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75" r:id="rId5"/>
    <p:sldId id="279" r:id="rId6"/>
    <p:sldId id="261" r:id="rId7"/>
    <p:sldId id="280" r:id="rId8"/>
    <p:sldId id="260" r:id="rId9"/>
    <p:sldId id="262" r:id="rId10"/>
    <p:sldId id="281" r:id="rId11"/>
    <p:sldId id="282" r:id="rId12"/>
    <p:sldId id="283" r:id="rId13"/>
    <p:sldId id="263" r:id="rId14"/>
    <p:sldId id="265" r:id="rId15"/>
    <p:sldId id="266" r:id="rId16"/>
    <p:sldId id="267" r:id="rId17"/>
    <p:sldId id="268" r:id="rId18"/>
    <p:sldId id="270" r:id="rId19"/>
    <p:sldId id="269" r:id="rId20"/>
    <p:sldId id="272" r:id="rId21"/>
    <p:sldId id="273" r:id="rId22"/>
    <p:sldId id="284" r:id="rId23"/>
    <p:sldId id="285" r:id="rId24"/>
    <p:sldId id="286"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CCFF"/>
    <a:srgbClr val="CCFFFF"/>
    <a:srgbClr val="FF00FF"/>
    <a:srgbClr val="FFCC99"/>
    <a:srgbClr val="0000FF"/>
    <a:srgbClr val="FF9900"/>
    <a:srgbClr val="EDF9A5"/>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233" autoAdjust="0"/>
    <p:restoredTop sz="94660"/>
  </p:normalViewPr>
  <p:slideViewPr>
    <p:cSldViewPr>
      <p:cViewPr varScale="1">
        <p:scale>
          <a:sx n="38" d="100"/>
          <a:sy n="38" d="100"/>
        </p:scale>
        <p:origin x="-144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C45485-86C4-4846-8848-A3DCEBB4FC1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B7FC26-6D81-4CD8-AA53-3A15EA147AA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C46DD7-5A7E-40FC-B38B-739F4656FCC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0A4D6-DC4C-4F58-9212-5C6EAB4FFD6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186491-BCA3-4BDC-87F7-60B8E2628F6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096B81-FA07-456C-8F66-88AB1006E95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D7380A-DB81-4CA3-A001-3F9B286897F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9CB478A-6DE7-45B8-903B-FCC1DAB8EA1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CA7AFCF-75D4-403B-B2B7-34CAB2962C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C5D25A-A1C4-4C3E-9049-F79D990DEFB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6FEA57-1302-41FB-9186-694034DFD2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C51E017D-BB2D-474C-8052-554B2CA823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9.gif"/><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80">
          <a:fgClr>
            <a:schemeClr val="bg1"/>
          </a:fgClr>
          <a:bgClr>
            <a:schemeClr val="accent2"/>
          </a:bgClr>
        </a:patt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152400"/>
            <a:ext cx="8534400" cy="1066800"/>
          </a:xfrm>
        </p:spPr>
        <p:txBody>
          <a:bodyPr/>
          <a:lstStyle/>
          <a:p>
            <a:pPr eaLnBrk="1" hangingPunct="1"/>
            <a:r>
              <a:rPr lang="en-US" sz="3200" b="1" i="1" smtClean="0"/>
              <a:t/>
            </a:r>
            <a:br>
              <a:rPr lang="en-US" sz="3200" b="1" i="1" smtClean="0"/>
            </a:br>
            <a:r>
              <a:rPr lang="en-US" sz="2800" b="1" smtClean="0"/>
              <a:t>Môn : Tự nhiên – Xã hội</a:t>
            </a:r>
            <a:r>
              <a:rPr lang="en-US" sz="4000" smtClean="0"/>
              <a:t> </a:t>
            </a:r>
          </a:p>
        </p:txBody>
      </p:sp>
      <p:sp>
        <p:nvSpPr>
          <p:cNvPr id="2053" name="WordArt 5"/>
          <p:cNvSpPr>
            <a:spLocks noChangeArrowheads="1" noChangeShapeType="1" noTextEdit="1"/>
          </p:cNvSpPr>
          <p:nvPr/>
        </p:nvSpPr>
        <p:spPr bwMode="auto">
          <a:xfrm>
            <a:off x="762000" y="1371600"/>
            <a:ext cx="3352800" cy="5334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Kiểm tra bài cũ : </a:t>
            </a:r>
          </a:p>
        </p:txBody>
      </p:sp>
      <p:sp>
        <p:nvSpPr>
          <p:cNvPr id="2054" name="AutoShape 6"/>
          <p:cNvSpPr>
            <a:spLocks noChangeArrowheads="1"/>
          </p:cNvSpPr>
          <p:nvPr/>
        </p:nvSpPr>
        <p:spPr bwMode="auto">
          <a:xfrm>
            <a:off x="1143000" y="2209800"/>
            <a:ext cx="6629400" cy="533400"/>
          </a:xfrm>
          <a:prstGeom prst="plaque">
            <a:avLst>
              <a:gd name="adj" fmla="val 16667"/>
            </a:avLst>
          </a:prstGeom>
          <a:solidFill>
            <a:schemeClr val="accent1"/>
          </a:solidFill>
          <a:ln w="9525">
            <a:solidFill>
              <a:schemeClr val="tx1"/>
            </a:solidFill>
            <a:miter lim="800000"/>
            <a:headEnd/>
            <a:tailEnd/>
          </a:ln>
        </p:spPr>
        <p:txBody>
          <a:bodyPr wrap="none" anchor="ctr"/>
          <a:lstStyle/>
          <a:p>
            <a:pPr algn="ctr">
              <a:spcBef>
                <a:spcPct val="20000"/>
              </a:spcBef>
            </a:pPr>
            <a:r>
              <a:rPr lang="en-US" sz="2800"/>
              <a:t>Em hãy kể 3 loại côn trùng có lợi?</a:t>
            </a:r>
          </a:p>
        </p:txBody>
      </p:sp>
      <p:grpSp>
        <p:nvGrpSpPr>
          <p:cNvPr id="2" name="Group 72"/>
          <p:cNvGrpSpPr>
            <a:grpSpLocks/>
          </p:cNvGrpSpPr>
          <p:nvPr/>
        </p:nvGrpSpPr>
        <p:grpSpPr bwMode="auto">
          <a:xfrm>
            <a:off x="304800" y="3124200"/>
            <a:ext cx="2641600" cy="3089275"/>
            <a:chOff x="240" y="1824"/>
            <a:chExt cx="1664" cy="1946"/>
          </a:xfrm>
        </p:grpSpPr>
        <p:pic>
          <p:nvPicPr>
            <p:cNvPr id="2059" name="Picture 60" descr="Ong mật (Bai côn trung)"/>
            <p:cNvPicPr>
              <a:picLocks noChangeAspect="1" noChangeArrowheads="1"/>
            </p:cNvPicPr>
            <p:nvPr/>
          </p:nvPicPr>
          <p:blipFill>
            <a:blip r:embed="rId2"/>
            <a:srcRect/>
            <a:stretch>
              <a:fillRect/>
            </a:stretch>
          </p:blipFill>
          <p:spPr bwMode="auto">
            <a:xfrm>
              <a:off x="240" y="1824"/>
              <a:ext cx="1664" cy="1584"/>
            </a:xfrm>
            <a:prstGeom prst="rect">
              <a:avLst/>
            </a:prstGeom>
            <a:noFill/>
            <a:ln w="38100">
              <a:solidFill>
                <a:srgbClr val="FF0000"/>
              </a:solidFill>
              <a:miter lim="800000"/>
              <a:headEnd/>
              <a:tailEnd/>
            </a:ln>
          </p:spPr>
        </p:pic>
        <p:sp>
          <p:nvSpPr>
            <p:cNvPr id="2060" name="AutoShape 62"/>
            <p:cNvSpPr>
              <a:spLocks noChangeArrowheads="1"/>
            </p:cNvSpPr>
            <p:nvPr/>
          </p:nvSpPr>
          <p:spPr bwMode="auto">
            <a:xfrm>
              <a:off x="576" y="3456"/>
              <a:ext cx="915" cy="314"/>
            </a:xfrm>
            <a:prstGeom prst="roundRect">
              <a:avLst>
                <a:gd name="adj" fmla="val 16667"/>
              </a:avLst>
            </a:prstGeom>
            <a:noFill/>
            <a:ln w="28575">
              <a:solidFill>
                <a:schemeClr val="tx1"/>
              </a:solidFill>
              <a:round/>
              <a:headEnd/>
              <a:tailEnd/>
            </a:ln>
          </p:spPr>
          <p:txBody>
            <a:bodyPr wrap="none" anchor="ctr"/>
            <a:lstStyle/>
            <a:p>
              <a:pPr algn="ctr"/>
              <a:r>
                <a:rPr lang="en-US" sz="2000" b="1">
                  <a:solidFill>
                    <a:srgbClr val="990033"/>
                  </a:solidFill>
                </a:rPr>
                <a:t>Ong mật</a:t>
              </a:r>
              <a:r>
                <a:rPr lang="en-US" sz="2000" b="1"/>
                <a:t> </a:t>
              </a:r>
            </a:p>
          </p:txBody>
        </p:sp>
      </p:grpSp>
      <p:grpSp>
        <p:nvGrpSpPr>
          <p:cNvPr id="3" name="Group 74"/>
          <p:cNvGrpSpPr>
            <a:grpSpLocks/>
          </p:cNvGrpSpPr>
          <p:nvPr/>
        </p:nvGrpSpPr>
        <p:grpSpPr bwMode="auto">
          <a:xfrm>
            <a:off x="5943600" y="3124200"/>
            <a:ext cx="2743200" cy="3089275"/>
            <a:chOff x="3744" y="1824"/>
            <a:chExt cx="1728" cy="1946"/>
          </a:xfrm>
        </p:grpSpPr>
        <p:pic>
          <p:nvPicPr>
            <p:cNvPr id="2057" name="Picture 68" descr="To-tam-1"/>
            <p:cNvPicPr>
              <a:picLocks noChangeAspect="1" noChangeArrowheads="1"/>
            </p:cNvPicPr>
            <p:nvPr/>
          </p:nvPicPr>
          <p:blipFill>
            <a:blip r:embed="rId3"/>
            <a:srcRect/>
            <a:stretch>
              <a:fillRect/>
            </a:stretch>
          </p:blipFill>
          <p:spPr bwMode="auto">
            <a:xfrm>
              <a:off x="3744" y="1824"/>
              <a:ext cx="1728" cy="1584"/>
            </a:xfrm>
            <a:prstGeom prst="rect">
              <a:avLst/>
            </a:prstGeom>
            <a:noFill/>
            <a:ln w="38100">
              <a:solidFill>
                <a:srgbClr val="FF0000"/>
              </a:solidFill>
              <a:miter lim="800000"/>
              <a:headEnd/>
              <a:tailEnd/>
            </a:ln>
          </p:spPr>
        </p:pic>
        <p:sp>
          <p:nvSpPr>
            <p:cNvPr id="2058" name="AutoShape 71"/>
            <p:cNvSpPr>
              <a:spLocks noChangeArrowheads="1"/>
            </p:cNvSpPr>
            <p:nvPr/>
          </p:nvSpPr>
          <p:spPr bwMode="auto">
            <a:xfrm>
              <a:off x="4176" y="3456"/>
              <a:ext cx="915" cy="314"/>
            </a:xfrm>
            <a:prstGeom prst="roundRect">
              <a:avLst>
                <a:gd name="adj" fmla="val 16667"/>
              </a:avLst>
            </a:prstGeom>
            <a:noFill/>
            <a:ln w="28575">
              <a:solidFill>
                <a:schemeClr val="tx1"/>
              </a:solidFill>
              <a:round/>
              <a:headEnd/>
              <a:tailEnd/>
            </a:ln>
          </p:spPr>
          <p:txBody>
            <a:bodyPr wrap="none" anchor="ctr"/>
            <a:lstStyle/>
            <a:p>
              <a:pPr algn="ctr"/>
              <a:r>
                <a:rPr lang="en-US" sz="2000" b="1">
                  <a:solidFill>
                    <a:srgbClr val="990033"/>
                  </a:solidFill>
                </a:rPr>
                <a:t>Tằm</a:t>
              </a:r>
              <a:endParaRPr lang="en-US" sz="2000" b="1"/>
            </a:p>
          </p:txBody>
        </p:sp>
      </p:grpSp>
      <p:pic>
        <p:nvPicPr>
          <p:cNvPr id="2123" name="Picture 75" descr="1198040024"/>
          <p:cNvPicPr>
            <a:picLocks noChangeAspect="1" noChangeArrowheads="1"/>
          </p:cNvPicPr>
          <p:nvPr/>
        </p:nvPicPr>
        <p:blipFill>
          <a:blip r:embed="rId4"/>
          <a:srcRect/>
          <a:stretch>
            <a:fillRect/>
          </a:stretch>
        </p:blipFill>
        <p:spPr bwMode="auto">
          <a:xfrm>
            <a:off x="3124200" y="3124200"/>
            <a:ext cx="2667000" cy="2590800"/>
          </a:xfrm>
          <a:prstGeom prst="rect">
            <a:avLst/>
          </a:prstGeom>
          <a:noFill/>
          <a:ln w="9525">
            <a:noFill/>
            <a:miter lim="800000"/>
            <a:headEnd/>
            <a:tailEnd/>
          </a:ln>
        </p:spPr>
      </p:pic>
      <p:sp>
        <p:nvSpPr>
          <p:cNvPr id="2124" name="Rectangle 76"/>
          <p:cNvSpPr>
            <a:spLocks noChangeArrowheads="1"/>
          </p:cNvSpPr>
          <p:nvPr/>
        </p:nvSpPr>
        <p:spPr bwMode="auto">
          <a:xfrm>
            <a:off x="3962400" y="5741988"/>
            <a:ext cx="1771650" cy="461962"/>
          </a:xfrm>
          <a:prstGeom prst="rect">
            <a:avLst/>
          </a:prstGeom>
          <a:noFill/>
          <a:ln w="9525">
            <a:noFill/>
            <a:miter lim="800000"/>
            <a:headEnd/>
            <a:tailEnd/>
          </a:ln>
        </p:spPr>
        <p:txBody>
          <a:bodyPr wrap="none">
            <a:spAutoFit/>
          </a:bodyPr>
          <a:lstStyle/>
          <a:p>
            <a:r>
              <a:rPr lang="en-US" sz="2400" b="1">
                <a:solidFill>
                  <a:srgbClr val="990033"/>
                </a:solidFill>
              </a:rPr>
              <a:t>Con b</a:t>
            </a:r>
            <a:r>
              <a:rPr lang="vi-VN" sz="2400" b="1">
                <a:solidFill>
                  <a:srgbClr val="990033"/>
                </a:solidFill>
              </a:rPr>
              <a:t>ư</a:t>
            </a:r>
            <a:r>
              <a:rPr lang="en-US" sz="2400" b="1">
                <a:solidFill>
                  <a:srgbClr val="990033"/>
                </a:solidFill>
              </a:rPr>
              <a:t>ớm</a:t>
            </a:r>
            <a:endParaRPr lang="en-US" sz="240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4000"/>
                                  </p:stCondLst>
                                  <p:childTnLst>
                                    <p:set>
                                      <p:cBhvr>
                                        <p:cTn id="6" dur="1" fill="hold">
                                          <p:stCondLst>
                                            <p:cond delay="0"/>
                                          </p:stCondLst>
                                        </p:cTn>
                                        <p:tgtEl>
                                          <p:spTgt spid="2053"/>
                                        </p:tgtEl>
                                        <p:attrNameLst>
                                          <p:attrName>style.visibility</p:attrName>
                                        </p:attrNameLst>
                                      </p:cBhvr>
                                      <p:to>
                                        <p:strVal val="visible"/>
                                      </p:to>
                                    </p:set>
                                    <p:animEffect transition="in" filter="diamond(in)">
                                      <p:cBhvr>
                                        <p:cTn id="7" dur="2000"/>
                                        <p:tgtEl>
                                          <p:spTgt spid="20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2054"/>
                                        </p:tgtEl>
                                        <p:attrNameLst>
                                          <p:attrName>style.visibility</p:attrName>
                                        </p:attrNameLst>
                                      </p:cBhvr>
                                      <p:to>
                                        <p:strVal val="visible"/>
                                      </p:to>
                                    </p:set>
                                    <p:anim from="(-#ppt_w/2)" to="(#ppt_x)" calcmode="lin" valueType="num">
                                      <p:cBhvr>
                                        <p:cTn id="12" dur="3000" fill="hold">
                                          <p:stCondLst>
                                            <p:cond delay="0"/>
                                          </p:stCondLst>
                                        </p:cTn>
                                        <p:tgtEl>
                                          <p:spTgt spid="2054"/>
                                        </p:tgtEl>
                                        <p:attrNameLst>
                                          <p:attrName>ppt_x</p:attrName>
                                        </p:attrNameLst>
                                      </p:cBhvr>
                                    </p:anim>
                                    <p:anim from="0" to="-1.0" calcmode="lin" valueType="num">
                                      <p:cBhvr>
                                        <p:cTn id="13" dur="1000" decel="50000" autoRev="1" fill="hold">
                                          <p:stCondLst>
                                            <p:cond delay="3000"/>
                                          </p:stCondLst>
                                        </p:cTn>
                                        <p:tgtEl>
                                          <p:spTgt spid="2054"/>
                                        </p:tgtEl>
                                        <p:attrNameLst>
                                          <p:attrName>xshear</p:attrName>
                                        </p:attrNameLst>
                                      </p:cBhvr>
                                    </p:anim>
                                    <p:animScale>
                                      <p:cBhvr>
                                        <p:cTn id="14" dur="1000" decel="100000" autoRev="1" fill="hold">
                                          <p:stCondLst>
                                            <p:cond delay="3000"/>
                                          </p:stCondLst>
                                        </p:cTn>
                                        <p:tgtEl>
                                          <p:spTgt spid="2054"/>
                                        </p:tgtEl>
                                      </p:cBhvr>
                                      <p:from x="100000" y="100000"/>
                                      <p:to x="80000" y="100000"/>
                                    </p:animScale>
                                    <p:anim by="(#ppt_h/3+#ppt_w*0.1)" calcmode="lin" valueType="num">
                                      <p:cBhvr additive="sum">
                                        <p:cTn id="15" dur="1000" decel="100000" autoRev="1" fill="hold">
                                          <p:stCondLst>
                                            <p:cond delay="3000"/>
                                          </p:stCondLst>
                                        </p:cTn>
                                        <p:tgtEl>
                                          <p:spTgt spid="2054"/>
                                        </p:tgtEl>
                                        <p:attrNameLst>
                                          <p:attrName>ppt_x</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to="" calcmode="lin" valueType="num">
                                      <p:cBhvr>
                                        <p:cTn id="20" dur="1" fill="hold"/>
                                        <p:tgtEl>
                                          <p:spTgt spid="2"/>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2123"/>
                                        </p:tgtEl>
                                        <p:attrNameLst>
                                          <p:attrName>style.visibility</p:attrName>
                                        </p:attrNameLst>
                                      </p:cBhvr>
                                      <p:to>
                                        <p:strVal val="visible"/>
                                      </p:to>
                                    </p:set>
                                    <p:anim to="" calcmode="lin" valueType="num">
                                      <p:cBhvr>
                                        <p:cTn id="23" dur="1" fill="hold"/>
                                        <p:tgtEl>
                                          <p:spTgt spid="2123"/>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2124"/>
                                        </p:tgtEl>
                                        <p:attrNameLst>
                                          <p:attrName>style.visibility</p:attrName>
                                        </p:attrNameLst>
                                      </p:cBhvr>
                                      <p:to>
                                        <p:strVal val="visible"/>
                                      </p:to>
                                    </p:set>
                                    <p:anim to="" calcmode="lin" valueType="num">
                                      <p:cBhvr>
                                        <p:cTn id="26" dur="1" fill="hold"/>
                                        <p:tgtEl>
                                          <p:spTgt spid="2124"/>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to="" calcmode="lin" valueType="num">
                                      <p:cBhvr>
                                        <p:cTn id="29"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1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57200" y="6400800"/>
            <a:ext cx="8229600" cy="258763"/>
          </a:xfrm>
        </p:spPr>
        <p:txBody>
          <a:bodyPr/>
          <a:lstStyle/>
          <a:p>
            <a:pPr eaLnBrk="1" hangingPunct="1">
              <a:lnSpc>
                <a:spcPct val="80000"/>
              </a:lnSpc>
            </a:pPr>
            <a:endParaRPr lang="en-US" sz="1200" smtClean="0"/>
          </a:p>
        </p:txBody>
      </p:sp>
      <p:pic>
        <p:nvPicPr>
          <p:cNvPr id="35843" name="Picture 3"/>
          <p:cNvPicPr>
            <a:picLocks noChangeAspect="1" noChangeArrowheads="1"/>
          </p:cNvPicPr>
          <p:nvPr/>
        </p:nvPicPr>
        <p:blipFill>
          <a:blip r:embed="rId2"/>
          <a:srcRect l="35597" t="30618" r="50487" b="55806"/>
          <a:stretch>
            <a:fillRect/>
          </a:stretch>
        </p:blipFill>
        <p:spPr bwMode="auto">
          <a:xfrm rot="-157879">
            <a:off x="1981200" y="1676400"/>
            <a:ext cx="5715000" cy="3733800"/>
          </a:xfrm>
          <a:prstGeom prst="rect">
            <a:avLst/>
          </a:prstGeom>
          <a:noFill/>
          <a:ln w="9525">
            <a:noFill/>
            <a:miter lim="800000"/>
            <a:headEnd/>
            <a:tailEnd/>
          </a:ln>
        </p:spPr>
      </p:pic>
      <p:sp>
        <p:nvSpPr>
          <p:cNvPr id="35844" name="AutoShape 4"/>
          <p:cNvSpPr>
            <a:spLocks noChangeArrowheads="1"/>
          </p:cNvSpPr>
          <p:nvPr/>
        </p:nvSpPr>
        <p:spPr bwMode="auto">
          <a:xfrm>
            <a:off x="3581400" y="5105400"/>
            <a:ext cx="4114800" cy="6858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2800" b="1">
                <a:solidFill>
                  <a:srgbClr val="CC0000"/>
                </a:solidFill>
              </a:rPr>
              <a:t>C</a:t>
            </a:r>
            <a:r>
              <a:rPr lang="en-US" sz="2400" b="1">
                <a:solidFill>
                  <a:srgbClr val="CC0000"/>
                </a:solidFill>
              </a:rPr>
              <a:t>ó lớp mang cứng bảo vệ</a:t>
            </a:r>
          </a:p>
        </p:txBody>
      </p:sp>
      <p:sp>
        <p:nvSpPr>
          <p:cNvPr id="35845" name="Line 5"/>
          <p:cNvSpPr>
            <a:spLocks noChangeShapeType="1"/>
          </p:cNvSpPr>
          <p:nvPr/>
        </p:nvSpPr>
        <p:spPr bwMode="auto">
          <a:xfrm flipV="1">
            <a:off x="4876800" y="3429000"/>
            <a:ext cx="0" cy="1600200"/>
          </a:xfrm>
          <a:prstGeom prst="line">
            <a:avLst/>
          </a:prstGeom>
          <a:noFill/>
          <a:ln w="9525">
            <a:solidFill>
              <a:srgbClr val="0000FF"/>
            </a:solidFill>
            <a:round/>
            <a:headEnd/>
            <a:tailEnd type="triangle" w="med" len="med"/>
          </a:ln>
        </p:spPr>
        <p:txBody>
          <a:bodyPr/>
          <a:lstStyle/>
          <a:p>
            <a:endParaRPr lang="en-US"/>
          </a:p>
        </p:txBody>
      </p:sp>
      <p:sp>
        <p:nvSpPr>
          <p:cNvPr id="35853" name="Text Box 13"/>
          <p:cNvSpPr txBox="1">
            <a:spLocks noChangeArrowheads="1"/>
          </p:cNvSpPr>
          <p:nvPr/>
        </p:nvSpPr>
        <p:spPr bwMode="auto">
          <a:xfrm>
            <a:off x="457200" y="685800"/>
            <a:ext cx="8458200" cy="579438"/>
          </a:xfrm>
          <a:prstGeom prst="rect">
            <a:avLst/>
          </a:prstGeom>
          <a:solidFill>
            <a:srgbClr val="00FFFF"/>
          </a:solidFill>
          <a:ln w="9525">
            <a:noFill/>
            <a:miter lim="800000"/>
            <a:headEnd/>
            <a:tailEnd/>
          </a:ln>
        </p:spPr>
        <p:txBody>
          <a:bodyPr>
            <a:spAutoFit/>
          </a:bodyPr>
          <a:lstStyle/>
          <a:p>
            <a:pPr>
              <a:spcBef>
                <a:spcPct val="50000"/>
              </a:spcBef>
            </a:pPr>
            <a:r>
              <a:rPr lang="en-US" sz="3200"/>
              <a:t>Bên ngoài c</a:t>
            </a:r>
            <a:r>
              <a:rPr lang="vi-VN" sz="3200"/>
              <a:t>ơ</a:t>
            </a:r>
            <a:r>
              <a:rPr lang="en-US" sz="3200"/>
              <a:t> thể của cua có gì bảo vê?</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5853"/>
                                        </p:tgtEl>
                                        <p:attrNameLst>
                                          <p:attrName>style.visibility</p:attrName>
                                        </p:attrNameLst>
                                      </p:cBhvr>
                                      <p:to>
                                        <p:strVal val="visible"/>
                                      </p:to>
                                    </p:set>
                                    <p:anim to="" calcmode="lin" valueType="num">
                                      <p:cBhvr>
                                        <p:cTn id="7" dur="1" fill="hold"/>
                                        <p:tgtEl>
                                          <p:spTgt spid="35853"/>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5843"/>
                                        </p:tgtEl>
                                        <p:attrNameLst>
                                          <p:attrName>style.visibility</p:attrName>
                                        </p:attrNameLst>
                                      </p:cBhvr>
                                      <p:to>
                                        <p:strVal val="visible"/>
                                      </p:to>
                                    </p:set>
                                    <p:anim to="" calcmode="lin" valueType="num">
                                      <p:cBhvr>
                                        <p:cTn id="12" dur="1" fill="hold"/>
                                        <p:tgtEl>
                                          <p:spTgt spid="35843"/>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5845"/>
                                        </p:tgtEl>
                                        <p:attrNameLst>
                                          <p:attrName>style.visibility</p:attrName>
                                        </p:attrNameLst>
                                      </p:cBhvr>
                                      <p:to>
                                        <p:strVal val="visible"/>
                                      </p:to>
                                    </p:set>
                                    <p:anim to="" calcmode="lin" valueType="num">
                                      <p:cBhvr>
                                        <p:cTn id="17" dur="1" fill="hold"/>
                                        <p:tgtEl>
                                          <p:spTgt spid="35845"/>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35844"/>
                                        </p:tgtEl>
                                        <p:attrNameLst>
                                          <p:attrName>style.visibility</p:attrName>
                                        </p:attrNameLst>
                                      </p:cBhvr>
                                      <p:to>
                                        <p:strVal val="visible"/>
                                      </p:to>
                                    </p:set>
                                    <p:anim to="" calcmode="lin" valueType="num">
                                      <p:cBhvr>
                                        <p:cTn id="20" dur="1" fill="hold"/>
                                        <p:tgtEl>
                                          <p:spTgt spid="3584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5" grpId="0" animBg="1"/>
      <p:bldP spid="358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457200" y="6400800"/>
            <a:ext cx="8229600" cy="258763"/>
          </a:xfrm>
        </p:spPr>
        <p:txBody>
          <a:bodyPr/>
          <a:lstStyle/>
          <a:p>
            <a:pPr eaLnBrk="1" hangingPunct="1">
              <a:lnSpc>
                <a:spcPct val="80000"/>
              </a:lnSpc>
            </a:pPr>
            <a:endParaRPr lang="en-US" sz="1100" smtClean="0"/>
          </a:p>
        </p:txBody>
      </p:sp>
      <p:pic>
        <p:nvPicPr>
          <p:cNvPr id="36867" name="Picture 3"/>
          <p:cNvPicPr>
            <a:picLocks noChangeAspect="1" noChangeArrowheads="1"/>
          </p:cNvPicPr>
          <p:nvPr/>
        </p:nvPicPr>
        <p:blipFill>
          <a:blip r:embed="rId2"/>
          <a:srcRect l="35597" t="30618" r="50487" b="55806"/>
          <a:stretch>
            <a:fillRect/>
          </a:stretch>
        </p:blipFill>
        <p:spPr bwMode="auto">
          <a:xfrm rot="-157879">
            <a:off x="2514600" y="2514600"/>
            <a:ext cx="5715000" cy="3733800"/>
          </a:xfrm>
          <a:prstGeom prst="rect">
            <a:avLst/>
          </a:prstGeom>
          <a:noFill/>
          <a:ln w="9525">
            <a:noFill/>
            <a:miter lim="800000"/>
            <a:headEnd/>
            <a:tailEnd/>
          </a:ln>
        </p:spPr>
      </p:pic>
      <p:sp>
        <p:nvSpPr>
          <p:cNvPr id="36869" name="Line 5"/>
          <p:cNvSpPr>
            <a:spLocks noChangeShapeType="1"/>
          </p:cNvSpPr>
          <p:nvPr/>
        </p:nvSpPr>
        <p:spPr bwMode="auto">
          <a:xfrm flipV="1">
            <a:off x="3505200" y="1981200"/>
            <a:ext cx="1066800" cy="1219200"/>
          </a:xfrm>
          <a:prstGeom prst="line">
            <a:avLst/>
          </a:prstGeom>
          <a:noFill/>
          <a:ln w="38100">
            <a:solidFill>
              <a:srgbClr val="FF0000"/>
            </a:solidFill>
            <a:round/>
            <a:headEnd/>
            <a:tailEnd type="triangle" w="med" len="med"/>
          </a:ln>
        </p:spPr>
        <p:txBody>
          <a:bodyPr/>
          <a:lstStyle/>
          <a:p>
            <a:endParaRPr lang="en-US"/>
          </a:p>
        </p:txBody>
      </p:sp>
      <p:sp>
        <p:nvSpPr>
          <p:cNvPr id="36870" name="Text Box 6"/>
          <p:cNvSpPr txBox="1">
            <a:spLocks noChangeArrowheads="1"/>
          </p:cNvSpPr>
          <p:nvPr/>
        </p:nvSpPr>
        <p:spPr bwMode="auto">
          <a:xfrm>
            <a:off x="685800" y="228600"/>
            <a:ext cx="8305800" cy="954088"/>
          </a:xfrm>
          <a:prstGeom prst="rect">
            <a:avLst/>
          </a:prstGeom>
          <a:solidFill>
            <a:srgbClr val="00FFFF"/>
          </a:solidFill>
          <a:ln w="9525">
            <a:noFill/>
            <a:miter lim="800000"/>
            <a:headEnd/>
            <a:tailEnd/>
          </a:ln>
        </p:spPr>
        <p:txBody>
          <a:bodyPr>
            <a:spAutoFit/>
          </a:bodyPr>
          <a:lstStyle/>
          <a:p>
            <a:pPr>
              <a:spcBef>
                <a:spcPct val="50000"/>
              </a:spcBef>
            </a:pPr>
            <a:r>
              <a:rPr lang="en-US" sz="2800" b="1">
                <a:solidFill>
                  <a:srgbClr val="CC0000"/>
                </a:solidFill>
              </a:rPr>
              <a:t>Theo em cua có bao nhiêu chân? Có bao nhiêu càng?</a:t>
            </a:r>
          </a:p>
        </p:txBody>
      </p:sp>
      <p:sp>
        <p:nvSpPr>
          <p:cNvPr id="36871" name="Line 7"/>
          <p:cNvSpPr>
            <a:spLocks noChangeShapeType="1"/>
          </p:cNvSpPr>
          <p:nvPr/>
        </p:nvSpPr>
        <p:spPr bwMode="auto">
          <a:xfrm flipH="1" flipV="1">
            <a:off x="4876800" y="2057400"/>
            <a:ext cx="1676400" cy="1066800"/>
          </a:xfrm>
          <a:prstGeom prst="line">
            <a:avLst/>
          </a:prstGeom>
          <a:noFill/>
          <a:ln w="38100">
            <a:solidFill>
              <a:srgbClr val="FF0000"/>
            </a:solidFill>
            <a:round/>
            <a:headEnd/>
            <a:tailEnd type="triangle" w="med" len="med"/>
          </a:ln>
        </p:spPr>
        <p:txBody>
          <a:bodyPr/>
          <a:lstStyle/>
          <a:p>
            <a:endParaRPr lang="en-US"/>
          </a:p>
        </p:txBody>
      </p:sp>
      <p:sp>
        <p:nvSpPr>
          <p:cNvPr id="36872" name="Text Box 8"/>
          <p:cNvSpPr txBox="1">
            <a:spLocks noChangeArrowheads="1"/>
          </p:cNvSpPr>
          <p:nvPr/>
        </p:nvSpPr>
        <p:spPr bwMode="auto">
          <a:xfrm>
            <a:off x="3810000" y="1447800"/>
            <a:ext cx="1752600" cy="523875"/>
          </a:xfrm>
          <a:prstGeom prst="rect">
            <a:avLst/>
          </a:prstGeom>
          <a:noFill/>
          <a:ln w="9525">
            <a:noFill/>
            <a:miter lim="800000"/>
            <a:headEnd/>
            <a:tailEnd/>
          </a:ln>
        </p:spPr>
        <p:txBody>
          <a:bodyPr>
            <a:spAutoFit/>
          </a:bodyPr>
          <a:lstStyle/>
          <a:p>
            <a:pPr algn="ctr">
              <a:spcBef>
                <a:spcPct val="50000"/>
              </a:spcBef>
            </a:pPr>
            <a:r>
              <a:rPr lang="en-US" sz="2800" b="1">
                <a:solidFill>
                  <a:srgbClr val="0000FF"/>
                </a:solidFill>
              </a:rPr>
              <a:t>2 c</a:t>
            </a:r>
            <a:r>
              <a:rPr lang="en-US" sz="2000" b="1">
                <a:solidFill>
                  <a:srgbClr val="0000FF"/>
                </a:solidFill>
              </a:rPr>
              <a:t>àng</a:t>
            </a:r>
          </a:p>
        </p:txBody>
      </p:sp>
      <p:sp>
        <p:nvSpPr>
          <p:cNvPr id="36885" name="Line 21"/>
          <p:cNvSpPr>
            <a:spLocks noChangeShapeType="1"/>
          </p:cNvSpPr>
          <p:nvPr/>
        </p:nvSpPr>
        <p:spPr bwMode="auto">
          <a:xfrm flipH="1" flipV="1">
            <a:off x="3124200" y="3962400"/>
            <a:ext cx="2057400" cy="1752600"/>
          </a:xfrm>
          <a:prstGeom prst="line">
            <a:avLst/>
          </a:prstGeom>
          <a:noFill/>
          <a:ln w="28575">
            <a:solidFill>
              <a:srgbClr val="FF0000"/>
            </a:solidFill>
            <a:round/>
            <a:headEnd/>
            <a:tailEnd type="triangle" w="med" len="med"/>
          </a:ln>
        </p:spPr>
        <p:txBody>
          <a:bodyPr/>
          <a:lstStyle/>
          <a:p>
            <a:endParaRPr lang="en-US"/>
          </a:p>
        </p:txBody>
      </p:sp>
      <p:sp>
        <p:nvSpPr>
          <p:cNvPr id="36886" name="Line 22"/>
          <p:cNvSpPr>
            <a:spLocks noChangeShapeType="1"/>
          </p:cNvSpPr>
          <p:nvPr/>
        </p:nvSpPr>
        <p:spPr bwMode="auto">
          <a:xfrm flipH="1" flipV="1">
            <a:off x="3200400" y="4419600"/>
            <a:ext cx="1905000" cy="1295400"/>
          </a:xfrm>
          <a:prstGeom prst="line">
            <a:avLst/>
          </a:prstGeom>
          <a:noFill/>
          <a:ln w="28575">
            <a:solidFill>
              <a:srgbClr val="FF0000"/>
            </a:solidFill>
            <a:round/>
            <a:headEnd/>
            <a:tailEnd type="triangle" w="med" len="med"/>
          </a:ln>
        </p:spPr>
        <p:txBody>
          <a:bodyPr/>
          <a:lstStyle/>
          <a:p>
            <a:endParaRPr lang="en-US"/>
          </a:p>
        </p:txBody>
      </p:sp>
      <p:sp>
        <p:nvSpPr>
          <p:cNvPr id="36887" name="Line 23"/>
          <p:cNvSpPr>
            <a:spLocks noChangeShapeType="1"/>
          </p:cNvSpPr>
          <p:nvPr/>
        </p:nvSpPr>
        <p:spPr bwMode="auto">
          <a:xfrm flipH="1" flipV="1">
            <a:off x="3505200" y="4876800"/>
            <a:ext cx="1676400" cy="838200"/>
          </a:xfrm>
          <a:prstGeom prst="line">
            <a:avLst/>
          </a:prstGeom>
          <a:noFill/>
          <a:ln w="28575">
            <a:solidFill>
              <a:srgbClr val="FF0000"/>
            </a:solidFill>
            <a:round/>
            <a:headEnd/>
            <a:tailEnd type="triangle" w="med" len="med"/>
          </a:ln>
        </p:spPr>
        <p:txBody>
          <a:bodyPr/>
          <a:lstStyle/>
          <a:p>
            <a:endParaRPr lang="en-US"/>
          </a:p>
        </p:txBody>
      </p:sp>
      <p:sp>
        <p:nvSpPr>
          <p:cNvPr id="36888" name="Line 24"/>
          <p:cNvSpPr>
            <a:spLocks noChangeShapeType="1"/>
          </p:cNvSpPr>
          <p:nvPr/>
        </p:nvSpPr>
        <p:spPr bwMode="auto">
          <a:xfrm flipH="1">
            <a:off x="3810000" y="5715000"/>
            <a:ext cx="1371600" cy="0"/>
          </a:xfrm>
          <a:prstGeom prst="line">
            <a:avLst/>
          </a:prstGeom>
          <a:noFill/>
          <a:ln w="28575">
            <a:solidFill>
              <a:srgbClr val="CC0000"/>
            </a:solidFill>
            <a:round/>
            <a:headEnd/>
            <a:tailEnd type="triangle" w="med" len="med"/>
          </a:ln>
        </p:spPr>
        <p:txBody>
          <a:bodyPr/>
          <a:lstStyle/>
          <a:p>
            <a:endParaRPr lang="en-US"/>
          </a:p>
        </p:txBody>
      </p:sp>
      <p:sp>
        <p:nvSpPr>
          <p:cNvPr id="36889" name="Line 25"/>
          <p:cNvSpPr>
            <a:spLocks noChangeShapeType="1"/>
          </p:cNvSpPr>
          <p:nvPr/>
        </p:nvSpPr>
        <p:spPr bwMode="auto">
          <a:xfrm flipV="1">
            <a:off x="5257800" y="4038600"/>
            <a:ext cx="1981200" cy="1676400"/>
          </a:xfrm>
          <a:prstGeom prst="line">
            <a:avLst/>
          </a:prstGeom>
          <a:noFill/>
          <a:ln w="28575">
            <a:solidFill>
              <a:srgbClr val="FF0000"/>
            </a:solidFill>
            <a:round/>
            <a:headEnd/>
            <a:tailEnd type="triangle" w="med" len="med"/>
          </a:ln>
        </p:spPr>
        <p:txBody>
          <a:bodyPr/>
          <a:lstStyle/>
          <a:p>
            <a:endParaRPr lang="en-US"/>
          </a:p>
        </p:txBody>
      </p:sp>
      <p:sp>
        <p:nvSpPr>
          <p:cNvPr id="36890" name="Line 26"/>
          <p:cNvSpPr>
            <a:spLocks noChangeShapeType="1"/>
          </p:cNvSpPr>
          <p:nvPr/>
        </p:nvSpPr>
        <p:spPr bwMode="auto">
          <a:xfrm flipV="1">
            <a:off x="5181600" y="4267200"/>
            <a:ext cx="2362200" cy="1371600"/>
          </a:xfrm>
          <a:prstGeom prst="line">
            <a:avLst/>
          </a:prstGeom>
          <a:noFill/>
          <a:ln w="28575">
            <a:solidFill>
              <a:srgbClr val="FF0000"/>
            </a:solidFill>
            <a:round/>
            <a:headEnd/>
            <a:tailEnd type="triangle" w="med" len="med"/>
          </a:ln>
        </p:spPr>
        <p:txBody>
          <a:bodyPr/>
          <a:lstStyle/>
          <a:p>
            <a:endParaRPr lang="en-US"/>
          </a:p>
        </p:txBody>
      </p:sp>
      <p:sp>
        <p:nvSpPr>
          <p:cNvPr id="36891" name="Line 27"/>
          <p:cNvSpPr>
            <a:spLocks noChangeShapeType="1"/>
          </p:cNvSpPr>
          <p:nvPr/>
        </p:nvSpPr>
        <p:spPr bwMode="auto">
          <a:xfrm flipV="1">
            <a:off x="5181600" y="4724400"/>
            <a:ext cx="2362200" cy="990600"/>
          </a:xfrm>
          <a:prstGeom prst="line">
            <a:avLst/>
          </a:prstGeom>
          <a:noFill/>
          <a:ln w="28575">
            <a:solidFill>
              <a:srgbClr val="FF0000"/>
            </a:solidFill>
            <a:round/>
            <a:headEnd/>
            <a:tailEnd type="triangle" w="med" len="med"/>
          </a:ln>
        </p:spPr>
        <p:txBody>
          <a:bodyPr/>
          <a:lstStyle/>
          <a:p>
            <a:endParaRPr lang="en-US"/>
          </a:p>
        </p:txBody>
      </p:sp>
      <p:sp>
        <p:nvSpPr>
          <p:cNvPr id="36892" name="Line 28"/>
          <p:cNvSpPr>
            <a:spLocks noChangeShapeType="1"/>
          </p:cNvSpPr>
          <p:nvPr/>
        </p:nvSpPr>
        <p:spPr bwMode="auto">
          <a:xfrm flipV="1">
            <a:off x="5105400" y="5486400"/>
            <a:ext cx="2057400" cy="152400"/>
          </a:xfrm>
          <a:prstGeom prst="line">
            <a:avLst/>
          </a:prstGeom>
          <a:noFill/>
          <a:ln w="28575">
            <a:solidFill>
              <a:srgbClr val="FF0000"/>
            </a:solidFill>
            <a:round/>
            <a:headEnd/>
            <a:tailEnd type="triangle" w="med" len="med"/>
          </a:ln>
        </p:spPr>
        <p:txBody>
          <a:bodyPr/>
          <a:lstStyle/>
          <a:p>
            <a:endParaRPr lang="en-US"/>
          </a:p>
        </p:txBody>
      </p:sp>
      <p:sp>
        <p:nvSpPr>
          <p:cNvPr id="36893" name="Text Box 29"/>
          <p:cNvSpPr txBox="1">
            <a:spLocks noChangeArrowheads="1"/>
          </p:cNvSpPr>
          <p:nvPr/>
        </p:nvSpPr>
        <p:spPr bwMode="auto">
          <a:xfrm>
            <a:off x="4572000" y="5943600"/>
            <a:ext cx="1676400" cy="400050"/>
          </a:xfrm>
          <a:prstGeom prst="rect">
            <a:avLst/>
          </a:prstGeom>
          <a:noFill/>
          <a:ln w="9525">
            <a:noFill/>
            <a:miter lim="800000"/>
            <a:headEnd/>
            <a:tailEnd/>
          </a:ln>
        </p:spPr>
        <p:txBody>
          <a:bodyPr>
            <a:spAutoFit/>
          </a:bodyPr>
          <a:lstStyle/>
          <a:p>
            <a:pPr algn="ctr">
              <a:spcBef>
                <a:spcPct val="50000"/>
              </a:spcBef>
            </a:pPr>
            <a:r>
              <a:rPr lang="en-US" sz="2000" b="1">
                <a:solidFill>
                  <a:srgbClr val="0000FF"/>
                </a:solidFill>
              </a:rPr>
              <a:t>8 chân</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 to="" calcmode="lin" valueType="num">
                                      <p:cBhvr>
                                        <p:cTn id="7" dur="1" fill="hold"/>
                                        <p:tgtEl>
                                          <p:spTgt spid="3687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6867"/>
                                        </p:tgtEl>
                                        <p:attrNameLst>
                                          <p:attrName>style.visibility</p:attrName>
                                        </p:attrNameLst>
                                      </p:cBhvr>
                                      <p:to>
                                        <p:strVal val="visible"/>
                                      </p:to>
                                    </p:set>
                                    <p:anim calcmode="lin" valueType="num">
                                      <p:cBhvr additive="base">
                                        <p:cTn id="12" dur="500" fill="hold"/>
                                        <p:tgtEl>
                                          <p:spTgt spid="36867"/>
                                        </p:tgtEl>
                                        <p:attrNameLst>
                                          <p:attrName>ppt_x</p:attrName>
                                        </p:attrNameLst>
                                      </p:cBhvr>
                                      <p:tavLst>
                                        <p:tav tm="0">
                                          <p:val>
                                            <p:strVal val="#ppt_x"/>
                                          </p:val>
                                        </p:tav>
                                        <p:tav tm="100000">
                                          <p:val>
                                            <p:strVal val="#ppt_x"/>
                                          </p:val>
                                        </p:tav>
                                      </p:tavLst>
                                    </p:anim>
                                    <p:anim calcmode="lin" valueType="num">
                                      <p:cBhvr additive="base">
                                        <p:cTn id="13"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36871"/>
                                        </p:tgtEl>
                                        <p:attrNameLst>
                                          <p:attrName>style.visibility</p:attrName>
                                        </p:attrNameLst>
                                      </p:cBhvr>
                                      <p:to>
                                        <p:strVal val="visible"/>
                                      </p:to>
                                    </p:set>
                                    <p:anim to="" calcmode="lin" valueType="num">
                                      <p:cBhvr>
                                        <p:cTn id="18" dur="1" fill="hold"/>
                                        <p:tgtEl>
                                          <p:spTgt spid="36871"/>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36869"/>
                                        </p:tgtEl>
                                        <p:attrNameLst>
                                          <p:attrName>style.visibility</p:attrName>
                                        </p:attrNameLst>
                                      </p:cBhvr>
                                      <p:to>
                                        <p:strVal val="visible"/>
                                      </p:to>
                                    </p:set>
                                    <p:anim to="" calcmode="lin" valueType="num">
                                      <p:cBhvr>
                                        <p:cTn id="21" dur="1" fill="hold"/>
                                        <p:tgtEl>
                                          <p:spTgt spid="36869"/>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36872"/>
                                        </p:tgtEl>
                                        <p:attrNameLst>
                                          <p:attrName>style.visibility</p:attrName>
                                        </p:attrNameLst>
                                      </p:cBhvr>
                                      <p:to>
                                        <p:strVal val="visible"/>
                                      </p:to>
                                    </p:set>
                                    <p:anim to="" calcmode="lin" valueType="num">
                                      <p:cBhvr>
                                        <p:cTn id="24" dur="1" fill="hold"/>
                                        <p:tgtEl>
                                          <p:spTgt spid="36872"/>
                                        </p:tgtEl>
                                        <p:attrNameLst>
                                          <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36892"/>
                                        </p:tgtEl>
                                        <p:attrNameLst>
                                          <p:attrName>style.visibility</p:attrName>
                                        </p:attrNameLst>
                                      </p:cBhvr>
                                      <p:to>
                                        <p:strVal val="visible"/>
                                      </p:to>
                                    </p:set>
                                    <p:anim to="" calcmode="lin" valueType="num">
                                      <p:cBhvr>
                                        <p:cTn id="29" dur="1" fill="hold"/>
                                        <p:tgtEl>
                                          <p:spTgt spid="36892"/>
                                        </p:tgtEl>
                                        <p:attrNameLst>
                                          <p:attrName/>
                                        </p:attrNameLst>
                                      </p:cBhvr>
                                    </p:anim>
                                  </p:childTnLst>
                                </p:cTn>
                              </p:par>
                              <p:par>
                                <p:cTn id="30" presetID="24" presetClass="entr" presetSubtype="0" fill="hold" grpId="0" nodeType="withEffect">
                                  <p:stCondLst>
                                    <p:cond delay="0"/>
                                  </p:stCondLst>
                                  <p:childTnLst>
                                    <p:set>
                                      <p:cBhvr>
                                        <p:cTn id="31" dur="1" fill="hold">
                                          <p:stCondLst>
                                            <p:cond delay="0"/>
                                          </p:stCondLst>
                                        </p:cTn>
                                        <p:tgtEl>
                                          <p:spTgt spid="36891"/>
                                        </p:tgtEl>
                                        <p:attrNameLst>
                                          <p:attrName>style.visibility</p:attrName>
                                        </p:attrNameLst>
                                      </p:cBhvr>
                                      <p:to>
                                        <p:strVal val="visible"/>
                                      </p:to>
                                    </p:set>
                                    <p:anim to="" calcmode="lin" valueType="num">
                                      <p:cBhvr>
                                        <p:cTn id="32" dur="1" fill="hold"/>
                                        <p:tgtEl>
                                          <p:spTgt spid="36891"/>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36890"/>
                                        </p:tgtEl>
                                        <p:attrNameLst>
                                          <p:attrName>style.visibility</p:attrName>
                                        </p:attrNameLst>
                                      </p:cBhvr>
                                      <p:to>
                                        <p:strVal val="visible"/>
                                      </p:to>
                                    </p:set>
                                    <p:anim to="" calcmode="lin" valueType="num">
                                      <p:cBhvr>
                                        <p:cTn id="35" dur="1" fill="hold"/>
                                        <p:tgtEl>
                                          <p:spTgt spid="36890"/>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36889"/>
                                        </p:tgtEl>
                                        <p:attrNameLst>
                                          <p:attrName>style.visibility</p:attrName>
                                        </p:attrNameLst>
                                      </p:cBhvr>
                                      <p:to>
                                        <p:strVal val="visible"/>
                                      </p:to>
                                    </p:set>
                                    <p:anim to="" calcmode="lin" valueType="num">
                                      <p:cBhvr>
                                        <p:cTn id="38" dur="1" fill="hold"/>
                                        <p:tgtEl>
                                          <p:spTgt spid="36889"/>
                                        </p:tgtEl>
                                        <p:attrNameLst>
                                          <p:attrName/>
                                        </p:attrNameLst>
                                      </p:cBhvr>
                                    </p:anim>
                                  </p:childTnLst>
                                </p:cTn>
                              </p:par>
                              <p:par>
                                <p:cTn id="39" presetID="24" presetClass="entr" presetSubtype="0" fill="hold" grpId="0" nodeType="withEffect">
                                  <p:stCondLst>
                                    <p:cond delay="0"/>
                                  </p:stCondLst>
                                  <p:childTnLst>
                                    <p:set>
                                      <p:cBhvr>
                                        <p:cTn id="40" dur="1" fill="hold">
                                          <p:stCondLst>
                                            <p:cond delay="0"/>
                                          </p:stCondLst>
                                        </p:cTn>
                                        <p:tgtEl>
                                          <p:spTgt spid="36885"/>
                                        </p:tgtEl>
                                        <p:attrNameLst>
                                          <p:attrName>style.visibility</p:attrName>
                                        </p:attrNameLst>
                                      </p:cBhvr>
                                      <p:to>
                                        <p:strVal val="visible"/>
                                      </p:to>
                                    </p:set>
                                    <p:anim to="" calcmode="lin" valueType="num">
                                      <p:cBhvr>
                                        <p:cTn id="41" dur="1" fill="hold"/>
                                        <p:tgtEl>
                                          <p:spTgt spid="36885"/>
                                        </p:tgtEl>
                                        <p:attrNameLst>
                                          <p:attrName/>
                                        </p:attrNameLst>
                                      </p:cBhvr>
                                    </p:anim>
                                  </p:childTnLst>
                                </p:cTn>
                              </p:par>
                              <p:par>
                                <p:cTn id="42" presetID="24" presetClass="entr" presetSubtype="0" fill="hold" grpId="0" nodeType="withEffect">
                                  <p:stCondLst>
                                    <p:cond delay="0"/>
                                  </p:stCondLst>
                                  <p:childTnLst>
                                    <p:set>
                                      <p:cBhvr>
                                        <p:cTn id="43" dur="1" fill="hold">
                                          <p:stCondLst>
                                            <p:cond delay="0"/>
                                          </p:stCondLst>
                                        </p:cTn>
                                        <p:tgtEl>
                                          <p:spTgt spid="36887"/>
                                        </p:tgtEl>
                                        <p:attrNameLst>
                                          <p:attrName>style.visibility</p:attrName>
                                        </p:attrNameLst>
                                      </p:cBhvr>
                                      <p:to>
                                        <p:strVal val="visible"/>
                                      </p:to>
                                    </p:set>
                                    <p:anim to="" calcmode="lin" valueType="num">
                                      <p:cBhvr>
                                        <p:cTn id="44" dur="1" fill="hold"/>
                                        <p:tgtEl>
                                          <p:spTgt spid="36887"/>
                                        </p:tgtEl>
                                        <p:attrNameLst>
                                          <p:attrName/>
                                        </p:attrNameLst>
                                      </p:cBhvr>
                                    </p:anim>
                                  </p:childTnLst>
                                </p:cTn>
                              </p:par>
                              <p:par>
                                <p:cTn id="45" presetID="24" presetClass="entr" presetSubtype="0" fill="hold" grpId="0" nodeType="withEffect">
                                  <p:stCondLst>
                                    <p:cond delay="0"/>
                                  </p:stCondLst>
                                  <p:childTnLst>
                                    <p:set>
                                      <p:cBhvr>
                                        <p:cTn id="46" dur="1" fill="hold">
                                          <p:stCondLst>
                                            <p:cond delay="0"/>
                                          </p:stCondLst>
                                        </p:cTn>
                                        <p:tgtEl>
                                          <p:spTgt spid="36886"/>
                                        </p:tgtEl>
                                        <p:attrNameLst>
                                          <p:attrName>style.visibility</p:attrName>
                                        </p:attrNameLst>
                                      </p:cBhvr>
                                      <p:to>
                                        <p:strVal val="visible"/>
                                      </p:to>
                                    </p:set>
                                    <p:anim to="" calcmode="lin" valueType="num">
                                      <p:cBhvr>
                                        <p:cTn id="47" dur="1" fill="hold"/>
                                        <p:tgtEl>
                                          <p:spTgt spid="36886"/>
                                        </p:tgtEl>
                                        <p:attrNameLst>
                                          <p:attrName/>
                                        </p:attrNameLst>
                                      </p:cBhvr>
                                    </p:anim>
                                  </p:childTnLst>
                                </p:cTn>
                              </p:par>
                              <p:par>
                                <p:cTn id="48" presetID="24" presetClass="entr" presetSubtype="0" fill="hold" grpId="0" nodeType="withEffect">
                                  <p:stCondLst>
                                    <p:cond delay="0"/>
                                  </p:stCondLst>
                                  <p:childTnLst>
                                    <p:set>
                                      <p:cBhvr>
                                        <p:cTn id="49" dur="1" fill="hold">
                                          <p:stCondLst>
                                            <p:cond delay="0"/>
                                          </p:stCondLst>
                                        </p:cTn>
                                        <p:tgtEl>
                                          <p:spTgt spid="36888"/>
                                        </p:tgtEl>
                                        <p:attrNameLst>
                                          <p:attrName>style.visibility</p:attrName>
                                        </p:attrNameLst>
                                      </p:cBhvr>
                                      <p:to>
                                        <p:strVal val="visible"/>
                                      </p:to>
                                    </p:set>
                                    <p:anim to="" calcmode="lin" valueType="num">
                                      <p:cBhvr>
                                        <p:cTn id="50" dur="1" fill="hold"/>
                                        <p:tgtEl>
                                          <p:spTgt spid="36888"/>
                                        </p:tgtEl>
                                        <p:attrNameLst>
                                          <p:attrName/>
                                        </p:attrNameLst>
                                      </p:cBhvr>
                                    </p:anim>
                                  </p:childTnLst>
                                </p:cTn>
                              </p:par>
                              <p:par>
                                <p:cTn id="51" presetID="24" presetClass="entr" presetSubtype="0" fill="hold" grpId="0" nodeType="withEffect">
                                  <p:stCondLst>
                                    <p:cond delay="0"/>
                                  </p:stCondLst>
                                  <p:childTnLst>
                                    <p:set>
                                      <p:cBhvr>
                                        <p:cTn id="52" dur="1" fill="hold">
                                          <p:stCondLst>
                                            <p:cond delay="0"/>
                                          </p:stCondLst>
                                        </p:cTn>
                                        <p:tgtEl>
                                          <p:spTgt spid="36893"/>
                                        </p:tgtEl>
                                        <p:attrNameLst>
                                          <p:attrName>style.visibility</p:attrName>
                                        </p:attrNameLst>
                                      </p:cBhvr>
                                      <p:to>
                                        <p:strVal val="visible"/>
                                      </p:to>
                                    </p:set>
                                    <p:anim to="" calcmode="lin" valueType="num">
                                      <p:cBhvr>
                                        <p:cTn id="53" dur="1" fill="hold"/>
                                        <p:tgtEl>
                                          <p:spTgt spid="3689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P spid="36870" grpId="0" animBg="1"/>
      <p:bldP spid="36871" grpId="0" animBg="1"/>
      <p:bldP spid="36872" grpId="0"/>
      <p:bldP spid="36885" grpId="0" animBg="1"/>
      <p:bldP spid="36886" grpId="0" animBg="1"/>
      <p:bldP spid="36887" grpId="0" animBg="1"/>
      <p:bldP spid="36888" grpId="0" animBg="1"/>
      <p:bldP spid="36889" grpId="0" animBg="1"/>
      <p:bldP spid="36890" grpId="0" animBg="1"/>
      <p:bldP spid="36891" grpId="0" animBg="1"/>
      <p:bldP spid="36892" grpId="0" animBg="1"/>
      <p:bldP spid="368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57200" y="6400800"/>
            <a:ext cx="8229600" cy="258763"/>
          </a:xfrm>
        </p:spPr>
        <p:txBody>
          <a:bodyPr/>
          <a:lstStyle/>
          <a:p>
            <a:pPr eaLnBrk="1" hangingPunct="1">
              <a:lnSpc>
                <a:spcPct val="80000"/>
              </a:lnSpc>
            </a:pPr>
            <a:endParaRPr lang="en-US" sz="1100" smtClean="0"/>
          </a:p>
        </p:txBody>
      </p:sp>
      <p:pic>
        <p:nvPicPr>
          <p:cNvPr id="37891" name="Picture 3"/>
          <p:cNvPicPr>
            <a:picLocks noChangeAspect="1" noChangeArrowheads="1"/>
          </p:cNvPicPr>
          <p:nvPr/>
        </p:nvPicPr>
        <p:blipFill>
          <a:blip r:embed="rId2"/>
          <a:srcRect l="35597" t="30618" r="50487" b="55806"/>
          <a:stretch>
            <a:fillRect/>
          </a:stretch>
        </p:blipFill>
        <p:spPr bwMode="auto">
          <a:xfrm rot="-157879">
            <a:off x="2057400" y="1676400"/>
            <a:ext cx="5715000" cy="3733800"/>
          </a:xfrm>
          <a:prstGeom prst="rect">
            <a:avLst/>
          </a:prstGeom>
          <a:noFill/>
          <a:ln w="9525">
            <a:noFill/>
            <a:miter lim="800000"/>
            <a:headEnd/>
            <a:tailEnd/>
          </a:ln>
        </p:spPr>
      </p:pic>
      <p:sp>
        <p:nvSpPr>
          <p:cNvPr id="37894" name="Text Box 6"/>
          <p:cNvSpPr txBox="1">
            <a:spLocks noChangeArrowheads="1"/>
          </p:cNvSpPr>
          <p:nvPr/>
        </p:nvSpPr>
        <p:spPr bwMode="auto">
          <a:xfrm>
            <a:off x="457200" y="685800"/>
            <a:ext cx="7239000" cy="523875"/>
          </a:xfrm>
          <a:prstGeom prst="rect">
            <a:avLst/>
          </a:prstGeom>
          <a:solidFill>
            <a:srgbClr val="00FFFF"/>
          </a:solidFill>
          <a:ln w="9525">
            <a:noFill/>
            <a:miter lim="800000"/>
            <a:headEnd/>
            <a:tailEnd/>
          </a:ln>
        </p:spPr>
        <p:txBody>
          <a:bodyPr>
            <a:spAutoFit/>
          </a:bodyPr>
          <a:lstStyle/>
          <a:p>
            <a:pPr>
              <a:spcBef>
                <a:spcPct val="50000"/>
              </a:spcBef>
            </a:pPr>
            <a:r>
              <a:rPr lang="en-US" sz="2800" b="1">
                <a:solidFill>
                  <a:srgbClr val="0000FF"/>
                </a:solidFill>
              </a:rPr>
              <a:t>Chân của chúng có gì đặc biệt?</a:t>
            </a:r>
          </a:p>
        </p:txBody>
      </p:sp>
      <p:sp>
        <p:nvSpPr>
          <p:cNvPr id="37895" name="Oval 7"/>
          <p:cNvSpPr>
            <a:spLocks noChangeArrowheads="1"/>
          </p:cNvSpPr>
          <p:nvPr/>
        </p:nvSpPr>
        <p:spPr bwMode="auto">
          <a:xfrm rot="-1683874">
            <a:off x="2438400" y="3048000"/>
            <a:ext cx="914400" cy="2209800"/>
          </a:xfrm>
          <a:prstGeom prst="ellipse">
            <a:avLst/>
          </a:prstGeom>
          <a:noFill/>
          <a:ln w="28575">
            <a:solidFill>
              <a:srgbClr val="FF0000"/>
            </a:solidFill>
            <a:round/>
            <a:headEnd/>
            <a:tailEnd/>
          </a:ln>
        </p:spPr>
        <p:txBody>
          <a:bodyPr wrap="none" anchor="ctr"/>
          <a:lstStyle/>
          <a:p>
            <a:endParaRPr lang="en-US" sz="1600"/>
          </a:p>
        </p:txBody>
      </p:sp>
      <p:sp>
        <p:nvSpPr>
          <p:cNvPr id="37896" name="Oval 8"/>
          <p:cNvSpPr>
            <a:spLocks noChangeArrowheads="1"/>
          </p:cNvSpPr>
          <p:nvPr/>
        </p:nvSpPr>
        <p:spPr bwMode="auto">
          <a:xfrm rot="1627539">
            <a:off x="6477000" y="2819400"/>
            <a:ext cx="914400" cy="2286000"/>
          </a:xfrm>
          <a:prstGeom prst="ellipse">
            <a:avLst/>
          </a:prstGeom>
          <a:noFill/>
          <a:ln w="28575">
            <a:solidFill>
              <a:srgbClr val="FF0000"/>
            </a:solidFill>
            <a:round/>
            <a:headEnd/>
            <a:tailEnd/>
          </a:ln>
        </p:spPr>
        <p:txBody>
          <a:bodyPr wrap="none" anchor="ctr"/>
          <a:lstStyle/>
          <a:p>
            <a:endParaRPr lang="en-US" sz="1600"/>
          </a:p>
        </p:txBody>
      </p:sp>
      <p:sp>
        <p:nvSpPr>
          <p:cNvPr id="37897" name="Text Box 9"/>
          <p:cNvSpPr txBox="1">
            <a:spLocks noChangeArrowheads="1"/>
          </p:cNvSpPr>
          <p:nvPr/>
        </p:nvSpPr>
        <p:spPr bwMode="auto">
          <a:xfrm>
            <a:off x="3657600" y="5257800"/>
            <a:ext cx="2590800" cy="523875"/>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Có nhiều đốt</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 to="" calcmode="lin" valueType="num">
                                      <p:cBhvr>
                                        <p:cTn id="7" dur="1" fill="hold"/>
                                        <p:tgtEl>
                                          <p:spTgt spid="3789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7891"/>
                                        </p:tgtEl>
                                        <p:attrNameLst>
                                          <p:attrName>style.visibility</p:attrName>
                                        </p:attrNameLst>
                                      </p:cBhvr>
                                      <p:to>
                                        <p:strVal val="visible"/>
                                      </p:to>
                                    </p:set>
                                    <p:anim to="" calcmode="lin" valueType="num">
                                      <p:cBhvr>
                                        <p:cTn id="12" dur="1" fill="hold"/>
                                        <p:tgtEl>
                                          <p:spTgt spid="37891"/>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7895"/>
                                        </p:tgtEl>
                                        <p:attrNameLst>
                                          <p:attrName>style.visibility</p:attrName>
                                        </p:attrNameLst>
                                      </p:cBhvr>
                                      <p:to>
                                        <p:strVal val="visible"/>
                                      </p:to>
                                    </p:set>
                                    <p:anim to="" calcmode="lin" valueType="num">
                                      <p:cBhvr>
                                        <p:cTn id="17" dur="1" fill="hold"/>
                                        <p:tgtEl>
                                          <p:spTgt spid="37895"/>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37896"/>
                                        </p:tgtEl>
                                        <p:attrNameLst>
                                          <p:attrName>style.visibility</p:attrName>
                                        </p:attrNameLst>
                                      </p:cBhvr>
                                      <p:to>
                                        <p:strVal val="visible"/>
                                      </p:to>
                                    </p:set>
                                    <p:anim to="" calcmode="lin" valueType="num">
                                      <p:cBhvr>
                                        <p:cTn id="20" dur="1" fill="hold"/>
                                        <p:tgtEl>
                                          <p:spTgt spid="37896"/>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mph" presetSubtype="0" fill="hold" grpId="1" nodeType="clickEffect">
                                  <p:stCondLst>
                                    <p:cond delay="0"/>
                                  </p:stCondLst>
                                  <p:childTnLst>
                                    <p:animRot by="21600000">
                                      <p:cBhvr>
                                        <p:cTn id="24" dur="2000" fill="hold"/>
                                        <p:tgtEl>
                                          <p:spTgt spid="37895"/>
                                        </p:tgtEl>
                                        <p:attrNameLst>
                                          <p:attrName>r</p:attrName>
                                        </p:attrNameLst>
                                      </p:cBhvr>
                                    </p:animRot>
                                  </p:childTnLst>
                                </p:cTn>
                              </p:par>
                              <p:par>
                                <p:cTn id="25" presetID="8" presetClass="emph" presetSubtype="0" fill="hold" grpId="1" nodeType="withEffect">
                                  <p:stCondLst>
                                    <p:cond delay="0"/>
                                  </p:stCondLst>
                                  <p:childTnLst>
                                    <p:animRot by="21600000">
                                      <p:cBhvr>
                                        <p:cTn id="26" dur="2000" fill="hold"/>
                                        <p:tgtEl>
                                          <p:spTgt spid="37896"/>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897"/>
                                        </p:tgtEl>
                                        <p:attrNameLst>
                                          <p:attrName>style.visibility</p:attrName>
                                        </p:attrNameLst>
                                      </p:cBhvr>
                                      <p:to>
                                        <p:strVal val="visible"/>
                                      </p:to>
                                    </p:set>
                                    <p:anim calcmode="lin" valueType="num">
                                      <p:cBhvr additive="base">
                                        <p:cTn id="31" dur="500" fill="hold"/>
                                        <p:tgtEl>
                                          <p:spTgt spid="37897"/>
                                        </p:tgtEl>
                                        <p:attrNameLst>
                                          <p:attrName>ppt_x</p:attrName>
                                        </p:attrNameLst>
                                      </p:cBhvr>
                                      <p:tavLst>
                                        <p:tav tm="0">
                                          <p:val>
                                            <p:strVal val="#ppt_x"/>
                                          </p:val>
                                        </p:tav>
                                        <p:tav tm="100000">
                                          <p:val>
                                            <p:strVal val="#ppt_x"/>
                                          </p:val>
                                        </p:tav>
                                      </p:tavLst>
                                    </p:anim>
                                    <p:anim calcmode="lin" valueType="num">
                                      <p:cBhvr additive="base">
                                        <p:cTn id="32" dur="500" fill="hold"/>
                                        <p:tgtEl>
                                          <p:spTgt spid="378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nimBg="1"/>
      <p:bldP spid="37895" grpId="0" animBg="1"/>
      <p:bldP spid="37895" grpId="1" animBg="1"/>
      <p:bldP spid="37896" grpId="0" animBg="1"/>
      <p:bldP spid="37896" grpId="1" animBg="1"/>
      <p:bldP spid="378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381000" y="3886200"/>
            <a:ext cx="8382000" cy="1752600"/>
          </a:xfrm>
          <a:solidFill>
            <a:srgbClr val="99FF33">
              <a:alpha val="32156"/>
            </a:srgbClr>
          </a:solidFill>
        </p:spPr>
        <p:txBody>
          <a:bodyPr/>
          <a:lstStyle/>
          <a:p>
            <a:pPr eaLnBrk="1" hangingPunct="1">
              <a:lnSpc>
                <a:spcPct val="90000"/>
              </a:lnSpc>
              <a:buFontTx/>
              <a:buNone/>
            </a:pPr>
            <a:r>
              <a:rPr lang="en-US" sz="2400" smtClean="0"/>
              <a:t>    </a:t>
            </a:r>
            <a:r>
              <a:rPr lang="en-US" sz="2400" smtClean="0">
                <a:solidFill>
                  <a:srgbClr val="FF0000"/>
                </a:solidFill>
              </a:rPr>
              <a:t>Những điểm giống nhau :</a:t>
            </a:r>
          </a:p>
          <a:p>
            <a:pPr eaLnBrk="1" hangingPunct="1">
              <a:lnSpc>
                <a:spcPct val="90000"/>
              </a:lnSpc>
              <a:buFontTx/>
              <a:buNone/>
            </a:pPr>
            <a:r>
              <a:rPr lang="en-US" sz="2400" smtClean="0"/>
              <a:t>   </a:t>
            </a:r>
            <a:r>
              <a:rPr lang="en-US" sz="2400" smtClean="0">
                <a:solidFill>
                  <a:srgbClr val="0000FF"/>
                </a:solidFill>
              </a:rPr>
              <a:t>Chúng đều không có xương sống. Cơ thể được phủ bằng lớp vỏ cứng, có nhiều chân và chân phân thành các đốt.</a:t>
            </a:r>
          </a:p>
        </p:txBody>
      </p:sp>
      <p:pic>
        <p:nvPicPr>
          <p:cNvPr id="9220" name="Picture 4"/>
          <p:cNvPicPr>
            <a:picLocks noChangeAspect="1" noChangeArrowheads="1"/>
          </p:cNvPicPr>
          <p:nvPr/>
        </p:nvPicPr>
        <p:blipFill>
          <a:blip r:embed="rId2"/>
          <a:srcRect l="35597" t="30618" r="50487" b="55806"/>
          <a:stretch>
            <a:fillRect/>
          </a:stretch>
        </p:blipFill>
        <p:spPr bwMode="auto">
          <a:xfrm>
            <a:off x="533400" y="1524000"/>
            <a:ext cx="3505200" cy="2362200"/>
          </a:xfrm>
          <a:prstGeom prst="rect">
            <a:avLst/>
          </a:prstGeom>
          <a:noFill/>
          <a:ln w="9525">
            <a:noFill/>
            <a:miter lim="800000"/>
            <a:headEnd/>
            <a:tailEnd/>
          </a:ln>
        </p:spPr>
      </p:pic>
      <p:pic>
        <p:nvPicPr>
          <p:cNvPr id="9221" name="Picture 5"/>
          <p:cNvPicPr>
            <a:picLocks noChangeAspect="1" noChangeArrowheads="1"/>
          </p:cNvPicPr>
          <p:nvPr/>
        </p:nvPicPr>
        <p:blipFill>
          <a:blip r:embed="rId3"/>
          <a:srcRect l="50383" t="45117" r="36182" b="45319"/>
          <a:stretch>
            <a:fillRect/>
          </a:stretch>
        </p:blipFill>
        <p:spPr bwMode="auto">
          <a:xfrm>
            <a:off x="4495800" y="1600200"/>
            <a:ext cx="4114800" cy="2286000"/>
          </a:xfrm>
          <a:prstGeom prst="rect">
            <a:avLst/>
          </a:prstGeom>
          <a:solidFill>
            <a:schemeClr val="tx1"/>
          </a:solidFill>
          <a:ln w="9525">
            <a:noFill/>
            <a:miter lim="800000"/>
            <a:headEnd/>
            <a:tailEnd/>
          </a:ln>
        </p:spPr>
      </p:pic>
      <p:sp>
        <p:nvSpPr>
          <p:cNvPr id="14341" name="Rectangle 6"/>
          <p:cNvSpPr>
            <a:spLocks noGrp="1" noChangeArrowheads="1"/>
          </p:cNvSpPr>
          <p:nvPr>
            <p:ph type="title"/>
          </p:nvPr>
        </p:nvSpPr>
        <p:spPr/>
        <p:txBody>
          <a:bodyPr/>
          <a:lstStyle/>
          <a:p>
            <a:pPr eaLnBrk="1" hangingPunct="1"/>
            <a:r>
              <a:rPr lang="en-US" sz="2800" b="1" smtClean="0">
                <a:solidFill>
                  <a:srgbClr val="CC0000"/>
                </a:solidFill>
              </a:rPr>
              <a:t>Nêu một số điểm giống và khác nhau giữa tôm và cua?</a:t>
            </a:r>
          </a:p>
        </p:txBody>
      </p:sp>
      <p:sp>
        <p:nvSpPr>
          <p:cNvPr id="9223" name="Rectangle 7"/>
          <p:cNvSpPr>
            <a:spLocks noChangeArrowheads="1"/>
          </p:cNvSpPr>
          <p:nvPr/>
        </p:nvSpPr>
        <p:spPr bwMode="auto">
          <a:xfrm>
            <a:off x="304800" y="5715000"/>
            <a:ext cx="8229600" cy="1143000"/>
          </a:xfrm>
          <a:prstGeom prst="rect">
            <a:avLst/>
          </a:prstGeom>
          <a:solidFill>
            <a:srgbClr val="FFCC99">
              <a:alpha val="52940"/>
            </a:srgbClr>
          </a:solidFill>
          <a:ln w="9525">
            <a:noFill/>
            <a:miter lim="800000"/>
            <a:headEnd/>
            <a:tailEnd/>
          </a:ln>
        </p:spPr>
        <p:txBody>
          <a:bodyPr/>
          <a:lstStyle/>
          <a:p>
            <a:pPr marL="342900" indent="-342900">
              <a:spcBef>
                <a:spcPct val="20000"/>
              </a:spcBef>
            </a:pPr>
            <a:r>
              <a:rPr lang="en-US" sz="2400">
                <a:solidFill>
                  <a:srgbClr val="FF0000"/>
                </a:solidFill>
              </a:rPr>
              <a:t>Những điểm khác nhau :</a:t>
            </a:r>
          </a:p>
          <a:p>
            <a:pPr marL="342900" indent="-342900">
              <a:spcBef>
                <a:spcPct val="20000"/>
              </a:spcBef>
            </a:pPr>
            <a:r>
              <a:rPr lang="en-US" sz="2400">
                <a:solidFill>
                  <a:srgbClr val="0000FF"/>
                </a:solidFill>
              </a:rPr>
              <a:t>Tôm và cua có hình dạng, kích thước khác nhau .</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to="" calcmode="lin" valueType="num">
                                      <p:cBhvr>
                                        <p:cTn id="7" dur="1" fill="hold"/>
                                        <p:tgtEl>
                                          <p:spTgt spid="9220"/>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221"/>
                                        </p:tgtEl>
                                        <p:attrNameLst>
                                          <p:attrName>style.visibility</p:attrName>
                                        </p:attrNameLst>
                                      </p:cBhvr>
                                      <p:to>
                                        <p:strVal val="visible"/>
                                      </p:to>
                                    </p:set>
                                    <p:anim to="" calcmode="lin" valueType="num">
                                      <p:cBhvr>
                                        <p:cTn id="10" dur="1" fill="hold"/>
                                        <p:tgtEl>
                                          <p:spTgt spid="9221"/>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9219">
                                            <p:bg/>
                                          </p:spTgt>
                                        </p:tgtEl>
                                        <p:attrNameLst>
                                          <p:attrName>style.visibility</p:attrName>
                                        </p:attrNameLst>
                                      </p:cBhvr>
                                      <p:to>
                                        <p:strVal val="visible"/>
                                      </p:to>
                                    </p:set>
                                    <p:anim to="" calcmode="lin" valueType="num">
                                      <p:cBhvr>
                                        <p:cTn id="15" dur="1" fill="hold"/>
                                        <p:tgtEl>
                                          <p:spTgt spid="9219">
                                            <p:bg/>
                                          </p:spTgt>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9219">
                                            <p:txEl>
                                              <p:pRg st="0" end="0"/>
                                            </p:txEl>
                                          </p:spTgt>
                                        </p:tgtEl>
                                        <p:attrNameLst>
                                          <p:attrName>style.visibility</p:attrName>
                                        </p:attrNameLst>
                                      </p:cBhvr>
                                      <p:to>
                                        <p:strVal val="visible"/>
                                      </p:to>
                                    </p:set>
                                    <p:anim to="" calcmode="lin" valueType="num">
                                      <p:cBhvr>
                                        <p:cTn id="20" dur="1" fill="hold"/>
                                        <p:tgtEl>
                                          <p:spTgt spid="9219">
                                            <p:txEl>
                                              <p:pRg st="0" end="0"/>
                                            </p:txEl>
                                          </p:spTgt>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9219">
                                            <p:txEl>
                                              <p:pRg st="1" end="1"/>
                                            </p:txEl>
                                          </p:spTgt>
                                        </p:tgtEl>
                                        <p:attrNameLst>
                                          <p:attrName>style.visibility</p:attrName>
                                        </p:attrNameLst>
                                      </p:cBhvr>
                                      <p:to>
                                        <p:strVal val="visible"/>
                                      </p:to>
                                    </p:set>
                                    <p:anim to="" calcmode="lin" valueType="num">
                                      <p:cBhvr>
                                        <p:cTn id="25" dur="1" fill="hold"/>
                                        <p:tgtEl>
                                          <p:spTgt spid="9219">
                                            <p:txEl>
                                              <p:pRg st="1" end="1"/>
                                            </p:txEl>
                                          </p:spTgt>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nodeType="clickEffect">
                                  <p:stCondLst>
                                    <p:cond delay="0"/>
                                  </p:stCondLst>
                                  <p:childTnLst>
                                    <p:set>
                                      <p:cBhvr>
                                        <p:cTn id="29" dur="1" fill="hold">
                                          <p:stCondLst>
                                            <p:cond delay="0"/>
                                          </p:stCondLst>
                                        </p:cTn>
                                        <p:tgtEl>
                                          <p:spTgt spid="9223">
                                            <p:txEl>
                                              <p:pRg st="0" end="0"/>
                                            </p:txEl>
                                          </p:spTgt>
                                        </p:tgtEl>
                                        <p:attrNameLst>
                                          <p:attrName>style.visibility</p:attrName>
                                        </p:attrNameLst>
                                      </p:cBhvr>
                                      <p:to>
                                        <p:strVal val="visible"/>
                                      </p:to>
                                    </p:set>
                                    <p:anim to="" calcmode="lin" valueType="num">
                                      <p:cBhvr>
                                        <p:cTn id="30" dur="1" fill="hold"/>
                                        <p:tgtEl>
                                          <p:spTgt spid="9223">
                                            <p:txEl>
                                              <p:pRg st="0" end="0"/>
                                            </p:txEl>
                                          </p:spTgt>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nodeType="clickEffect">
                                  <p:stCondLst>
                                    <p:cond delay="0"/>
                                  </p:stCondLst>
                                  <p:childTnLst>
                                    <p:set>
                                      <p:cBhvr>
                                        <p:cTn id="34" dur="1" fill="hold">
                                          <p:stCondLst>
                                            <p:cond delay="0"/>
                                          </p:stCondLst>
                                        </p:cTn>
                                        <p:tgtEl>
                                          <p:spTgt spid="9223">
                                            <p:txEl>
                                              <p:pRg st="1" end="1"/>
                                            </p:txEl>
                                          </p:spTgt>
                                        </p:tgtEl>
                                        <p:attrNameLst>
                                          <p:attrName>style.visibility</p:attrName>
                                        </p:attrNameLst>
                                      </p:cBhvr>
                                      <p:to>
                                        <p:strVal val="visible"/>
                                      </p:to>
                                    </p:set>
                                    <p:anim to="" calcmode="lin" valueType="num">
                                      <p:cBhvr>
                                        <p:cTn id="35" dur="1" fill="hold"/>
                                        <p:tgtEl>
                                          <p:spTgt spid="922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1401762"/>
          </a:xfrm>
        </p:spPr>
        <p:txBody>
          <a:bodyPr/>
          <a:lstStyle/>
          <a:p>
            <a:pPr eaLnBrk="1" hangingPunct="1"/>
            <a:r>
              <a:rPr lang="en-US" sz="2800" b="1" i="1" smtClean="0"/>
              <a:t/>
            </a:r>
            <a:br>
              <a:rPr lang="en-US" sz="2800" b="1" i="1" smtClean="0"/>
            </a:br>
            <a:r>
              <a:rPr lang="en-US" sz="2400" b="1" smtClean="0"/>
              <a:t>Môn : Tự nhiên – Xã hội</a:t>
            </a:r>
            <a:br>
              <a:rPr lang="en-US" sz="2400" b="1" smtClean="0"/>
            </a:br>
            <a:r>
              <a:rPr lang="en-US" sz="2400" b="1" smtClean="0">
                <a:solidFill>
                  <a:srgbClr val="0000FF"/>
                </a:solidFill>
              </a:rPr>
              <a:t>Bài 51:</a:t>
            </a:r>
            <a:r>
              <a:rPr lang="en-US" sz="2400" b="1" smtClean="0"/>
              <a:t> </a:t>
            </a:r>
            <a:r>
              <a:rPr lang="en-US" sz="3600" b="1" smtClean="0">
                <a:solidFill>
                  <a:srgbClr val="FF0000"/>
                </a:solidFill>
              </a:rPr>
              <a:t>Tôm, cua</a:t>
            </a:r>
          </a:p>
        </p:txBody>
      </p:sp>
      <p:sp>
        <p:nvSpPr>
          <p:cNvPr id="11267" name="Rectangle 3"/>
          <p:cNvSpPr>
            <a:spLocks noGrp="1" noChangeArrowheads="1"/>
          </p:cNvSpPr>
          <p:nvPr>
            <p:ph type="body" idx="1"/>
          </p:nvPr>
        </p:nvSpPr>
        <p:spPr>
          <a:xfrm>
            <a:off x="609600" y="4495800"/>
            <a:ext cx="7924800" cy="1981200"/>
          </a:xfrm>
          <a:solidFill>
            <a:srgbClr val="FFCCFF">
              <a:alpha val="58823"/>
            </a:srgbClr>
          </a:solidFill>
        </p:spPr>
        <p:txBody>
          <a:bodyPr/>
          <a:lstStyle/>
          <a:p>
            <a:pPr eaLnBrk="1" hangingPunct="1">
              <a:buFontTx/>
              <a:buNone/>
            </a:pPr>
            <a:r>
              <a:rPr lang="en-US" sz="2400" smtClean="0">
                <a:solidFill>
                  <a:srgbClr val="FF0000"/>
                </a:solidFill>
              </a:rPr>
              <a:t>                                 Kết luận</a:t>
            </a:r>
            <a:r>
              <a:rPr lang="en-US" sz="2400" smtClean="0">
                <a:solidFill>
                  <a:srgbClr val="0000FF"/>
                </a:solidFill>
              </a:rPr>
              <a:t> </a:t>
            </a:r>
            <a:br>
              <a:rPr lang="en-US" sz="2400" smtClean="0">
                <a:solidFill>
                  <a:srgbClr val="0000FF"/>
                </a:solidFill>
              </a:rPr>
            </a:br>
            <a:r>
              <a:rPr lang="en-US" sz="2000" smtClean="0">
                <a:solidFill>
                  <a:srgbClr val="0000FF"/>
                </a:solidFill>
              </a:rPr>
              <a:t>Tôm cua có hình dạng , kích thước khác nhau nhưng chúng giống nhau đều không có xương sống . Cơ thể của chúng được bao phủ bằng một lớp vỏ cứng , có nhiều chân và chân phân thành các đốt .</a:t>
            </a:r>
            <a:endParaRPr lang="en-US" sz="2400" smtClean="0">
              <a:solidFill>
                <a:srgbClr val="0000FF"/>
              </a:solidFill>
            </a:endParaRPr>
          </a:p>
        </p:txBody>
      </p:sp>
      <p:pic>
        <p:nvPicPr>
          <p:cNvPr id="15364" name="Picture 4"/>
          <p:cNvPicPr>
            <a:picLocks noChangeAspect="1" noChangeArrowheads="1"/>
          </p:cNvPicPr>
          <p:nvPr/>
        </p:nvPicPr>
        <p:blipFill>
          <a:blip r:embed="rId2"/>
          <a:srcRect l="35597" t="30618" r="50487" b="55806"/>
          <a:stretch>
            <a:fillRect/>
          </a:stretch>
        </p:blipFill>
        <p:spPr bwMode="auto">
          <a:xfrm>
            <a:off x="762000" y="2133600"/>
            <a:ext cx="3505200" cy="2362200"/>
          </a:xfrm>
          <a:prstGeom prst="rect">
            <a:avLst/>
          </a:prstGeom>
          <a:noFill/>
          <a:ln w="9525">
            <a:noFill/>
            <a:miter lim="800000"/>
            <a:headEnd/>
            <a:tailEnd/>
          </a:ln>
        </p:spPr>
      </p:pic>
      <p:pic>
        <p:nvPicPr>
          <p:cNvPr id="15365" name="Picture 5"/>
          <p:cNvPicPr>
            <a:picLocks noChangeAspect="1" noChangeArrowheads="1"/>
          </p:cNvPicPr>
          <p:nvPr/>
        </p:nvPicPr>
        <p:blipFill>
          <a:blip r:embed="rId3"/>
          <a:srcRect l="50383" t="45117" r="36182" b="45319"/>
          <a:stretch>
            <a:fillRect/>
          </a:stretch>
        </p:blipFill>
        <p:spPr bwMode="auto">
          <a:xfrm>
            <a:off x="4495800" y="2133600"/>
            <a:ext cx="4114800" cy="2133600"/>
          </a:xfrm>
          <a:prstGeom prst="rect">
            <a:avLst/>
          </a:prstGeom>
          <a:solidFill>
            <a:srgbClr val="FFCCFF">
              <a:alpha val="63921"/>
            </a:srgbClr>
          </a:solidFill>
          <a:ln w="9525">
            <a:noFill/>
            <a:miter lim="800000"/>
            <a:headEnd/>
            <a:tailEnd/>
          </a:ln>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67">
                                            <p:bg/>
                                          </p:spTgt>
                                        </p:tgtEl>
                                        <p:attrNameLst>
                                          <p:attrName>style.visibility</p:attrName>
                                        </p:attrNameLst>
                                      </p:cBhvr>
                                      <p:to>
                                        <p:strVal val="visible"/>
                                      </p:to>
                                    </p:set>
                                    <p:anim calcmode="discrete" valueType="clr">
                                      <p:cBhvr override="childStyle">
                                        <p:cTn id="7" dur="80"/>
                                        <p:tgtEl>
                                          <p:spTgt spid="11267">
                                            <p:bg/>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7">
                                            <p:bg/>
                                          </p:spTgt>
                                        </p:tgtEl>
                                        <p:attrNameLst>
                                          <p:attrName>fillcolor</p:attrName>
                                        </p:attrNameLst>
                                      </p:cBhvr>
                                      <p:tavLst>
                                        <p:tav tm="0">
                                          <p:val>
                                            <p:clrVal>
                                              <a:schemeClr val="accent2"/>
                                            </p:clrVal>
                                          </p:val>
                                        </p:tav>
                                        <p:tav tm="50000">
                                          <p:val>
                                            <p:clrVal>
                                              <a:schemeClr val="hlink"/>
                                            </p:clrVal>
                                          </p:val>
                                        </p:tav>
                                      </p:tavLst>
                                    </p:anim>
                                    <p:set>
                                      <p:cBhvr>
                                        <p:cTn id="9" dur="80"/>
                                        <p:tgtEl>
                                          <p:spTgt spid="11267">
                                            <p:bg/>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267">
                                            <p:txEl>
                                              <p:pRg st="0" end="0"/>
                                            </p:txEl>
                                          </p:spTgt>
                                        </p:tgtEl>
                                        <p:attrNameLst>
                                          <p:attrName>style.visibility</p:attrName>
                                        </p:attrNameLst>
                                      </p:cBhvr>
                                      <p:to>
                                        <p:strVal val="visible"/>
                                      </p:to>
                                    </p:set>
                                    <p:anim calcmode="discrete" valueType="clr">
                                      <p:cBhvr override="childStyle">
                                        <p:cTn id="14" dur="80"/>
                                        <p:tgtEl>
                                          <p:spTgt spid="112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267">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126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1401762"/>
          </a:xfrm>
        </p:spPr>
        <p:txBody>
          <a:bodyPr/>
          <a:lstStyle/>
          <a:p>
            <a:pPr eaLnBrk="1" hangingPunct="1"/>
            <a:r>
              <a:rPr lang="en-US" sz="2800" b="1" i="1" smtClean="0"/>
              <a:t/>
            </a:r>
            <a:br>
              <a:rPr lang="en-US" sz="2800" b="1" i="1" smtClean="0"/>
            </a:br>
            <a:r>
              <a:rPr lang="en-US" sz="2400" b="1" smtClean="0"/>
              <a:t>Môn : Tự nhiên – Xã hội</a:t>
            </a:r>
            <a:br>
              <a:rPr lang="en-US" sz="2400" b="1" smtClean="0"/>
            </a:br>
            <a:r>
              <a:rPr lang="en-US" sz="2400" b="1" smtClean="0">
                <a:solidFill>
                  <a:srgbClr val="0000FF"/>
                </a:solidFill>
              </a:rPr>
              <a:t>Bài 51:</a:t>
            </a:r>
            <a:r>
              <a:rPr lang="en-US" sz="2400" b="1" smtClean="0"/>
              <a:t> </a:t>
            </a:r>
            <a:r>
              <a:rPr lang="en-US" sz="3600" b="1" smtClean="0">
                <a:solidFill>
                  <a:srgbClr val="FF0000"/>
                </a:solidFill>
              </a:rPr>
              <a:t>Tôm, cua</a:t>
            </a:r>
          </a:p>
        </p:txBody>
      </p:sp>
      <p:sp>
        <p:nvSpPr>
          <p:cNvPr id="12291" name="Rectangle 3"/>
          <p:cNvSpPr>
            <a:spLocks noGrp="1" noChangeArrowheads="1"/>
          </p:cNvSpPr>
          <p:nvPr>
            <p:ph type="body" idx="1"/>
          </p:nvPr>
        </p:nvSpPr>
        <p:spPr>
          <a:xfrm>
            <a:off x="457200" y="1905000"/>
            <a:ext cx="8229600" cy="4221163"/>
          </a:xfrm>
        </p:spPr>
        <p:txBody>
          <a:bodyPr/>
          <a:lstStyle/>
          <a:p>
            <a:pPr eaLnBrk="1" hangingPunct="1">
              <a:buFontTx/>
              <a:buNone/>
            </a:pPr>
            <a:r>
              <a:rPr lang="en-US" sz="2800" b="1" smtClean="0">
                <a:solidFill>
                  <a:srgbClr val="CC0000"/>
                </a:solidFill>
              </a:rPr>
              <a:t>Hoạt động 2 : Thảo luận  nhóm.</a:t>
            </a:r>
          </a:p>
          <a:p>
            <a:pPr eaLnBrk="1" hangingPunct="1">
              <a:buFontTx/>
              <a:buNone/>
            </a:pPr>
            <a:r>
              <a:rPr lang="en-US" sz="2800" smtClean="0">
                <a:solidFill>
                  <a:srgbClr val="0000FF"/>
                </a:solidFill>
              </a:rPr>
              <a:t>Em hãy quan sát tranh và trả lời câu hỏi sau : </a:t>
            </a:r>
          </a:p>
          <a:p>
            <a:pPr eaLnBrk="1" hangingPunct="1">
              <a:buFontTx/>
              <a:buNone/>
            </a:pPr>
            <a:r>
              <a:rPr lang="en-US" sz="2800" smtClean="0">
                <a:solidFill>
                  <a:srgbClr val="0000FF"/>
                </a:solidFill>
              </a:rPr>
              <a:t>1/ Tôm, cua sống ở đâu ? </a:t>
            </a:r>
          </a:p>
          <a:p>
            <a:pPr eaLnBrk="1" hangingPunct="1">
              <a:buFontTx/>
              <a:buNone/>
            </a:pPr>
            <a:r>
              <a:rPr lang="en-US" sz="2800" smtClean="0">
                <a:solidFill>
                  <a:srgbClr val="0000FF"/>
                </a:solidFill>
              </a:rPr>
              <a:t>2/ Tôm, cua có lợi ích gì đối với con người ?</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edge">
                                      <p:cBhvr>
                                        <p:cTn id="7" dur="20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wedge">
                                      <p:cBhvr>
                                        <p:cTn id="12" dur="20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wedge">
                                      <p:cBhvr>
                                        <p:cTn id="17" dur="20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wedge">
                                      <p:cBhvr>
                                        <p:cTn id="22" dur="20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8229600" cy="1477963"/>
          </a:xfrm>
        </p:spPr>
        <p:txBody>
          <a:bodyPr/>
          <a:lstStyle/>
          <a:p>
            <a:pPr eaLnBrk="1" hangingPunct="1"/>
            <a:r>
              <a:rPr lang="en-US" sz="2800" b="1" i="1" smtClean="0"/>
              <a:t/>
            </a:r>
            <a:br>
              <a:rPr lang="en-US" sz="2800" b="1" i="1" smtClean="0"/>
            </a:br>
            <a:r>
              <a:rPr lang="en-US" sz="2400" b="1" smtClean="0"/>
              <a:t>Môn : Tự nhiên – Xã hội</a:t>
            </a:r>
            <a:br>
              <a:rPr lang="en-US" sz="2400" b="1" smtClean="0"/>
            </a:br>
            <a:r>
              <a:rPr lang="en-US" sz="2400" b="1" smtClean="0">
                <a:solidFill>
                  <a:srgbClr val="0000FF"/>
                </a:solidFill>
              </a:rPr>
              <a:t>Bài 51:</a:t>
            </a:r>
            <a:r>
              <a:rPr lang="en-US" sz="2400" b="1" smtClean="0"/>
              <a:t> </a:t>
            </a:r>
            <a:r>
              <a:rPr lang="en-US" sz="3600" b="1" smtClean="0">
                <a:solidFill>
                  <a:srgbClr val="FF0000"/>
                </a:solidFill>
              </a:rPr>
              <a:t>Tôm, cua</a:t>
            </a:r>
          </a:p>
        </p:txBody>
      </p:sp>
      <p:sp>
        <p:nvSpPr>
          <p:cNvPr id="13315" name="Rectangle 3"/>
          <p:cNvSpPr>
            <a:spLocks noGrp="1" noChangeArrowheads="1"/>
          </p:cNvSpPr>
          <p:nvPr>
            <p:ph type="body" idx="1"/>
          </p:nvPr>
        </p:nvSpPr>
        <p:spPr>
          <a:xfrm>
            <a:off x="381000" y="1828800"/>
            <a:ext cx="4876800" cy="533400"/>
          </a:xfrm>
          <a:solidFill>
            <a:srgbClr val="FFCCCC"/>
          </a:solidFill>
        </p:spPr>
        <p:txBody>
          <a:bodyPr/>
          <a:lstStyle/>
          <a:p>
            <a:pPr eaLnBrk="1" hangingPunct="1">
              <a:lnSpc>
                <a:spcPct val="90000"/>
              </a:lnSpc>
              <a:buFontTx/>
              <a:buNone/>
            </a:pPr>
            <a:r>
              <a:rPr lang="en-US" sz="2800" smtClean="0">
                <a:solidFill>
                  <a:srgbClr val="0000FF"/>
                </a:solidFill>
              </a:rPr>
              <a:t>1/ Tôm, cua sống ở đâu ?</a:t>
            </a:r>
          </a:p>
        </p:txBody>
      </p:sp>
      <p:grpSp>
        <p:nvGrpSpPr>
          <p:cNvPr id="2" name="Group 30"/>
          <p:cNvGrpSpPr>
            <a:grpSpLocks/>
          </p:cNvGrpSpPr>
          <p:nvPr/>
        </p:nvGrpSpPr>
        <p:grpSpPr bwMode="auto">
          <a:xfrm>
            <a:off x="838200" y="2514600"/>
            <a:ext cx="7543800" cy="3505200"/>
            <a:chOff x="624" y="2064"/>
            <a:chExt cx="4752" cy="2448"/>
          </a:xfrm>
        </p:grpSpPr>
        <p:grpSp>
          <p:nvGrpSpPr>
            <p:cNvPr id="17414" name="Group 29"/>
            <p:cNvGrpSpPr>
              <a:grpSpLocks/>
            </p:cNvGrpSpPr>
            <p:nvPr/>
          </p:nvGrpSpPr>
          <p:grpSpPr bwMode="auto">
            <a:xfrm>
              <a:off x="624" y="2064"/>
              <a:ext cx="4752" cy="2448"/>
              <a:chOff x="528" y="1488"/>
              <a:chExt cx="4752" cy="2256"/>
            </a:xfrm>
          </p:grpSpPr>
          <p:sp>
            <p:nvSpPr>
              <p:cNvPr id="17418" name="AutoShape 9"/>
              <p:cNvSpPr>
                <a:spLocks noChangeArrowheads="1"/>
              </p:cNvSpPr>
              <p:nvPr/>
            </p:nvSpPr>
            <p:spPr bwMode="auto">
              <a:xfrm rot="10800000">
                <a:off x="528" y="1488"/>
                <a:ext cx="4752" cy="2256"/>
              </a:xfrm>
              <a:prstGeom prst="cloudCallout">
                <a:avLst>
                  <a:gd name="adj1" fmla="val -11852"/>
                  <a:gd name="adj2" fmla="val 21495"/>
                </a:avLst>
              </a:prstGeom>
              <a:solidFill>
                <a:schemeClr val="bg1"/>
              </a:solidFill>
              <a:ln w="9525">
                <a:solidFill>
                  <a:srgbClr val="990033"/>
                </a:solidFill>
                <a:round/>
                <a:headEnd/>
                <a:tailEnd/>
              </a:ln>
            </p:spPr>
            <p:txBody>
              <a:bodyPr rot="10800000"/>
              <a:lstStyle/>
              <a:p>
                <a:pPr algn="ctr"/>
                <a:endParaRPr lang="en-US" sz="1600"/>
              </a:p>
            </p:txBody>
          </p:sp>
          <p:grpSp>
            <p:nvGrpSpPr>
              <p:cNvPr id="17419" name="Group 28"/>
              <p:cNvGrpSpPr>
                <a:grpSpLocks/>
              </p:cNvGrpSpPr>
              <p:nvPr/>
            </p:nvGrpSpPr>
            <p:grpSpPr bwMode="auto">
              <a:xfrm>
                <a:off x="672" y="1632"/>
                <a:ext cx="4608" cy="1973"/>
                <a:chOff x="672" y="1632"/>
                <a:chExt cx="4608" cy="1973"/>
              </a:xfrm>
            </p:grpSpPr>
            <p:pic>
              <p:nvPicPr>
                <p:cNvPr id="17420" name="Picture 7"/>
                <p:cNvPicPr>
                  <a:picLocks noChangeAspect="1" noChangeArrowheads="1"/>
                </p:cNvPicPr>
                <p:nvPr/>
              </p:nvPicPr>
              <p:blipFill>
                <a:blip r:embed="rId3"/>
                <a:srcRect l="50383" t="47725" r="36182" b="46188"/>
                <a:stretch>
                  <a:fillRect/>
                </a:stretch>
              </p:blipFill>
              <p:spPr bwMode="auto">
                <a:xfrm>
                  <a:off x="1392" y="2304"/>
                  <a:ext cx="1824" cy="576"/>
                </a:xfrm>
                <a:prstGeom prst="rect">
                  <a:avLst/>
                </a:prstGeom>
                <a:solidFill>
                  <a:schemeClr val="bg1">
                    <a:alpha val="63921"/>
                  </a:schemeClr>
                </a:solidFill>
                <a:ln w="9525">
                  <a:noFill/>
                  <a:miter lim="800000"/>
                  <a:headEnd/>
                  <a:tailEnd/>
                </a:ln>
              </p:spPr>
            </p:pic>
            <p:pic>
              <p:nvPicPr>
                <p:cNvPr id="17421" name="Picture 18" descr="Vegitabl"/>
                <p:cNvPicPr>
                  <a:picLocks noChangeAspect="1" noChangeArrowheads="1"/>
                </p:cNvPicPr>
                <p:nvPr/>
              </p:nvPicPr>
              <p:blipFill>
                <a:blip r:embed="rId4"/>
                <a:srcRect/>
                <a:stretch>
                  <a:fillRect/>
                </a:stretch>
              </p:blipFill>
              <p:spPr bwMode="auto">
                <a:xfrm>
                  <a:off x="768" y="2928"/>
                  <a:ext cx="1536" cy="677"/>
                </a:xfrm>
                <a:prstGeom prst="rect">
                  <a:avLst/>
                </a:prstGeom>
                <a:noFill/>
                <a:ln w="9525">
                  <a:noFill/>
                  <a:miter lim="800000"/>
                  <a:headEnd/>
                  <a:tailEnd/>
                </a:ln>
              </p:spPr>
            </p:pic>
            <p:pic>
              <p:nvPicPr>
                <p:cNvPr id="17422" name="Picture 6" descr="0015"/>
                <p:cNvPicPr>
                  <a:picLocks noChangeAspect="1" noChangeArrowheads="1" noCrop="1"/>
                </p:cNvPicPr>
                <p:nvPr/>
              </p:nvPicPr>
              <p:blipFill>
                <a:blip r:embed="rId5"/>
                <a:srcRect/>
                <a:stretch>
                  <a:fillRect/>
                </a:stretch>
              </p:blipFill>
              <p:spPr bwMode="auto">
                <a:xfrm rot="-769570">
                  <a:off x="912" y="1920"/>
                  <a:ext cx="644" cy="1392"/>
                </a:xfrm>
                <a:prstGeom prst="rect">
                  <a:avLst/>
                </a:prstGeom>
                <a:noFill/>
                <a:ln w="9525">
                  <a:noFill/>
                  <a:miter lim="800000"/>
                  <a:headEnd/>
                  <a:tailEnd/>
                </a:ln>
              </p:spPr>
            </p:pic>
            <p:pic>
              <p:nvPicPr>
                <p:cNvPr id="17423" name="Picture 18" descr="Vegitabl"/>
                <p:cNvPicPr>
                  <a:picLocks noChangeAspect="1" noChangeArrowheads="1"/>
                </p:cNvPicPr>
                <p:nvPr/>
              </p:nvPicPr>
              <p:blipFill>
                <a:blip r:embed="rId4"/>
                <a:srcRect l="80489" t="-5536" r="2438" b="66782"/>
                <a:stretch>
                  <a:fillRect/>
                </a:stretch>
              </p:blipFill>
              <p:spPr bwMode="auto">
                <a:xfrm rot="-931447">
                  <a:off x="4800" y="2304"/>
                  <a:ext cx="480" cy="480"/>
                </a:xfrm>
                <a:prstGeom prst="rect">
                  <a:avLst/>
                </a:prstGeom>
                <a:noFill/>
                <a:ln w="9525">
                  <a:noFill/>
                  <a:miter lim="800000"/>
                  <a:headEnd/>
                  <a:tailEnd/>
                </a:ln>
              </p:spPr>
            </p:pic>
            <p:pic>
              <p:nvPicPr>
                <p:cNvPr id="17424" name="Picture 18" descr="Vegitabl"/>
                <p:cNvPicPr>
                  <a:picLocks noChangeAspect="1" noChangeArrowheads="1"/>
                </p:cNvPicPr>
                <p:nvPr/>
              </p:nvPicPr>
              <p:blipFill>
                <a:blip r:embed="rId4"/>
                <a:srcRect l="75610" t="-5536" r="2438" b="44637"/>
                <a:stretch>
                  <a:fillRect/>
                </a:stretch>
              </p:blipFill>
              <p:spPr bwMode="auto">
                <a:xfrm>
                  <a:off x="672" y="2400"/>
                  <a:ext cx="432" cy="528"/>
                </a:xfrm>
                <a:prstGeom prst="rect">
                  <a:avLst/>
                </a:prstGeom>
                <a:noFill/>
                <a:ln w="9525">
                  <a:noFill/>
                  <a:miter lim="800000"/>
                  <a:headEnd/>
                  <a:tailEnd/>
                </a:ln>
              </p:spPr>
            </p:pic>
            <p:pic>
              <p:nvPicPr>
                <p:cNvPr id="17425" name="Picture 18" descr="Vegitabl"/>
                <p:cNvPicPr>
                  <a:picLocks noChangeAspect="1" noChangeArrowheads="1"/>
                </p:cNvPicPr>
                <p:nvPr/>
              </p:nvPicPr>
              <p:blipFill>
                <a:blip r:embed="rId4"/>
                <a:srcRect l="80489" t="-5536" r="2438" b="66782"/>
                <a:stretch>
                  <a:fillRect/>
                </a:stretch>
              </p:blipFill>
              <p:spPr bwMode="auto">
                <a:xfrm rot="-931447">
                  <a:off x="3072" y="2976"/>
                  <a:ext cx="480" cy="480"/>
                </a:xfrm>
                <a:prstGeom prst="rect">
                  <a:avLst/>
                </a:prstGeom>
                <a:noFill/>
                <a:ln w="9525">
                  <a:noFill/>
                  <a:miter lim="800000"/>
                  <a:headEnd/>
                  <a:tailEnd/>
                </a:ln>
              </p:spPr>
            </p:pic>
            <p:pic>
              <p:nvPicPr>
                <p:cNvPr id="17426" name="Picture 18" descr="Vegitabl"/>
                <p:cNvPicPr>
                  <a:picLocks noChangeAspect="1" noChangeArrowheads="1"/>
                </p:cNvPicPr>
                <p:nvPr/>
              </p:nvPicPr>
              <p:blipFill>
                <a:blip r:embed="rId4"/>
                <a:srcRect l="80489" t="-5536" r="2438" b="66782"/>
                <a:stretch>
                  <a:fillRect/>
                </a:stretch>
              </p:blipFill>
              <p:spPr bwMode="auto">
                <a:xfrm rot="-931447">
                  <a:off x="3936" y="1632"/>
                  <a:ext cx="480" cy="480"/>
                </a:xfrm>
                <a:prstGeom prst="rect">
                  <a:avLst/>
                </a:prstGeom>
                <a:noFill/>
                <a:ln w="9525">
                  <a:noFill/>
                  <a:miter lim="800000"/>
                  <a:headEnd/>
                  <a:tailEnd/>
                </a:ln>
              </p:spPr>
            </p:pic>
            <p:pic>
              <p:nvPicPr>
                <p:cNvPr id="17427" name="Picture 18" descr="Vegitabl"/>
                <p:cNvPicPr>
                  <a:picLocks noChangeAspect="1" noChangeArrowheads="1"/>
                </p:cNvPicPr>
                <p:nvPr/>
              </p:nvPicPr>
              <p:blipFill>
                <a:blip r:embed="rId4"/>
                <a:srcRect l="80489" t="-5536" r="2438" b="66782"/>
                <a:stretch>
                  <a:fillRect/>
                </a:stretch>
              </p:blipFill>
              <p:spPr bwMode="auto">
                <a:xfrm rot="-931447">
                  <a:off x="4512" y="1776"/>
                  <a:ext cx="480" cy="480"/>
                </a:xfrm>
                <a:prstGeom prst="rect">
                  <a:avLst/>
                </a:prstGeom>
                <a:noFill/>
                <a:ln w="9525">
                  <a:noFill/>
                  <a:miter lim="800000"/>
                  <a:headEnd/>
                  <a:tailEnd/>
                </a:ln>
              </p:spPr>
            </p:pic>
            <p:sp>
              <p:nvSpPr>
                <p:cNvPr id="17428" name="Freeform 25"/>
                <p:cNvSpPr>
                  <a:spLocks/>
                </p:cNvSpPr>
                <p:nvPr/>
              </p:nvSpPr>
              <p:spPr bwMode="auto">
                <a:xfrm>
                  <a:off x="1728" y="2016"/>
                  <a:ext cx="392" cy="96"/>
                </a:xfrm>
                <a:custGeom>
                  <a:avLst/>
                  <a:gdLst>
                    <a:gd name="T0" fmla="*/ 0 w 512"/>
                    <a:gd name="T1" fmla="*/ 90 h 64"/>
                    <a:gd name="T2" fmla="*/ 207 w 512"/>
                    <a:gd name="T3" fmla="*/ 144 h 64"/>
                    <a:gd name="T4" fmla="*/ 276 w 512"/>
                    <a:gd name="T5" fmla="*/ 90 h 64"/>
                    <a:gd name="T6" fmla="*/ 300 w 512"/>
                    <a:gd name="T7" fmla="*/ 0 h 64"/>
                    <a:gd name="T8" fmla="*/ 0 60000 65536"/>
                    <a:gd name="T9" fmla="*/ 0 60000 65536"/>
                    <a:gd name="T10" fmla="*/ 0 60000 65536"/>
                    <a:gd name="T11" fmla="*/ 0 60000 65536"/>
                    <a:gd name="T12" fmla="*/ 0 w 512"/>
                    <a:gd name="T13" fmla="*/ 0 h 64"/>
                    <a:gd name="T14" fmla="*/ 512 w 512"/>
                    <a:gd name="T15" fmla="*/ 64 h 64"/>
                  </a:gdLst>
                  <a:ahLst/>
                  <a:cxnLst>
                    <a:cxn ang="T8">
                      <a:pos x="T0" y="T1"/>
                    </a:cxn>
                    <a:cxn ang="T9">
                      <a:pos x="T2" y="T3"/>
                    </a:cxn>
                    <a:cxn ang="T10">
                      <a:pos x="T4" y="T5"/>
                    </a:cxn>
                    <a:cxn ang="T11">
                      <a:pos x="T6" y="T7"/>
                    </a:cxn>
                  </a:cxnLst>
                  <a:rect l="T12" t="T13" r="T14" b="T15"/>
                  <a:pathLst>
                    <a:path w="512" h="64">
                      <a:moveTo>
                        <a:pt x="0" y="40"/>
                      </a:moveTo>
                      <a:cubicBezTo>
                        <a:pt x="100" y="43"/>
                        <a:pt x="243" y="28"/>
                        <a:pt x="352" y="64"/>
                      </a:cubicBezTo>
                      <a:cubicBezTo>
                        <a:pt x="397" y="58"/>
                        <a:pt x="429" y="51"/>
                        <a:pt x="472" y="40"/>
                      </a:cubicBezTo>
                      <a:cubicBezTo>
                        <a:pt x="485" y="27"/>
                        <a:pt x="499" y="13"/>
                        <a:pt x="512" y="0"/>
                      </a:cubicBezTo>
                    </a:path>
                  </a:pathLst>
                </a:custGeom>
                <a:noFill/>
                <a:ln w="28575">
                  <a:solidFill>
                    <a:schemeClr val="bg2"/>
                  </a:solidFill>
                  <a:round/>
                  <a:headEnd/>
                  <a:tailEnd/>
                </a:ln>
              </p:spPr>
              <p:txBody>
                <a:bodyPr/>
                <a:lstStyle/>
                <a:p>
                  <a:endParaRPr lang="en-US" sz="1600"/>
                </a:p>
              </p:txBody>
            </p:sp>
            <p:sp>
              <p:nvSpPr>
                <p:cNvPr id="17429" name="Freeform 26"/>
                <p:cNvSpPr>
                  <a:spLocks/>
                </p:cNvSpPr>
                <p:nvPr/>
              </p:nvSpPr>
              <p:spPr bwMode="auto">
                <a:xfrm>
                  <a:off x="2744" y="2069"/>
                  <a:ext cx="944" cy="115"/>
                </a:xfrm>
                <a:custGeom>
                  <a:avLst/>
                  <a:gdLst>
                    <a:gd name="T0" fmla="*/ 0 w 944"/>
                    <a:gd name="T1" fmla="*/ 83 h 115"/>
                    <a:gd name="T2" fmla="*/ 56 w 944"/>
                    <a:gd name="T3" fmla="*/ 51 h 115"/>
                    <a:gd name="T4" fmla="*/ 104 w 944"/>
                    <a:gd name="T5" fmla="*/ 35 h 115"/>
                    <a:gd name="T6" fmla="*/ 216 w 944"/>
                    <a:gd name="T7" fmla="*/ 11 h 115"/>
                    <a:gd name="T8" fmla="*/ 256 w 944"/>
                    <a:gd name="T9" fmla="*/ 59 h 115"/>
                    <a:gd name="T10" fmla="*/ 264 w 944"/>
                    <a:gd name="T11" fmla="*/ 83 h 115"/>
                    <a:gd name="T12" fmla="*/ 352 w 944"/>
                    <a:gd name="T13" fmla="*/ 115 h 115"/>
                    <a:gd name="T14" fmla="*/ 408 w 944"/>
                    <a:gd name="T15" fmla="*/ 107 h 115"/>
                    <a:gd name="T16" fmla="*/ 496 w 944"/>
                    <a:gd name="T17" fmla="*/ 11 h 115"/>
                    <a:gd name="T18" fmla="*/ 568 w 944"/>
                    <a:gd name="T19" fmla="*/ 51 h 115"/>
                    <a:gd name="T20" fmla="*/ 704 w 944"/>
                    <a:gd name="T21" fmla="*/ 75 h 115"/>
                    <a:gd name="T22" fmla="*/ 808 w 944"/>
                    <a:gd name="T23" fmla="*/ 35 h 115"/>
                    <a:gd name="T24" fmla="*/ 944 w 944"/>
                    <a:gd name="T25" fmla="*/ 67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4"/>
                    <a:gd name="T40" fmla="*/ 0 h 115"/>
                    <a:gd name="T41" fmla="*/ 944 w 944"/>
                    <a:gd name="T42" fmla="*/ 115 h 1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4" h="115">
                      <a:moveTo>
                        <a:pt x="0" y="83"/>
                      </a:moveTo>
                      <a:cubicBezTo>
                        <a:pt x="19" y="73"/>
                        <a:pt x="36" y="60"/>
                        <a:pt x="56" y="51"/>
                      </a:cubicBezTo>
                      <a:cubicBezTo>
                        <a:pt x="71" y="44"/>
                        <a:pt x="104" y="35"/>
                        <a:pt x="104" y="35"/>
                      </a:cubicBezTo>
                      <a:cubicBezTo>
                        <a:pt x="151" y="0"/>
                        <a:pt x="154" y="2"/>
                        <a:pt x="216" y="11"/>
                      </a:cubicBezTo>
                      <a:cubicBezTo>
                        <a:pt x="234" y="29"/>
                        <a:pt x="245" y="37"/>
                        <a:pt x="256" y="59"/>
                      </a:cubicBezTo>
                      <a:cubicBezTo>
                        <a:pt x="260" y="67"/>
                        <a:pt x="259" y="76"/>
                        <a:pt x="264" y="83"/>
                      </a:cubicBezTo>
                      <a:cubicBezTo>
                        <a:pt x="283" y="106"/>
                        <a:pt x="327" y="110"/>
                        <a:pt x="352" y="115"/>
                      </a:cubicBezTo>
                      <a:cubicBezTo>
                        <a:pt x="371" y="112"/>
                        <a:pt x="390" y="114"/>
                        <a:pt x="408" y="107"/>
                      </a:cubicBezTo>
                      <a:cubicBezTo>
                        <a:pt x="450" y="90"/>
                        <a:pt x="440" y="30"/>
                        <a:pt x="496" y="11"/>
                      </a:cubicBezTo>
                      <a:cubicBezTo>
                        <a:pt x="522" y="20"/>
                        <a:pt x="541" y="46"/>
                        <a:pt x="568" y="51"/>
                      </a:cubicBezTo>
                      <a:cubicBezTo>
                        <a:pt x="614" y="59"/>
                        <a:pt x="658" y="68"/>
                        <a:pt x="704" y="75"/>
                      </a:cubicBezTo>
                      <a:cubicBezTo>
                        <a:pt x="751" y="67"/>
                        <a:pt x="767" y="55"/>
                        <a:pt x="808" y="35"/>
                      </a:cubicBezTo>
                      <a:cubicBezTo>
                        <a:pt x="880" y="83"/>
                        <a:pt x="837" y="67"/>
                        <a:pt x="944" y="67"/>
                      </a:cubicBezTo>
                    </a:path>
                  </a:pathLst>
                </a:custGeom>
                <a:noFill/>
                <a:ln w="28575">
                  <a:solidFill>
                    <a:schemeClr val="bg2"/>
                  </a:solidFill>
                  <a:round/>
                  <a:headEnd/>
                  <a:tailEnd/>
                </a:ln>
              </p:spPr>
              <p:txBody>
                <a:bodyPr/>
                <a:lstStyle/>
                <a:p>
                  <a:endParaRPr lang="en-US" sz="1600"/>
                </a:p>
              </p:txBody>
            </p:sp>
            <p:sp>
              <p:nvSpPr>
                <p:cNvPr id="17430" name="Freeform 27"/>
                <p:cNvSpPr>
                  <a:spLocks/>
                </p:cNvSpPr>
                <p:nvPr/>
              </p:nvSpPr>
              <p:spPr bwMode="auto">
                <a:xfrm>
                  <a:off x="2736" y="2264"/>
                  <a:ext cx="2208" cy="664"/>
                </a:xfrm>
                <a:custGeom>
                  <a:avLst/>
                  <a:gdLst>
                    <a:gd name="T0" fmla="*/ 0 w 1560"/>
                    <a:gd name="T1" fmla="*/ 824 h 494"/>
                    <a:gd name="T2" fmla="*/ 320 w 1560"/>
                    <a:gd name="T3" fmla="*/ 839 h 494"/>
                    <a:gd name="T4" fmla="*/ 368 w 1560"/>
                    <a:gd name="T5" fmla="*/ 882 h 494"/>
                    <a:gd name="T6" fmla="*/ 609 w 1560"/>
                    <a:gd name="T7" fmla="*/ 839 h 494"/>
                    <a:gd name="T8" fmla="*/ 737 w 1560"/>
                    <a:gd name="T9" fmla="*/ 621 h 494"/>
                    <a:gd name="T10" fmla="*/ 882 w 1560"/>
                    <a:gd name="T11" fmla="*/ 505 h 494"/>
                    <a:gd name="T12" fmla="*/ 1298 w 1560"/>
                    <a:gd name="T13" fmla="*/ 434 h 494"/>
                    <a:gd name="T14" fmla="*/ 1346 w 1560"/>
                    <a:gd name="T15" fmla="*/ 405 h 494"/>
                    <a:gd name="T16" fmla="*/ 1475 w 1560"/>
                    <a:gd name="T17" fmla="*/ 274 h 494"/>
                    <a:gd name="T18" fmla="*/ 1506 w 1560"/>
                    <a:gd name="T19" fmla="*/ 216 h 494"/>
                    <a:gd name="T20" fmla="*/ 1587 w 1560"/>
                    <a:gd name="T21" fmla="*/ 203 h 494"/>
                    <a:gd name="T22" fmla="*/ 1683 w 1560"/>
                    <a:gd name="T23" fmla="*/ 145 h 494"/>
                    <a:gd name="T24" fmla="*/ 1731 w 1560"/>
                    <a:gd name="T25" fmla="*/ 188 h 494"/>
                    <a:gd name="T26" fmla="*/ 1858 w 1560"/>
                    <a:gd name="T27" fmla="*/ 261 h 494"/>
                    <a:gd name="T28" fmla="*/ 1955 w 1560"/>
                    <a:gd name="T29" fmla="*/ 246 h 494"/>
                    <a:gd name="T30" fmla="*/ 2051 w 1560"/>
                    <a:gd name="T31" fmla="*/ 216 h 494"/>
                    <a:gd name="T32" fmla="*/ 2243 w 1560"/>
                    <a:gd name="T33" fmla="*/ 43 h 494"/>
                    <a:gd name="T34" fmla="*/ 2372 w 1560"/>
                    <a:gd name="T35" fmla="*/ 15 h 494"/>
                    <a:gd name="T36" fmla="*/ 2661 w 1560"/>
                    <a:gd name="T37" fmla="*/ 0 h 494"/>
                    <a:gd name="T38" fmla="*/ 2757 w 1560"/>
                    <a:gd name="T39" fmla="*/ 87 h 494"/>
                    <a:gd name="T40" fmla="*/ 2773 w 1560"/>
                    <a:gd name="T41" fmla="*/ 130 h 494"/>
                    <a:gd name="T42" fmla="*/ 2917 w 1560"/>
                    <a:gd name="T43" fmla="*/ 274 h 494"/>
                    <a:gd name="T44" fmla="*/ 2981 w 1560"/>
                    <a:gd name="T45" fmla="*/ 362 h 494"/>
                    <a:gd name="T46" fmla="*/ 3013 w 1560"/>
                    <a:gd name="T47" fmla="*/ 405 h 494"/>
                    <a:gd name="T48" fmla="*/ 3125 w 1560"/>
                    <a:gd name="T49" fmla="*/ 319 h 4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60"/>
                    <a:gd name="T76" fmla="*/ 0 h 494"/>
                    <a:gd name="T77" fmla="*/ 1560 w 1560"/>
                    <a:gd name="T78" fmla="*/ 494 h 4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60" h="494">
                      <a:moveTo>
                        <a:pt x="0" y="456"/>
                      </a:moveTo>
                      <a:cubicBezTo>
                        <a:pt x="53" y="459"/>
                        <a:pt x="107" y="455"/>
                        <a:pt x="160" y="464"/>
                      </a:cubicBezTo>
                      <a:cubicBezTo>
                        <a:pt x="171" y="466"/>
                        <a:pt x="173" y="486"/>
                        <a:pt x="184" y="488"/>
                      </a:cubicBezTo>
                      <a:cubicBezTo>
                        <a:pt x="215" y="494"/>
                        <a:pt x="273" y="474"/>
                        <a:pt x="304" y="464"/>
                      </a:cubicBezTo>
                      <a:cubicBezTo>
                        <a:pt x="353" y="427"/>
                        <a:pt x="350" y="397"/>
                        <a:pt x="368" y="344"/>
                      </a:cubicBezTo>
                      <a:cubicBezTo>
                        <a:pt x="379" y="312"/>
                        <a:pt x="412" y="294"/>
                        <a:pt x="440" y="280"/>
                      </a:cubicBezTo>
                      <a:cubicBezTo>
                        <a:pt x="493" y="200"/>
                        <a:pt x="437" y="271"/>
                        <a:pt x="648" y="240"/>
                      </a:cubicBezTo>
                      <a:cubicBezTo>
                        <a:pt x="658" y="239"/>
                        <a:pt x="665" y="230"/>
                        <a:pt x="672" y="224"/>
                      </a:cubicBezTo>
                      <a:cubicBezTo>
                        <a:pt x="700" y="199"/>
                        <a:pt x="719" y="182"/>
                        <a:pt x="736" y="152"/>
                      </a:cubicBezTo>
                      <a:cubicBezTo>
                        <a:pt x="742" y="142"/>
                        <a:pt x="742" y="127"/>
                        <a:pt x="752" y="120"/>
                      </a:cubicBezTo>
                      <a:cubicBezTo>
                        <a:pt x="763" y="112"/>
                        <a:pt x="779" y="115"/>
                        <a:pt x="792" y="112"/>
                      </a:cubicBezTo>
                      <a:cubicBezTo>
                        <a:pt x="799" y="105"/>
                        <a:pt x="823" y="74"/>
                        <a:pt x="840" y="80"/>
                      </a:cubicBezTo>
                      <a:cubicBezTo>
                        <a:pt x="851" y="84"/>
                        <a:pt x="855" y="97"/>
                        <a:pt x="864" y="104"/>
                      </a:cubicBezTo>
                      <a:cubicBezTo>
                        <a:pt x="893" y="129"/>
                        <a:pt x="895" y="128"/>
                        <a:pt x="928" y="144"/>
                      </a:cubicBezTo>
                      <a:cubicBezTo>
                        <a:pt x="944" y="141"/>
                        <a:pt x="960" y="140"/>
                        <a:pt x="976" y="136"/>
                      </a:cubicBezTo>
                      <a:cubicBezTo>
                        <a:pt x="992" y="132"/>
                        <a:pt x="1024" y="120"/>
                        <a:pt x="1024" y="120"/>
                      </a:cubicBezTo>
                      <a:cubicBezTo>
                        <a:pt x="1047" y="85"/>
                        <a:pt x="1079" y="38"/>
                        <a:pt x="1120" y="24"/>
                      </a:cubicBezTo>
                      <a:cubicBezTo>
                        <a:pt x="1141" y="17"/>
                        <a:pt x="1184" y="8"/>
                        <a:pt x="1184" y="8"/>
                      </a:cubicBezTo>
                      <a:cubicBezTo>
                        <a:pt x="1244" y="16"/>
                        <a:pt x="1277" y="34"/>
                        <a:pt x="1328" y="0"/>
                      </a:cubicBezTo>
                      <a:cubicBezTo>
                        <a:pt x="1355" y="20"/>
                        <a:pt x="1362" y="20"/>
                        <a:pt x="1376" y="48"/>
                      </a:cubicBezTo>
                      <a:cubicBezTo>
                        <a:pt x="1380" y="56"/>
                        <a:pt x="1379" y="65"/>
                        <a:pt x="1384" y="72"/>
                      </a:cubicBezTo>
                      <a:cubicBezTo>
                        <a:pt x="1404" y="100"/>
                        <a:pt x="1435" y="124"/>
                        <a:pt x="1456" y="152"/>
                      </a:cubicBezTo>
                      <a:cubicBezTo>
                        <a:pt x="1468" y="167"/>
                        <a:pt x="1477" y="184"/>
                        <a:pt x="1488" y="200"/>
                      </a:cubicBezTo>
                      <a:cubicBezTo>
                        <a:pt x="1493" y="208"/>
                        <a:pt x="1504" y="224"/>
                        <a:pt x="1504" y="224"/>
                      </a:cubicBezTo>
                      <a:cubicBezTo>
                        <a:pt x="1548" y="209"/>
                        <a:pt x="1524" y="194"/>
                        <a:pt x="1560" y="176"/>
                      </a:cubicBezTo>
                    </a:path>
                  </a:pathLst>
                </a:custGeom>
                <a:noFill/>
                <a:ln w="28575">
                  <a:solidFill>
                    <a:schemeClr val="bg2"/>
                  </a:solidFill>
                  <a:round/>
                  <a:headEnd/>
                  <a:tailEnd/>
                </a:ln>
              </p:spPr>
              <p:txBody>
                <a:bodyPr/>
                <a:lstStyle/>
                <a:p>
                  <a:endParaRPr lang="en-US" sz="1600"/>
                </a:p>
              </p:txBody>
            </p:sp>
            <p:pic>
              <p:nvPicPr>
                <p:cNvPr id="17431" name="Picture 6"/>
                <p:cNvPicPr>
                  <a:picLocks noChangeAspect="1" noChangeArrowheads="1"/>
                </p:cNvPicPr>
                <p:nvPr/>
              </p:nvPicPr>
              <p:blipFill>
                <a:blip r:embed="rId6">
                  <a:clrChange>
                    <a:clrFrom>
                      <a:srgbClr val="FEFFFB"/>
                    </a:clrFrom>
                    <a:clrTo>
                      <a:srgbClr val="FEFFFB">
                        <a:alpha val="0"/>
                      </a:srgbClr>
                    </a:clrTo>
                  </a:clrChange>
                </a:blip>
                <a:srcRect l="35597" t="30618" r="50487" b="55806"/>
                <a:stretch>
                  <a:fillRect/>
                </a:stretch>
              </p:blipFill>
              <p:spPr bwMode="auto">
                <a:xfrm>
                  <a:off x="3312" y="2256"/>
                  <a:ext cx="1248" cy="918"/>
                </a:xfrm>
                <a:prstGeom prst="rect">
                  <a:avLst/>
                </a:prstGeom>
                <a:noFill/>
                <a:ln w="9525">
                  <a:noFill/>
                  <a:miter lim="800000"/>
                  <a:headEnd/>
                  <a:tailEnd/>
                </a:ln>
              </p:spPr>
            </p:pic>
            <p:pic>
              <p:nvPicPr>
                <p:cNvPr id="17432" name="Picture 18" descr="Vegitabl"/>
                <p:cNvPicPr>
                  <a:picLocks noChangeAspect="1" noChangeArrowheads="1"/>
                </p:cNvPicPr>
                <p:nvPr/>
              </p:nvPicPr>
              <p:blipFill>
                <a:blip r:embed="rId4"/>
                <a:srcRect l="75610" t="-5536" r="2438" b="44637"/>
                <a:stretch>
                  <a:fillRect/>
                </a:stretch>
              </p:blipFill>
              <p:spPr bwMode="auto">
                <a:xfrm>
                  <a:off x="3888" y="2784"/>
                  <a:ext cx="432" cy="528"/>
                </a:xfrm>
                <a:prstGeom prst="rect">
                  <a:avLst/>
                </a:prstGeom>
                <a:noFill/>
                <a:ln w="9525">
                  <a:noFill/>
                  <a:miter lim="800000"/>
                  <a:headEnd/>
                  <a:tailEnd/>
                </a:ln>
              </p:spPr>
            </p:pic>
          </p:grpSp>
        </p:grpSp>
        <p:pic>
          <p:nvPicPr>
            <p:cNvPr id="17415" name="Picture 18" descr="Vegitabl"/>
            <p:cNvPicPr>
              <a:picLocks noChangeAspect="1" noChangeArrowheads="1"/>
            </p:cNvPicPr>
            <p:nvPr/>
          </p:nvPicPr>
          <p:blipFill>
            <a:blip r:embed="rId4"/>
            <a:srcRect l="80489" t="-5536" r="2438" b="66782"/>
            <a:stretch>
              <a:fillRect/>
            </a:stretch>
          </p:blipFill>
          <p:spPr bwMode="auto">
            <a:xfrm rot="-931447">
              <a:off x="3312" y="2160"/>
              <a:ext cx="480" cy="480"/>
            </a:xfrm>
            <a:prstGeom prst="rect">
              <a:avLst/>
            </a:prstGeom>
            <a:noFill/>
            <a:ln w="9525">
              <a:noFill/>
              <a:miter lim="800000"/>
              <a:headEnd/>
              <a:tailEnd/>
            </a:ln>
          </p:spPr>
        </p:pic>
        <p:pic>
          <p:nvPicPr>
            <p:cNvPr id="17416" name="Picture 18" descr="Vegitabl"/>
            <p:cNvPicPr>
              <a:picLocks noChangeAspect="1" noChangeArrowheads="1"/>
            </p:cNvPicPr>
            <p:nvPr/>
          </p:nvPicPr>
          <p:blipFill>
            <a:blip r:embed="rId4"/>
            <a:srcRect l="75610" t="-5536" r="2438" b="44637"/>
            <a:stretch>
              <a:fillRect/>
            </a:stretch>
          </p:blipFill>
          <p:spPr bwMode="auto">
            <a:xfrm rot="-1291186">
              <a:off x="2400" y="2112"/>
              <a:ext cx="432" cy="528"/>
            </a:xfrm>
            <a:prstGeom prst="rect">
              <a:avLst/>
            </a:prstGeom>
            <a:noFill/>
            <a:ln w="9525">
              <a:noFill/>
              <a:miter lim="800000"/>
              <a:headEnd/>
              <a:tailEnd/>
            </a:ln>
          </p:spPr>
        </p:pic>
        <p:pic>
          <p:nvPicPr>
            <p:cNvPr id="17417" name="Picture 6" descr="0015"/>
            <p:cNvPicPr>
              <a:picLocks noChangeAspect="1" noChangeArrowheads="1" noCrop="1"/>
            </p:cNvPicPr>
            <p:nvPr/>
          </p:nvPicPr>
          <p:blipFill>
            <a:blip r:embed="rId5"/>
            <a:srcRect/>
            <a:stretch>
              <a:fillRect/>
            </a:stretch>
          </p:blipFill>
          <p:spPr bwMode="auto">
            <a:xfrm>
              <a:off x="1152" y="2208"/>
              <a:ext cx="816" cy="1872"/>
            </a:xfrm>
            <a:prstGeom prst="rect">
              <a:avLst/>
            </a:prstGeom>
            <a:noFill/>
            <a:ln w="9525">
              <a:noFill/>
              <a:miter lim="800000"/>
              <a:headEnd/>
              <a:tailEnd/>
            </a:ln>
          </p:spPr>
        </p:pic>
      </p:grpSp>
      <p:sp>
        <p:nvSpPr>
          <p:cNvPr id="13343" name="Rectangle 31"/>
          <p:cNvSpPr>
            <a:spLocks noChangeArrowheads="1"/>
          </p:cNvSpPr>
          <p:nvPr/>
        </p:nvSpPr>
        <p:spPr bwMode="auto">
          <a:xfrm>
            <a:off x="609600" y="6096000"/>
            <a:ext cx="8305800" cy="533400"/>
          </a:xfrm>
          <a:prstGeom prst="rect">
            <a:avLst/>
          </a:prstGeom>
          <a:solidFill>
            <a:srgbClr val="FFCCCC"/>
          </a:solidFill>
          <a:ln w="9525">
            <a:noFill/>
            <a:miter lim="800000"/>
            <a:headEnd/>
            <a:tailEnd/>
          </a:ln>
        </p:spPr>
        <p:txBody>
          <a:bodyPr/>
          <a:lstStyle/>
          <a:p>
            <a:pPr marL="342900" indent="-342900">
              <a:spcBef>
                <a:spcPct val="20000"/>
              </a:spcBef>
            </a:pPr>
            <a:r>
              <a:rPr lang="en-US" sz="2400" b="1">
                <a:solidFill>
                  <a:srgbClr val="CC0000"/>
                </a:solidFill>
              </a:rPr>
              <a:t>Tôm, cua sống ở sông, hồ, ao đầm và biển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315">
                                            <p:bg/>
                                          </p:spTgt>
                                        </p:tgtEl>
                                        <p:attrNameLst>
                                          <p:attrName>style.visibility</p:attrName>
                                        </p:attrNameLst>
                                      </p:cBhvr>
                                      <p:to>
                                        <p:strVal val="visible"/>
                                      </p:to>
                                    </p:set>
                                    <p:animEffect transition="in" filter="wedge">
                                      <p:cBhvr>
                                        <p:cTn id="7" dur="2000"/>
                                        <p:tgtEl>
                                          <p:spTgt spid="1331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wedge">
                                      <p:cBhvr>
                                        <p:cTn id="12" dur="2000"/>
                                        <p:tgtEl>
                                          <p:spTgt spid="133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edge">
                                      <p:cBhvr>
                                        <p:cTn id="17" dur="5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3343"/>
                                        </p:tgtEl>
                                        <p:attrNameLst>
                                          <p:attrName>style.visibility</p:attrName>
                                        </p:attrNameLst>
                                      </p:cBhvr>
                                      <p:to>
                                        <p:strVal val="visible"/>
                                      </p:to>
                                    </p:set>
                                    <p:animEffect transition="in" filter="wedge">
                                      <p:cBhvr>
                                        <p:cTn id="22" dur="2000"/>
                                        <p:tgtEl>
                                          <p:spTgt spid="13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nimBg="1"/>
      <p:bldP spid="133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990600" y="1524000"/>
            <a:ext cx="7086600" cy="533400"/>
          </a:xfrm>
          <a:solidFill>
            <a:srgbClr val="CCFFFF"/>
          </a:solidFill>
        </p:spPr>
        <p:txBody>
          <a:bodyPr/>
          <a:lstStyle/>
          <a:p>
            <a:pPr algn="ctr" eaLnBrk="1" hangingPunct="1">
              <a:buFontTx/>
              <a:buNone/>
            </a:pPr>
            <a:r>
              <a:rPr lang="en-US" sz="2800" b="1" smtClean="0">
                <a:solidFill>
                  <a:srgbClr val="FF00FF"/>
                </a:solidFill>
              </a:rPr>
              <a:t>2/ Tôm, cua có lợi gì cho con người ?</a:t>
            </a:r>
          </a:p>
        </p:txBody>
      </p:sp>
      <p:sp>
        <p:nvSpPr>
          <p:cNvPr id="14340" name="AutoShape 4"/>
          <p:cNvSpPr>
            <a:spLocks noChangeArrowheads="1"/>
          </p:cNvSpPr>
          <p:nvPr/>
        </p:nvSpPr>
        <p:spPr bwMode="auto">
          <a:xfrm>
            <a:off x="685800" y="5880100"/>
            <a:ext cx="7848600" cy="901700"/>
          </a:xfrm>
          <a:prstGeom prst="plaque">
            <a:avLst>
              <a:gd name="adj" fmla="val 16667"/>
            </a:avLst>
          </a:prstGeom>
          <a:solidFill>
            <a:srgbClr val="FFCC99"/>
          </a:solidFill>
          <a:ln w="9525">
            <a:solidFill>
              <a:schemeClr val="tx1"/>
            </a:solidFill>
            <a:miter lim="800000"/>
            <a:headEnd/>
            <a:tailEnd/>
          </a:ln>
        </p:spPr>
        <p:txBody>
          <a:bodyPr wrap="none" anchor="ctr"/>
          <a:lstStyle/>
          <a:p>
            <a:pPr algn="ctr"/>
            <a:r>
              <a:rPr lang="en-US" sz="2800" b="1">
                <a:solidFill>
                  <a:srgbClr val="CC0000"/>
                </a:solidFill>
              </a:rPr>
              <a:t>Tôm, cua là những thức ăn có chứa nhiều</a:t>
            </a:r>
          </a:p>
          <a:p>
            <a:pPr algn="ctr"/>
            <a:r>
              <a:rPr lang="en-US" sz="2800" b="1">
                <a:solidFill>
                  <a:srgbClr val="CC0000"/>
                </a:solidFill>
              </a:rPr>
              <a:t> chất đạm cần thiết cho cơ thể con người. </a:t>
            </a:r>
          </a:p>
        </p:txBody>
      </p:sp>
      <p:pic>
        <p:nvPicPr>
          <p:cNvPr id="14341" name="Picture 5"/>
          <p:cNvPicPr>
            <a:picLocks noChangeAspect="1" noChangeArrowheads="1"/>
          </p:cNvPicPr>
          <p:nvPr/>
        </p:nvPicPr>
        <p:blipFill>
          <a:blip r:embed="rId2"/>
          <a:srcRect l="12228" t="19502" r="58167" b="45248"/>
          <a:stretch>
            <a:fillRect/>
          </a:stretch>
        </p:blipFill>
        <p:spPr bwMode="auto">
          <a:xfrm>
            <a:off x="3238500" y="2133600"/>
            <a:ext cx="2628900" cy="1778000"/>
          </a:xfrm>
          <a:prstGeom prst="rect">
            <a:avLst/>
          </a:prstGeom>
          <a:noFill/>
          <a:ln w="9525">
            <a:solidFill>
              <a:srgbClr val="808080"/>
            </a:solidFill>
            <a:miter lim="800000"/>
            <a:headEnd/>
            <a:tailEnd/>
          </a:ln>
        </p:spPr>
      </p:pic>
      <p:pic>
        <p:nvPicPr>
          <p:cNvPr id="14342" name="Picture 6"/>
          <p:cNvPicPr>
            <a:picLocks noChangeAspect="1" noChangeArrowheads="1"/>
          </p:cNvPicPr>
          <p:nvPr/>
        </p:nvPicPr>
        <p:blipFill>
          <a:blip r:embed="rId3"/>
          <a:srcRect l="4242" t="74652" r="84734" b="13976"/>
          <a:stretch>
            <a:fillRect/>
          </a:stretch>
        </p:blipFill>
        <p:spPr bwMode="auto">
          <a:xfrm>
            <a:off x="6057900" y="4000500"/>
            <a:ext cx="2349500" cy="1774825"/>
          </a:xfrm>
          <a:prstGeom prst="rect">
            <a:avLst/>
          </a:prstGeom>
          <a:noFill/>
          <a:ln w="9525">
            <a:solidFill>
              <a:srgbClr val="808080"/>
            </a:solidFill>
            <a:miter lim="800000"/>
            <a:headEnd/>
            <a:tailEnd/>
          </a:ln>
        </p:spPr>
      </p:pic>
      <p:pic>
        <p:nvPicPr>
          <p:cNvPr id="14343" name="Picture 7"/>
          <p:cNvPicPr>
            <a:picLocks noChangeAspect="1" noChangeArrowheads="1"/>
          </p:cNvPicPr>
          <p:nvPr/>
        </p:nvPicPr>
        <p:blipFill>
          <a:blip r:embed="rId4"/>
          <a:srcRect l="4501" t="72925" r="77176" b="10382"/>
          <a:stretch>
            <a:fillRect/>
          </a:stretch>
        </p:blipFill>
        <p:spPr bwMode="auto">
          <a:xfrm>
            <a:off x="3251200" y="4025900"/>
            <a:ext cx="2641600" cy="1757363"/>
          </a:xfrm>
          <a:prstGeom prst="rect">
            <a:avLst/>
          </a:prstGeom>
          <a:noFill/>
          <a:ln w="9525">
            <a:solidFill>
              <a:srgbClr val="808080"/>
            </a:solidFill>
            <a:miter lim="800000"/>
            <a:headEnd/>
            <a:tailEnd/>
          </a:ln>
        </p:spPr>
      </p:pic>
      <p:pic>
        <p:nvPicPr>
          <p:cNvPr id="14344" name="Picture 8"/>
          <p:cNvPicPr>
            <a:picLocks noChangeAspect="1" noChangeArrowheads="1"/>
          </p:cNvPicPr>
          <p:nvPr/>
        </p:nvPicPr>
        <p:blipFill>
          <a:blip r:embed="rId5"/>
          <a:srcRect l="4393" t="75717" r="77177" b="3993"/>
          <a:stretch>
            <a:fillRect/>
          </a:stretch>
        </p:blipFill>
        <p:spPr bwMode="auto">
          <a:xfrm>
            <a:off x="6045200" y="2133600"/>
            <a:ext cx="2362200" cy="1792288"/>
          </a:xfrm>
          <a:prstGeom prst="rect">
            <a:avLst/>
          </a:prstGeom>
          <a:noFill/>
          <a:ln w="9525">
            <a:solidFill>
              <a:srgbClr val="808080"/>
            </a:solidFill>
            <a:miter lim="800000"/>
            <a:headEnd/>
            <a:tailEnd/>
          </a:ln>
        </p:spPr>
      </p:pic>
      <p:pic>
        <p:nvPicPr>
          <p:cNvPr id="14345" name="Picture 9"/>
          <p:cNvPicPr>
            <a:picLocks noChangeAspect="1" noChangeArrowheads="1"/>
          </p:cNvPicPr>
          <p:nvPr/>
        </p:nvPicPr>
        <p:blipFill>
          <a:blip r:embed="rId6"/>
          <a:srcRect l="4683" t="67944" r="77037" b="5878"/>
          <a:stretch>
            <a:fillRect/>
          </a:stretch>
        </p:blipFill>
        <p:spPr bwMode="auto">
          <a:xfrm>
            <a:off x="685800" y="2133600"/>
            <a:ext cx="2413000" cy="1778000"/>
          </a:xfrm>
          <a:prstGeom prst="rect">
            <a:avLst/>
          </a:prstGeom>
          <a:noFill/>
          <a:ln w="9525">
            <a:solidFill>
              <a:srgbClr val="808080"/>
            </a:solidFill>
            <a:miter lim="800000"/>
            <a:headEnd/>
            <a:tailEnd/>
          </a:ln>
        </p:spPr>
      </p:pic>
      <p:pic>
        <p:nvPicPr>
          <p:cNvPr id="14346" name="Picture 10"/>
          <p:cNvPicPr>
            <a:picLocks noChangeAspect="1" noChangeArrowheads="1"/>
          </p:cNvPicPr>
          <p:nvPr/>
        </p:nvPicPr>
        <p:blipFill>
          <a:blip r:embed="rId7"/>
          <a:srcRect l="4532" t="72624" r="77176" b="3529"/>
          <a:stretch>
            <a:fillRect/>
          </a:stretch>
        </p:blipFill>
        <p:spPr bwMode="auto">
          <a:xfrm>
            <a:off x="685800" y="4038600"/>
            <a:ext cx="2390775" cy="1727200"/>
          </a:xfrm>
          <a:prstGeom prst="rect">
            <a:avLst/>
          </a:prstGeom>
          <a:noFill/>
          <a:ln w="9525">
            <a:solidFill>
              <a:srgbClr val="808080"/>
            </a:solidFill>
            <a:miter lim="800000"/>
            <a:headEnd/>
            <a:tailEnd/>
          </a:ln>
        </p:spPr>
      </p:pic>
      <p:sp>
        <p:nvSpPr>
          <p:cNvPr id="18442" name="Rectangle 13"/>
          <p:cNvSpPr>
            <a:spLocks noChangeArrowheads="1"/>
          </p:cNvSpPr>
          <p:nvPr/>
        </p:nvSpPr>
        <p:spPr bwMode="auto">
          <a:xfrm>
            <a:off x="533400" y="0"/>
            <a:ext cx="8229600" cy="1401763"/>
          </a:xfrm>
          <a:prstGeom prst="rect">
            <a:avLst/>
          </a:prstGeom>
          <a:noFill/>
          <a:ln w="9525">
            <a:noFill/>
            <a:miter lim="800000"/>
            <a:headEnd/>
            <a:tailEnd/>
          </a:ln>
        </p:spPr>
        <p:txBody>
          <a:bodyPr anchor="ctr"/>
          <a:lstStyle/>
          <a:p>
            <a:pPr algn="ctr"/>
            <a:r>
              <a:rPr lang="en-US" sz="3600" b="1" i="1">
                <a:solidFill>
                  <a:schemeClr val="tx2"/>
                </a:solidFill>
              </a:rPr>
              <a:t/>
            </a:r>
            <a:br>
              <a:rPr lang="en-US" sz="3600" b="1" i="1">
                <a:solidFill>
                  <a:schemeClr val="tx2"/>
                </a:solidFill>
              </a:rPr>
            </a:br>
            <a:r>
              <a:rPr lang="en-US" sz="3200" b="1">
                <a:solidFill>
                  <a:schemeClr val="tx2"/>
                </a:solidFill>
              </a:rPr>
              <a:t>Môn : Tự nhiên – Xã hội</a:t>
            </a:r>
            <a:br>
              <a:rPr lang="en-US" sz="3200" b="1">
                <a:solidFill>
                  <a:schemeClr val="tx2"/>
                </a:solidFill>
              </a:rPr>
            </a:br>
            <a:r>
              <a:rPr lang="en-US" sz="3200" b="1">
                <a:solidFill>
                  <a:srgbClr val="0000FF"/>
                </a:solidFill>
              </a:rPr>
              <a:t>Bài 51:</a:t>
            </a:r>
            <a:r>
              <a:rPr lang="en-US" sz="3200" b="1">
                <a:solidFill>
                  <a:schemeClr val="tx2"/>
                </a:solidFill>
              </a:rPr>
              <a:t> </a:t>
            </a:r>
            <a:r>
              <a:rPr lang="en-US" sz="4400" b="1">
                <a:solidFill>
                  <a:srgbClr val="FF0000"/>
                </a:solidFill>
              </a:rPr>
              <a:t>Tôm, cua</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339">
                                            <p:bg/>
                                          </p:spTgt>
                                        </p:tgtEl>
                                        <p:attrNameLst>
                                          <p:attrName>style.visibility</p:attrName>
                                        </p:attrNameLst>
                                      </p:cBhvr>
                                      <p:to>
                                        <p:strVal val="visible"/>
                                      </p:to>
                                    </p:set>
                                    <p:animEffect transition="in" filter="wedge">
                                      <p:cBhvr>
                                        <p:cTn id="7" dur="2000"/>
                                        <p:tgtEl>
                                          <p:spTgt spid="1433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wedge">
                                      <p:cBhvr>
                                        <p:cTn id="12" dur="2000"/>
                                        <p:tgtEl>
                                          <p:spTgt spid="14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5" presetClass="entr" presetSubtype="0" fill="hold" nodeType="clickEffect">
                                  <p:stCondLst>
                                    <p:cond delay="0"/>
                                  </p:stCondLst>
                                  <p:childTnLst>
                                    <p:set>
                                      <p:cBhvr>
                                        <p:cTn id="16" dur="1" fill="hold">
                                          <p:stCondLst>
                                            <p:cond delay="0"/>
                                          </p:stCondLst>
                                        </p:cTn>
                                        <p:tgtEl>
                                          <p:spTgt spid="14345"/>
                                        </p:tgtEl>
                                        <p:attrNameLst>
                                          <p:attrName>style.visibility</p:attrName>
                                        </p:attrNameLst>
                                      </p:cBhvr>
                                      <p:to>
                                        <p:strVal val="visible"/>
                                      </p:to>
                                    </p:set>
                                    <p:animEffect transition="in" filter="fade">
                                      <p:cBhvr>
                                        <p:cTn id="17" dur="5000"/>
                                        <p:tgtEl>
                                          <p:spTgt spid="14345"/>
                                        </p:tgtEl>
                                      </p:cBhvr>
                                    </p:animEffect>
                                    <p:anim calcmode="lin" valueType="num">
                                      <p:cBhvr>
                                        <p:cTn id="18" dur="5000" fill="hold"/>
                                        <p:tgtEl>
                                          <p:spTgt spid="14345"/>
                                        </p:tgtEl>
                                        <p:attrNameLst>
                                          <p:attrName>style.rotation</p:attrName>
                                        </p:attrNameLst>
                                      </p:cBhvr>
                                      <p:tavLst>
                                        <p:tav tm="0">
                                          <p:val>
                                            <p:fltVal val="720"/>
                                          </p:val>
                                        </p:tav>
                                        <p:tav tm="100000">
                                          <p:val>
                                            <p:fltVal val="0"/>
                                          </p:val>
                                        </p:tav>
                                      </p:tavLst>
                                    </p:anim>
                                    <p:anim calcmode="lin" valueType="num">
                                      <p:cBhvr>
                                        <p:cTn id="19" dur="5000" fill="hold"/>
                                        <p:tgtEl>
                                          <p:spTgt spid="14345"/>
                                        </p:tgtEl>
                                        <p:attrNameLst>
                                          <p:attrName>ppt_h</p:attrName>
                                        </p:attrNameLst>
                                      </p:cBhvr>
                                      <p:tavLst>
                                        <p:tav tm="0">
                                          <p:val>
                                            <p:fltVal val="0"/>
                                          </p:val>
                                        </p:tav>
                                        <p:tav tm="100000">
                                          <p:val>
                                            <p:strVal val="#ppt_h"/>
                                          </p:val>
                                        </p:tav>
                                      </p:tavLst>
                                    </p:anim>
                                    <p:anim calcmode="lin" valueType="num">
                                      <p:cBhvr>
                                        <p:cTn id="20" dur="5000" fill="hold"/>
                                        <p:tgtEl>
                                          <p:spTgt spid="14345"/>
                                        </p:tgtEl>
                                        <p:attrNameLst>
                                          <p:attrName>ppt_w</p:attrName>
                                        </p:attrNameLst>
                                      </p:cBhvr>
                                      <p:tavLst>
                                        <p:tav tm="0">
                                          <p:val>
                                            <p:fltVal val="0"/>
                                          </p:val>
                                        </p:tav>
                                        <p:tav tm="100000">
                                          <p:val>
                                            <p:strVal val="#ppt_w"/>
                                          </p:val>
                                        </p:tav>
                                      </p:tavLst>
                                    </p:anim>
                                  </p:childTnLst>
                                </p:cTn>
                              </p:par>
                              <p:par>
                                <p:cTn id="21" presetID="35" presetClass="entr" presetSubtype="0" fill="hold" nodeType="withEffect">
                                  <p:stCondLst>
                                    <p:cond delay="0"/>
                                  </p:stCondLst>
                                  <p:childTnLst>
                                    <p:set>
                                      <p:cBhvr>
                                        <p:cTn id="22" dur="1" fill="hold">
                                          <p:stCondLst>
                                            <p:cond delay="0"/>
                                          </p:stCondLst>
                                        </p:cTn>
                                        <p:tgtEl>
                                          <p:spTgt spid="14341"/>
                                        </p:tgtEl>
                                        <p:attrNameLst>
                                          <p:attrName>style.visibility</p:attrName>
                                        </p:attrNameLst>
                                      </p:cBhvr>
                                      <p:to>
                                        <p:strVal val="visible"/>
                                      </p:to>
                                    </p:set>
                                    <p:animEffect transition="in" filter="fade">
                                      <p:cBhvr>
                                        <p:cTn id="23" dur="5000"/>
                                        <p:tgtEl>
                                          <p:spTgt spid="14341"/>
                                        </p:tgtEl>
                                      </p:cBhvr>
                                    </p:animEffect>
                                    <p:anim calcmode="lin" valueType="num">
                                      <p:cBhvr>
                                        <p:cTn id="24" dur="5000" fill="hold"/>
                                        <p:tgtEl>
                                          <p:spTgt spid="14341"/>
                                        </p:tgtEl>
                                        <p:attrNameLst>
                                          <p:attrName>style.rotation</p:attrName>
                                        </p:attrNameLst>
                                      </p:cBhvr>
                                      <p:tavLst>
                                        <p:tav tm="0">
                                          <p:val>
                                            <p:fltVal val="720"/>
                                          </p:val>
                                        </p:tav>
                                        <p:tav tm="100000">
                                          <p:val>
                                            <p:fltVal val="0"/>
                                          </p:val>
                                        </p:tav>
                                      </p:tavLst>
                                    </p:anim>
                                    <p:anim calcmode="lin" valueType="num">
                                      <p:cBhvr>
                                        <p:cTn id="25" dur="5000" fill="hold"/>
                                        <p:tgtEl>
                                          <p:spTgt spid="14341"/>
                                        </p:tgtEl>
                                        <p:attrNameLst>
                                          <p:attrName>ppt_h</p:attrName>
                                        </p:attrNameLst>
                                      </p:cBhvr>
                                      <p:tavLst>
                                        <p:tav tm="0">
                                          <p:val>
                                            <p:fltVal val="0"/>
                                          </p:val>
                                        </p:tav>
                                        <p:tav tm="100000">
                                          <p:val>
                                            <p:strVal val="#ppt_h"/>
                                          </p:val>
                                        </p:tav>
                                      </p:tavLst>
                                    </p:anim>
                                    <p:anim calcmode="lin" valueType="num">
                                      <p:cBhvr>
                                        <p:cTn id="26" dur="5000" fill="hold"/>
                                        <p:tgtEl>
                                          <p:spTgt spid="14341"/>
                                        </p:tgtEl>
                                        <p:attrNameLst>
                                          <p:attrName>ppt_w</p:attrName>
                                        </p:attrNameLst>
                                      </p:cBhvr>
                                      <p:tavLst>
                                        <p:tav tm="0">
                                          <p:val>
                                            <p:fltVal val="0"/>
                                          </p:val>
                                        </p:tav>
                                        <p:tav tm="100000">
                                          <p:val>
                                            <p:strVal val="#ppt_w"/>
                                          </p:val>
                                        </p:tav>
                                      </p:tavLst>
                                    </p:anim>
                                  </p:childTnLst>
                                </p:cTn>
                              </p:par>
                              <p:par>
                                <p:cTn id="27" presetID="35" presetClass="entr" presetSubtype="0" fill="hold" nodeType="withEffect">
                                  <p:stCondLst>
                                    <p:cond delay="0"/>
                                  </p:stCondLst>
                                  <p:childTnLst>
                                    <p:set>
                                      <p:cBhvr>
                                        <p:cTn id="28" dur="1" fill="hold">
                                          <p:stCondLst>
                                            <p:cond delay="0"/>
                                          </p:stCondLst>
                                        </p:cTn>
                                        <p:tgtEl>
                                          <p:spTgt spid="14344"/>
                                        </p:tgtEl>
                                        <p:attrNameLst>
                                          <p:attrName>style.visibility</p:attrName>
                                        </p:attrNameLst>
                                      </p:cBhvr>
                                      <p:to>
                                        <p:strVal val="visible"/>
                                      </p:to>
                                    </p:set>
                                    <p:animEffect transition="in" filter="fade">
                                      <p:cBhvr>
                                        <p:cTn id="29" dur="5000"/>
                                        <p:tgtEl>
                                          <p:spTgt spid="14344"/>
                                        </p:tgtEl>
                                      </p:cBhvr>
                                    </p:animEffect>
                                    <p:anim calcmode="lin" valueType="num">
                                      <p:cBhvr>
                                        <p:cTn id="30" dur="5000" fill="hold"/>
                                        <p:tgtEl>
                                          <p:spTgt spid="14344"/>
                                        </p:tgtEl>
                                        <p:attrNameLst>
                                          <p:attrName>style.rotation</p:attrName>
                                        </p:attrNameLst>
                                      </p:cBhvr>
                                      <p:tavLst>
                                        <p:tav tm="0">
                                          <p:val>
                                            <p:fltVal val="720"/>
                                          </p:val>
                                        </p:tav>
                                        <p:tav tm="100000">
                                          <p:val>
                                            <p:fltVal val="0"/>
                                          </p:val>
                                        </p:tav>
                                      </p:tavLst>
                                    </p:anim>
                                    <p:anim calcmode="lin" valueType="num">
                                      <p:cBhvr>
                                        <p:cTn id="31" dur="5000" fill="hold"/>
                                        <p:tgtEl>
                                          <p:spTgt spid="14344"/>
                                        </p:tgtEl>
                                        <p:attrNameLst>
                                          <p:attrName>ppt_h</p:attrName>
                                        </p:attrNameLst>
                                      </p:cBhvr>
                                      <p:tavLst>
                                        <p:tav tm="0">
                                          <p:val>
                                            <p:fltVal val="0"/>
                                          </p:val>
                                        </p:tav>
                                        <p:tav tm="100000">
                                          <p:val>
                                            <p:strVal val="#ppt_h"/>
                                          </p:val>
                                        </p:tav>
                                      </p:tavLst>
                                    </p:anim>
                                    <p:anim calcmode="lin" valueType="num">
                                      <p:cBhvr>
                                        <p:cTn id="32" dur="5000" fill="hold"/>
                                        <p:tgtEl>
                                          <p:spTgt spid="14344"/>
                                        </p:tgtEl>
                                        <p:attrNameLst>
                                          <p:attrName>ppt_w</p:attrName>
                                        </p:attrNameLst>
                                      </p:cBhvr>
                                      <p:tavLst>
                                        <p:tav tm="0">
                                          <p:val>
                                            <p:fltVal val="0"/>
                                          </p:val>
                                        </p:tav>
                                        <p:tav tm="100000">
                                          <p:val>
                                            <p:strVal val="#ppt_w"/>
                                          </p:val>
                                        </p:tav>
                                      </p:tavLst>
                                    </p:anim>
                                  </p:childTnLst>
                                </p:cTn>
                              </p:par>
                              <p:par>
                                <p:cTn id="33" presetID="35" presetClass="entr" presetSubtype="0" fill="hold" nodeType="withEffect">
                                  <p:stCondLst>
                                    <p:cond delay="0"/>
                                  </p:stCondLst>
                                  <p:childTnLst>
                                    <p:set>
                                      <p:cBhvr>
                                        <p:cTn id="34" dur="1" fill="hold">
                                          <p:stCondLst>
                                            <p:cond delay="0"/>
                                          </p:stCondLst>
                                        </p:cTn>
                                        <p:tgtEl>
                                          <p:spTgt spid="14346"/>
                                        </p:tgtEl>
                                        <p:attrNameLst>
                                          <p:attrName>style.visibility</p:attrName>
                                        </p:attrNameLst>
                                      </p:cBhvr>
                                      <p:to>
                                        <p:strVal val="visible"/>
                                      </p:to>
                                    </p:set>
                                    <p:animEffect transition="in" filter="fade">
                                      <p:cBhvr>
                                        <p:cTn id="35" dur="5000"/>
                                        <p:tgtEl>
                                          <p:spTgt spid="14346"/>
                                        </p:tgtEl>
                                      </p:cBhvr>
                                    </p:animEffect>
                                    <p:anim calcmode="lin" valueType="num">
                                      <p:cBhvr>
                                        <p:cTn id="36" dur="5000" fill="hold"/>
                                        <p:tgtEl>
                                          <p:spTgt spid="14346"/>
                                        </p:tgtEl>
                                        <p:attrNameLst>
                                          <p:attrName>style.rotation</p:attrName>
                                        </p:attrNameLst>
                                      </p:cBhvr>
                                      <p:tavLst>
                                        <p:tav tm="0">
                                          <p:val>
                                            <p:fltVal val="720"/>
                                          </p:val>
                                        </p:tav>
                                        <p:tav tm="100000">
                                          <p:val>
                                            <p:fltVal val="0"/>
                                          </p:val>
                                        </p:tav>
                                      </p:tavLst>
                                    </p:anim>
                                    <p:anim calcmode="lin" valueType="num">
                                      <p:cBhvr>
                                        <p:cTn id="37" dur="5000" fill="hold"/>
                                        <p:tgtEl>
                                          <p:spTgt spid="14346"/>
                                        </p:tgtEl>
                                        <p:attrNameLst>
                                          <p:attrName>ppt_h</p:attrName>
                                        </p:attrNameLst>
                                      </p:cBhvr>
                                      <p:tavLst>
                                        <p:tav tm="0">
                                          <p:val>
                                            <p:fltVal val="0"/>
                                          </p:val>
                                        </p:tav>
                                        <p:tav tm="100000">
                                          <p:val>
                                            <p:strVal val="#ppt_h"/>
                                          </p:val>
                                        </p:tav>
                                      </p:tavLst>
                                    </p:anim>
                                    <p:anim calcmode="lin" valueType="num">
                                      <p:cBhvr>
                                        <p:cTn id="38" dur="5000" fill="hold"/>
                                        <p:tgtEl>
                                          <p:spTgt spid="14346"/>
                                        </p:tgtEl>
                                        <p:attrNameLst>
                                          <p:attrName>ppt_w</p:attrName>
                                        </p:attrNameLst>
                                      </p:cBhvr>
                                      <p:tavLst>
                                        <p:tav tm="0">
                                          <p:val>
                                            <p:fltVal val="0"/>
                                          </p:val>
                                        </p:tav>
                                        <p:tav tm="100000">
                                          <p:val>
                                            <p:strVal val="#ppt_w"/>
                                          </p:val>
                                        </p:tav>
                                      </p:tavLst>
                                    </p:anim>
                                  </p:childTnLst>
                                </p:cTn>
                              </p:par>
                              <p:par>
                                <p:cTn id="39" presetID="35" presetClass="entr" presetSubtype="0" fill="hold" nodeType="withEffect">
                                  <p:stCondLst>
                                    <p:cond delay="0"/>
                                  </p:stCondLst>
                                  <p:childTnLst>
                                    <p:set>
                                      <p:cBhvr>
                                        <p:cTn id="40" dur="1" fill="hold">
                                          <p:stCondLst>
                                            <p:cond delay="0"/>
                                          </p:stCondLst>
                                        </p:cTn>
                                        <p:tgtEl>
                                          <p:spTgt spid="14343"/>
                                        </p:tgtEl>
                                        <p:attrNameLst>
                                          <p:attrName>style.visibility</p:attrName>
                                        </p:attrNameLst>
                                      </p:cBhvr>
                                      <p:to>
                                        <p:strVal val="visible"/>
                                      </p:to>
                                    </p:set>
                                    <p:animEffect transition="in" filter="fade">
                                      <p:cBhvr>
                                        <p:cTn id="41" dur="5000"/>
                                        <p:tgtEl>
                                          <p:spTgt spid="14343"/>
                                        </p:tgtEl>
                                      </p:cBhvr>
                                    </p:animEffect>
                                    <p:anim calcmode="lin" valueType="num">
                                      <p:cBhvr>
                                        <p:cTn id="42" dur="5000" fill="hold"/>
                                        <p:tgtEl>
                                          <p:spTgt spid="14343"/>
                                        </p:tgtEl>
                                        <p:attrNameLst>
                                          <p:attrName>style.rotation</p:attrName>
                                        </p:attrNameLst>
                                      </p:cBhvr>
                                      <p:tavLst>
                                        <p:tav tm="0">
                                          <p:val>
                                            <p:fltVal val="720"/>
                                          </p:val>
                                        </p:tav>
                                        <p:tav tm="100000">
                                          <p:val>
                                            <p:fltVal val="0"/>
                                          </p:val>
                                        </p:tav>
                                      </p:tavLst>
                                    </p:anim>
                                    <p:anim calcmode="lin" valueType="num">
                                      <p:cBhvr>
                                        <p:cTn id="43" dur="5000" fill="hold"/>
                                        <p:tgtEl>
                                          <p:spTgt spid="14343"/>
                                        </p:tgtEl>
                                        <p:attrNameLst>
                                          <p:attrName>ppt_h</p:attrName>
                                        </p:attrNameLst>
                                      </p:cBhvr>
                                      <p:tavLst>
                                        <p:tav tm="0">
                                          <p:val>
                                            <p:fltVal val="0"/>
                                          </p:val>
                                        </p:tav>
                                        <p:tav tm="100000">
                                          <p:val>
                                            <p:strVal val="#ppt_h"/>
                                          </p:val>
                                        </p:tav>
                                      </p:tavLst>
                                    </p:anim>
                                    <p:anim calcmode="lin" valueType="num">
                                      <p:cBhvr>
                                        <p:cTn id="44" dur="5000" fill="hold"/>
                                        <p:tgtEl>
                                          <p:spTgt spid="14343"/>
                                        </p:tgtEl>
                                        <p:attrNameLst>
                                          <p:attrName>ppt_w</p:attrName>
                                        </p:attrNameLst>
                                      </p:cBhvr>
                                      <p:tavLst>
                                        <p:tav tm="0">
                                          <p:val>
                                            <p:fltVal val="0"/>
                                          </p:val>
                                        </p:tav>
                                        <p:tav tm="100000">
                                          <p:val>
                                            <p:strVal val="#ppt_w"/>
                                          </p:val>
                                        </p:tav>
                                      </p:tavLst>
                                    </p:anim>
                                  </p:childTnLst>
                                </p:cTn>
                              </p:par>
                              <p:par>
                                <p:cTn id="45" presetID="35" presetClass="entr" presetSubtype="0" fill="hold" nodeType="withEffect">
                                  <p:stCondLst>
                                    <p:cond delay="0"/>
                                  </p:stCondLst>
                                  <p:childTnLst>
                                    <p:set>
                                      <p:cBhvr>
                                        <p:cTn id="46" dur="1" fill="hold">
                                          <p:stCondLst>
                                            <p:cond delay="0"/>
                                          </p:stCondLst>
                                        </p:cTn>
                                        <p:tgtEl>
                                          <p:spTgt spid="14342"/>
                                        </p:tgtEl>
                                        <p:attrNameLst>
                                          <p:attrName>style.visibility</p:attrName>
                                        </p:attrNameLst>
                                      </p:cBhvr>
                                      <p:to>
                                        <p:strVal val="visible"/>
                                      </p:to>
                                    </p:set>
                                    <p:animEffect transition="in" filter="fade">
                                      <p:cBhvr>
                                        <p:cTn id="47" dur="5000"/>
                                        <p:tgtEl>
                                          <p:spTgt spid="14342"/>
                                        </p:tgtEl>
                                      </p:cBhvr>
                                    </p:animEffect>
                                    <p:anim calcmode="lin" valueType="num">
                                      <p:cBhvr>
                                        <p:cTn id="48" dur="5000" fill="hold"/>
                                        <p:tgtEl>
                                          <p:spTgt spid="14342"/>
                                        </p:tgtEl>
                                        <p:attrNameLst>
                                          <p:attrName>style.rotation</p:attrName>
                                        </p:attrNameLst>
                                      </p:cBhvr>
                                      <p:tavLst>
                                        <p:tav tm="0">
                                          <p:val>
                                            <p:fltVal val="720"/>
                                          </p:val>
                                        </p:tav>
                                        <p:tav tm="100000">
                                          <p:val>
                                            <p:fltVal val="0"/>
                                          </p:val>
                                        </p:tav>
                                      </p:tavLst>
                                    </p:anim>
                                    <p:anim calcmode="lin" valueType="num">
                                      <p:cBhvr>
                                        <p:cTn id="49" dur="5000" fill="hold"/>
                                        <p:tgtEl>
                                          <p:spTgt spid="14342"/>
                                        </p:tgtEl>
                                        <p:attrNameLst>
                                          <p:attrName>ppt_h</p:attrName>
                                        </p:attrNameLst>
                                      </p:cBhvr>
                                      <p:tavLst>
                                        <p:tav tm="0">
                                          <p:val>
                                            <p:fltVal val="0"/>
                                          </p:val>
                                        </p:tav>
                                        <p:tav tm="100000">
                                          <p:val>
                                            <p:strVal val="#ppt_h"/>
                                          </p:val>
                                        </p:tav>
                                      </p:tavLst>
                                    </p:anim>
                                    <p:anim calcmode="lin" valueType="num">
                                      <p:cBhvr>
                                        <p:cTn id="50" dur="5000" fill="hold"/>
                                        <p:tgtEl>
                                          <p:spTgt spid="14342"/>
                                        </p:tgtEl>
                                        <p:attrNameLst>
                                          <p:attrName>ppt_w</p:attrName>
                                        </p:attrNameLst>
                                      </p:cBhvr>
                                      <p:tavLst>
                                        <p:tav tm="0">
                                          <p:val>
                                            <p:fltVal val="0"/>
                                          </p:val>
                                        </p:tav>
                                        <p:tav tm="100000">
                                          <p:val>
                                            <p:strVal val="#ppt_w"/>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0" presetClass="entr" presetSubtype="0" fill="hold" grpId="0" nodeType="clickEffect">
                                  <p:stCondLst>
                                    <p:cond delay="0"/>
                                  </p:stCondLst>
                                  <p:childTnLst>
                                    <p:set>
                                      <p:cBhvr>
                                        <p:cTn id="54" dur="1" fill="hold">
                                          <p:stCondLst>
                                            <p:cond delay="0"/>
                                          </p:stCondLst>
                                        </p:cTn>
                                        <p:tgtEl>
                                          <p:spTgt spid="14340"/>
                                        </p:tgtEl>
                                        <p:attrNameLst>
                                          <p:attrName>style.visibility</p:attrName>
                                        </p:attrNameLst>
                                      </p:cBhvr>
                                      <p:to>
                                        <p:strVal val="visible"/>
                                      </p:to>
                                    </p:set>
                                    <p:animEffect transition="in" filter="wedge">
                                      <p:cBhvr>
                                        <p:cTn id="55" dur="2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nimBg="1"/>
      <p:bldP spid="143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1401762"/>
          </a:xfrm>
        </p:spPr>
        <p:txBody>
          <a:bodyPr/>
          <a:lstStyle/>
          <a:p>
            <a:pPr eaLnBrk="1" hangingPunct="1"/>
            <a:r>
              <a:rPr lang="en-US" sz="3200" b="1" i="1" smtClean="0"/>
              <a:t/>
            </a:r>
            <a:br>
              <a:rPr lang="en-US" sz="3200" b="1" i="1" smtClean="0"/>
            </a:br>
            <a:r>
              <a:rPr lang="en-US" sz="2800" b="1" smtClean="0"/>
              <a:t>Môn : Tự nhiên – Xã hội</a:t>
            </a:r>
            <a:br>
              <a:rPr lang="en-US" sz="2800" b="1" smtClean="0"/>
            </a:br>
            <a:r>
              <a:rPr lang="en-US" sz="2800" b="1" smtClean="0">
                <a:solidFill>
                  <a:srgbClr val="0000FF"/>
                </a:solidFill>
              </a:rPr>
              <a:t>Bài 51:</a:t>
            </a:r>
            <a:r>
              <a:rPr lang="en-US" sz="2800" b="1" smtClean="0"/>
              <a:t> </a:t>
            </a:r>
            <a:r>
              <a:rPr lang="en-US" sz="4000" b="1" smtClean="0">
                <a:solidFill>
                  <a:srgbClr val="FF0000"/>
                </a:solidFill>
              </a:rPr>
              <a:t>Tôm, cua</a:t>
            </a:r>
          </a:p>
        </p:txBody>
      </p:sp>
      <p:sp>
        <p:nvSpPr>
          <p:cNvPr id="16387" name="Rectangle 3"/>
          <p:cNvSpPr>
            <a:spLocks noGrp="1" noChangeArrowheads="1"/>
          </p:cNvSpPr>
          <p:nvPr>
            <p:ph type="body" idx="1"/>
          </p:nvPr>
        </p:nvSpPr>
        <p:spPr>
          <a:xfrm>
            <a:off x="457200" y="2362200"/>
            <a:ext cx="8229600" cy="3429000"/>
          </a:xfrm>
          <a:solidFill>
            <a:schemeClr val="bg1"/>
          </a:solidFill>
        </p:spPr>
        <p:txBody>
          <a:bodyPr/>
          <a:lstStyle/>
          <a:p>
            <a:pPr eaLnBrk="1" hangingPunct="1">
              <a:buFontTx/>
              <a:buNone/>
            </a:pPr>
            <a:r>
              <a:rPr lang="en-US" smtClean="0">
                <a:solidFill>
                  <a:srgbClr val="FF3399"/>
                </a:solidFill>
              </a:rPr>
              <a:t>                              Kết luận :</a:t>
            </a:r>
          </a:p>
          <a:p>
            <a:pPr eaLnBrk="1" hangingPunct="1">
              <a:buFontTx/>
              <a:buNone/>
            </a:pPr>
            <a:r>
              <a:rPr lang="en-US" sz="2800" smtClean="0">
                <a:solidFill>
                  <a:srgbClr val="FF3399"/>
                </a:solidFill>
              </a:rPr>
              <a:t>   - Tôm cua là những thức ăn chứa nhiều chất đạm cần cho cơ thể con người.</a:t>
            </a:r>
          </a:p>
          <a:p>
            <a:pPr eaLnBrk="1" hangingPunct="1">
              <a:buFontTx/>
              <a:buNone/>
            </a:pPr>
            <a:r>
              <a:rPr lang="en-US" sz="2800" smtClean="0">
                <a:solidFill>
                  <a:srgbClr val="FF3399"/>
                </a:solidFill>
              </a:rPr>
              <a:t>   - </a:t>
            </a:r>
            <a:r>
              <a:rPr lang="en-US" sz="2800" smtClean="0">
                <a:solidFill>
                  <a:srgbClr val="FF00FF"/>
                </a:solidFill>
              </a:rPr>
              <a:t>Tôm và cua có hình dạng, kích thước khác nhau nhưng chúng đều không có xương sống. Cơ thể chúng được bao phủ bằng một lớp vỏ cứng. Chúng có nhiều chân và chân phân thành các đốt.</a:t>
            </a:r>
          </a:p>
        </p:txBody>
      </p:sp>
      <p:pic>
        <p:nvPicPr>
          <p:cNvPr id="16388" name="Picture 4" descr="BDRPC187"/>
          <p:cNvPicPr>
            <a:picLocks noChangeAspect="1" noChangeArrowheads="1"/>
          </p:cNvPicPr>
          <p:nvPr/>
        </p:nvPicPr>
        <p:blipFill>
          <a:blip r:embed="rId2"/>
          <a:srcRect/>
          <a:stretch>
            <a:fillRect/>
          </a:stretch>
        </p:blipFill>
        <p:spPr bwMode="auto">
          <a:xfrm flipV="1">
            <a:off x="381000" y="2209800"/>
            <a:ext cx="8610600" cy="4648200"/>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edge">
                                      <p:cBhvr>
                                        <p:cTn id="7" dur="2000"/>
                                        <p:tgtEl>
                                          <p:spTgt spid="16387">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wedge">
                                      <p:cBhvr>
                                        <p:cTn id="10" dur="2000"/>
                                        <p:tgtEl>
                                          <p:spTgt spid="16387">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Effect transition="in" filter="wedge">
                                      <p:cBhvr>
                                        <p:cTn id="13" dur="2000"/>
                                        <p:tgtEl>
                                          <p:spTgt spid="16387">
                                            <p:txEl>
                                              <p:pRg st="2" end="2"/>
                                            </p:txEl>
                                          </p:spTgt>
                                        </p:tgtEl>
                                      </p:cBhvr>
                                    </p:animEffect>
                                  </p:childTnLst>
                                </p:cTn>
                              </p:par>
                            </p:childTnLst>
                          </p:cTn>
                        </p:par>
                        <p:par>
                          <p:cTn id="14" fill="hold" nodeType="afterGroup">
                            <p:stCondLst>
                              <p:cond delay="2000"/>
                            </p:stCondLst>
                            <p:childTnLst>
                              <p:par>
                                <p:cTn id="15" presetID="8" presetClass="entr" presetSubtype="16" fill="hold" nodeType="after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diamond(in)">
                                      <p:cBhvr>
                                        <p:cTn id="17"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1401763"/>
          </a:xfrm>
        </p:spPr>
        <p:txBody>
          <a:bodyPr/>
          <a:lstStyle/>
          <a:p>
            <a:pPr eaLnBrk="1" hangingPunct="1"/>
            <a:r>
              <a:rPr lang="en-US" sz="3200" b="1" i="1" smtClean="0"/>
              <a:t/>
            </a:r>
            <a:br>
              <a:rPr lang="en-US" sz="3200" b="1" i="1" smtClean="0"/>
            </a:br>
            <a:r>
              <a:rPr lang="en-US" sz="2800" b="1" smtClean="0"/>
              <a:t>Môn : Tự nhiên – Xã hội</a:t>
            </a:r>
            <a:br>
              <a:rPr lang="en-US" sz="2800" b="1" smtClean="0"/>
            </a:br>
            <a:r>
              <a:rPr lang="en-US" sz="2400" b="1" smtClean="0">
                <a:solidFill>
                  <a:srgbClr val="0000FF"/>
                </a:solidFill>
              </a:rPr>
              <a:t>Bài 51:</a:t>
            </a:r>
            <a:r>
              <a:rPr lang="en-US" sz="2400" b="1" smtClean="0"/>
              <a:t> </a:t>
            </a:r>
            <a:r>
              <a:rPr lang="en-US" sz="3600" b="1" smtClean="0">
                <a:solidFill>
                  <a:srgbClr val="FF0000"/>
                </a:solidFill>
              </a:rPr>
              <a:t>Tôm , cua</a:t>
            </a:r>
          </a:p>
        </p:txBody>
      </p:sp>
      <p:sp>
        <p:nvSpPr>
          <p:cNvPr id="15363" name="Rectangle 3"/>
          <p:cNvSpPr>
            <a:spLocks noGrp="1" noChangeArrowheads="1"/>
          </p:cNvSpPr>
          <p:nvPr>
            <p:ph type="body" idx="1"/>
          </p:nvPr>
        </p:nvSpPr>
        <p:spPr>
          <a:xfrm>
            <a:off x="457200" y="1524000"/>
            <a:ext cx="8229600" cy="990600"/>
          </a:xfrm>
          <a:solidFill>
            <a:srgbClr val="993366"/>
          </a:solidFill>
        </p:spPr>
        <p:txBody>
          <a:bodyPr/>
          <a:lstStyle/>
          <a:p>
            <a:pPr algn="ctr" eaLnBrk="1" hangingPunct="1">
              <a:buFontTx/>
              <a:buNone/>
            </a:pPr>
            <a:r>
              <a:rPr lang="en-US" sz="2800" smtClean="0">
                <a:solidFill>
                  <a:schemeClr val="bg1"/>
                </a:solidFill>
              </a:rPr>
              <a:t>Giới thiệu một số hoạt động nuôi, đánh bắt hay chế biến tôm, cua </a:t>
            </a:r>
            <a:r>
              <a:rPr lang="en-US" smtClean="0">
                <a:solidFill>
                  <a:schemeClr val="bg1"/>
                </a:solidFill>
              </a:rPr>
              <a:t>ở nước ta</a:t>
            </a:r>
          </a:p>
        </p:txBody>
      </p:sp>
      <p:pic>
        <p:nvPicPr>
          <p:cNvPr id="15366" name="Picture 6"/>
          <p:cNvPicPr>
            <a:picLocks noChangeAspect="1" noChangeArrowheads="1"/>
          </p:cNvPicPr>
          <p:nvPr/>
        </p:nvPicPr>
        <p:blipFill>
          <a:blip r:embed="rId2"/>
          <a:srcRect l="14606" t="37407" r="43665" b="19469"/>
          <a:stretch>
            <a:fillRect/>
          </a:stretch>
        </p:blipFill>
        <p:spPr bwMode="auto">
          <a:xfrm>
            <a:off x="533400" y="2667000"/>
            <a:ext cx="4144963" cy="3197225"/>
          </a:xfrm>
          <a:prstGeom prst="rect">
            <a:avLst/>
          </a:prstGeom>
          <a:noFill/>
          <a:ln w="9525">
            <a:solidFill>
              <a:srgbClr val="808080"/>
            </a:solidFill>
            <a:miter lim="800000"/>
            <a:headEnd/>
            <a:tailEnd/>
          </a:ln>
        </p:spPr>
      </p:pic>
      <p:pic>
        <p:nvPicPr>
          <p:cNvPr id="15371" name="Picture 11"/>
          <p:cNvPicPr>
            <a:picLocks noChangeAspect="1" noChangeArrowheads="1"/>
          </p:cNvPicPr>
          <p:nvPr/>
        </p:nvPicPr>
        <p:blipFill>
          <a:blip r:embed="rId3"/>
          <a:srcRect l="14409" t="47868" r="51649" b="19716"/>
          <a:stretch>
            <a:fillRect/>
          </a:stretch>
        </p:blipFill>
        <p:spPr bwMode="auto">
          <a:xfrm>
            <a:off x="4724400" y="2667000"/>
            <a:ext cx="3983038" cy="3167063"/>
          </a:xfrm>
          <a:prstGeom prst="rect">
            <a:avLst/>
          </a:prstGeom>
          <a:noFill/>
          <a:ln w="9525">
            <a:solidFill>
              <a:srgbClr val="808080"/>
            </a:solidFill>
            <a:miter lim="800000"/>
            <a:headEnd/>
            <a:tailEnd/>
          </a:ln>
        </p:spPr>
      </p:pic>
      <p:sp>
        <p:nvSpPr>
          <p:cNvPr id="15372" name="AutoShape 12"/>
          <p:cNvSpPr>
            <a:spLocks noChangeArrowheads="1"/>
          </p:cNvSpPr>
          <p:nvPr/>
        </p:nvSpPr>
        <p:spPr bwMode="auto">
          <a:xfrm>
            <a:off x="319088" y="5943600"/>
            <a:ext cx="8534400" cy="846138"/>
          </a:xfrm>
          <a:prstGeom prst="plaque">
            <a:avLst>
              <a:gd name="adj" fmla="val 16667"/>
            </a:avLst>
          </a:prstGeom>
          <a:solidFill>
            <a:srgbClr val="CCFFFF"/>
          </a:solidFill>
          <a:ln w="9525">
            <a:solidFill>
              <a:schemeClr val="tx1"/>
            </a:solidFill>
            <a:miter lim="800000"/>
            <a:headEnd/>
            <a:tailEnd/>
          </a:ln>
        </p:spPr>
        <p:txBody>
          <a:bodyPr wrap="none" anchor="ctr"/>
          <a:lstStyle/>
          <a:p>
            <a:r>
              <a:rPr lang="en-US" sz="2800">
                <a:solidFill>
                  <a:srgbClr val="0000FF"/>
                </a:solidFill>
              </a:rPr>
              <a:t>Nuôi tôm công nghiệp , nuôi tôm bè , nuôi cua bể…..</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edge">
                                      <p:cBhvr>
                                        <p:cTn id="7" dur="20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ntr" presetSubtype="0" fill="hold"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fade">
                                      <p:cBhvr>
                                        <p:cTn id="12" dur="5000"/>
                                        <p:tgtEl>
                                          <p:spTgt spid="15366"/>
                                        </p:tgtEl>
                                      </p:cBhvr>
                                    </p:animEffect>
                                    <p:anim calcmode="lin" valueType="num">
                                      <p:cBhvr>
                                        <p:cTn id="13" dur="5000" fill="hold"/>
                                        <p:tgtEl>
                                          <p:spTgt spid="15366"/>
                                        </p:tgtEl>
                                        <p:attrNameLst>
                                          <p:attrName>style.rotation</p:attrName>
                                        </p:attrNameLst>
                                      </p:cBhvr>
                                      <p:tavLst>
                                        <p:tav tm="0">
                                          <p:val>
                                            <p:fltVal val="720"/>
                                          </p:val>
                                        </p:tav>
                                        <p:tav tm="100000">
                                          <p:val>
                                            <p:fltVal val="0"/>
                                          </p:val>
                                        </p:tav>
                                      </p:tavLst>
                                    </p:anim>
                                    <p:anim calcmode="lin" valueType="num">
                                      <p:cBhvr>
                                        <p:cTn id="14" dur="5000" fill="hold"/>
                                        <p:tgtEl>
                                          <p:spTgt spid="15366"/>
                                        </p:tgtEl>
                                        <p:attrNameLst>
                                          <p:attrName>ppt_h</p:attrName>
                                        </p:attrNameLst>
                                      </p:cBhvr>
                                      <p:tavLst>
                                        <p:tav tm="0">
                                          <p:val>
                                            <p:fltVal val="0"/>
                                          </p:val>
                                        </p:tav>
                                        <p:tav tm="100000">
                                          <p:val>
                                            <p:strVal val="#ppt_h"/>
                                          </p:val>
                                        </p:tav>
                                      </p:tavLst>
                                    </p:anim>
                                    <p:anim calcmode="lin" valueType="num">
                                      <p:cBhvr>
                                        <p:cTn id="15" dur="5000" fill="hold"/>
                                        <p:tgtEl>
                                          <p:spTgt spid="15366"/>
                                        </p:tgtEl>
                                        <p:attrNameLst>
                                          <p:attrName>ppt_w</p:attrName>
                                        </p:attrNameLst>
                                      </p:cBhvr>
                                      <p:tavLst>
                                        <p:tav tm="0">
                                          <p:val>
                                            <p:fltVal val="0"/>
                                          </p:val>
                                        </p:tav>
                                        <p:tav tm="100000">
                                          <p:val>
                                            <p:strVal val="#ppt_w"/>
                                          </p:val>
                                        </p:tav>
                                      </p:tavLst>
                                    </p:anim>
                                  </p:childTnLst>
                                </p:cTn>
                              </p:par>
                              <p:par>
                                <p:cTn id="16" presetID="35" presetClass="entr" presetSubtype="0" fill="hold" nodeType="withEffect">
                                  <p:stCondLst>
                                    <p:cond delay="0"/>
                                  </p:stCondLst>
                                  <p:childTnLst>
                                    <p:set>
                                      <p:cBhvr>
                                        <p:cTn id="17" dur="1" fill="hold">
                                          <p:stCondLst>
                                            <p:cond delay="0"/>
                                          </p:stCondLst>
                                        </p:cTn>
                                        <p:tgtEl>
                                          <p:spTgt spid="15371"/>
                                        </p:tgtEl>
                                        <p:attrNameLst>
                                          <p:attrName>style.visibility</p:attrName>
                                        </p:attrNameLst>
                                      </p:cBhvr>
                                      <p:to>
                                        <p:strVal val="visible"/>
                                      </p:to>
                                    </p:set>
                                    <p:animEffect transition="in" filter="fade">
                                      <p:cBhvr>
                                        <p:cTn id="18" dur="5000"/>
                                        <p:tgtEl>
                                          <p:spTgt spid="15371"/>
                                        </p:tgtEl>
                                      </p:cBhvr>
                                    </p:animEffect>
                                    <p:anim calcmode="lin" valueType="num">
                                      <p:cBhvr>
                                        <p:cTn id="19" dur="5000" fill="hold"/>
                                        <p:tgtEl>
                                          <p:spTgt spid="15371"/>
                                        </p:tgtEl>
                                        <p:attrNameLst>
                                          <p:attrName>style.rotation</p:attrName>
                                        </p:attrNameLst>
                                      </p:cBhvr>
                                      <p:tavLst>
                                        <p:tav tm="0">
                                          <p:val>
                                            <p:fltVal val="720"/>
                                          </p:val>
                                        </p:tav>
                                        <p:tav tm="100000">
                                          <p:val>
                                            <p:fltVal val="0"/>
                                          </p:val>
                                        </p:tav>
                                      </p:tavLst>
                                    </p:anim>
                                    <p:anim calcmode="lin" valueType="num">
                                      <p:cBhvr>
                                        <p:cTn id="20" dur="5000" fill="hold"/>
                                        <p:tgtEl>
                                          <p:spTgt spid="15371"/>
                                        </p:tgtEl>
                                        <p:attrNameLst>
                                          <p:attrName>ppt_h</p:attrName>
                                        </p:attrNameLst>
                                      </p:cBhvr>
                                      <p:tavLst>
                                        <p:tav tm="0">
                                          <p:val>
                                            <p:fltVal val="0"/>
                                          </p:val>
                                        </p:tav>
                                        <p:tav tm="100000">
                                          <p:val>
                                            <p:strVal val="#ppt_h"/>
                                          </p:val>
                                        </p:tav>
                                      </p:tavLst>
                                    </p:anim>
                                    <p:anim calcmode="lin" valueType="num">
                                      <p:cBhvr>
                                        <p:cTn id="21" dur="5000" fill="hold"/>
                                        <p:tgtEl>
                                          <p:spTgt spid="15371"/>
                                        </p:tgtEl>
                                        <p:attrNameLst>
                                          <p:attrName>ppt_w</p:attrName>
                                        </p:attrNameLst>
                                      </p:cBhvr>
                                      <p:tavLst>
                                        <p:tav tm="0">
                                          <p:val>
                                            <p:fltVal val="0"/>
                                          </p:val>
                                        </p:tav>
                                        <p:tav tm="100000">
                                          <p:val>
                                            <p:strVal val="#ppt_w"/>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15372"/>
                                        </p:tgtEl>
                                        <p:attrNameLst>
                                          <p:attrName>style.visibility</p:attrName>
                                        </p:attrNameLst>
                                      </p:cBhvr>
                                      <p:to>
                                        <p:strVal val="visible"/>
                                      </p:to>
                                    </p:set>
                                    <p:animEffect transition="in" filter="wedge">
                                      <p:cBhvr>
                                        <p:cTn id="26" dur="20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17525" y="101600"/>
            <a:ext cx="8229600" cy="1143000"/>
          </a:xfrm>
        </p:spPr>
        <p:txBody>
          <a:bodyPr/>
          <a:lstStyle/>
          <a:p>
            <a:pPr eaLnBrk="1" hangingPunct="1"/>
            <a:r>
              <a:rPr lang="en-US" sz="3200" b="1" i="1" smtClean="0"/>
              <a:t/>
            </a:r>
            <a:br>
              <a:rPr lang="en-US" sz="3200" b="1" i="1" smtClean="0"/>
            </a:br>
            <a:r>
              <a:rPr lang="en-US" sz="3200" b="1" smtClean="0">
                <a:solidFill>
                  <a:srgbClr val="0000FF"/>
                </a:solidFill>
              </a:rPr>
              <a:t>Môn : Tự nhiên – Xã hội</a:t>
            </a:r>
          </a:p>
        </p:txBody>
      </p:sp>
      <p:sp>
        <p:nvSpPr>
          <p:cNvPr id="3075" name="Rectangle 3"/>
          <p:cNvSpPr>
            <a:spLocks noGrp="1" noChangeArrowheads="1"/>
          </p:cNvSpPr>
          <p:nvPr>
            <p:ph type="body" idx="1"/>
          </p:nvPr>
        </p:nvSpPr>
        <p:spPr>
          <a:xfrm>
            <a:off x="457200" y="6172200"/>
            <a:ext cx="8229600" cy="258763"/>
          </a:xfrm>
        </p:spPr>
        <p:txBody>
          <a:bodyPr/>
          <a:lstStyle/>
          <a:p>
            <a:pPr eaLnBrk="1" hangingPunct="1">
              <a:lnSpc>
                <a:spcPct val="80000"/>
              </a:lnSpc>
            </a:pPr>
            <a:endParaRPr lang="en-US" sz="1200" smtClean="0"/>
          </a:p>
        </p:txBody>
      </p:sp>
      <p:sp>
        <p:nvSpPr>
          <p:cNvPr id="4100" name="AutoShape 4"/>
          <p:cNvSpPr>
            <a:spLocks noChangeArrowheads="1"/>
          </p:cNvSpPr>
          <p:nvPr/>
        </p:nvSpPr>
        <p:spPr bwMode="auto">
          <a:xfrm>
            <a:off x="914400" y="2057400"/>
            <a:ext cx="6858000" cy="762000"/>
          </a:xfrm>
          <a:prstGeom prst="plaque">
            <a:avLst>
              <a:gd name="adj" fmla="val 16667"/>
            </a:avLst>
          </a:prstGeom>
          <a:solidFill>
            <a:schemeClr val="accent1"/>
          </a:solidFill>
          <a:ln w="9525">
            <a:solidFill>
              <a:schemeClr val="tx1"/>
            </a:solidFill>
            <a:miter lim="800000"/>
            <a:headEnd/>
            <a:tailEnd/>
          </a:ln>
        </p:spPr>
        <p:txBody>
          <a:bodyPr wrap="none" anchor="ctr"/>
          <a:lstStyle/>
          <a:p>
            <a:pPr algn="ctr">
              <a:spcBef>
                <a:spcPct val="20000"/>
              </a:spcBef>
            </a:pPr>
            <a:r>
              <a:rPr lang="en-US" sz="2800"/>
              <a:t>Em hãy kể tên 3 loại côn trùng có hại  ?</a:t>
            </a:r>
          </a:p>
        </p:txBody>
      </p:sp>
      <p:sp>
        <p:nvSpPr>
          <p:cNvPr id="3077" name="WordArt 6"/>
          <p:cNvSpPr>
            <a:spLocks noChangeArrowheads="1" noChangeShapeType="1" noTextEdit="1"/>
          </p:cNvSpPr>
          <p:nvPr/>
        </p:nvSpPr>
        <p:spPr bwMode="auto">
          <a:xfrm>
            <a:off x="609600" y="1371600"/>
            <a:ext cx="3352800" cy="5334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Kiểm tra bài cũ : </a:t>
            </a:r>
          </a:p>
        </p:txBody>
      </p:sp>
      <p:grpSp>
        <p:nvGrpSpPr>
          <p:cNvPr id="2" name="Group 17"/>
          <p:cNvGrpSpPr>
            <a:grpSpLocks/>
          </p:cNvGrpSpPr>
          <p:nvPr/>
        </p:nvGrpSpPr>
        <p:grpSpPr bwMode="auto">
          <a:xfrm>
            <a:off x="3124200" y="3200400"/>
            <a:ext cx="2667000" cy="2514600"/>
            <a:chOff x="1968" y="2016"/>
            <a:chExt cx="1680" cy="1584"/>
          </a:xfrm>
        </p:grpSpPr>
        <p:pic>
          <p:nvPicPr>
            <p:cNvPr id="3118" name="Picture 8" descr="Con muỗi (B"/>
            <p:cNvPicPr>
              <a:picLocks noChangeAspect="1" noChangeArrowheads="1"/>
            </p:cNvPicPr>
            <p:nvPr/>
          </p:nvPicPr>
          <p:blipFill>
            <a:blip r:embed="rId3"/>
            <a:srcRect/>
            <a:stretch>
              <a:fillRect/>
            </a:stretch>
          </p:blipFill>
          <p:spPr bwMode="auto">
            <a:xfrm>
              <a:off x="1968" y="2016"/>
              <a:ext cx="1680" cy="1246"/>
            </a:xfrm>
            <a:prstGeom prst="rect">
              <a:avLst/>
            </a:prstGeom>
            <a:noFill/>
            <a:ln w="38100">
              <a:solidFill>
                <a:srgbClr val="FF0000"/>
              </a:solidFill>
              <a:miter lim="800000"/>
              <a:headEnd/>
              <a:tailEnd/>
            </a:ln>
          </p:spPr>
        </p:pic>
        <p:sp>
          <p:nvSpPr>
            <p:cNvPr id="3119" name="AutoShape 9"/>
            <p:cNvSpPr>
              <a:spLocks noChangeArrowheads="1"/>
            </p:cNvSpPr>
            <p:nvPr/>
          </p:nvSpPr>
          <p:spPr bwMode="blackWhite">
            <a:xfrm>
              <a:off x="2400" y="3360"/>
              <a:ext cx="816" cy="240"/>
            </a:xfrm>
            <a:prstGeom prst="roundRect">
              <a:avLst>
                <a:gd name="adj" fmla="val 9106"/>
              </a:avLst>
            </a:prstGeom>
            <a:solidFill>
              <a:schemeClr val="bg1"/>
            </a:solidFill>
            <a:ln w="25400">
              <a:solidFill>
                <a:schemeClr val="tx1"/>
              </a:solidFill>
              <a:round/>
              <a:headEnd/>
              <a:tailEnd/>
            </a:ln>
          </p:spPr>
          <p:txBody>
            <a:bodyPr wrap="none" lIns="95782" tIns="47891" rIns="95782" bIns="47891" anchor="ctr"/>
            <a:lstStyle/>
            <a:p>
              <a:pPr algn="ctr" defTabSz="957263" eaLnBrk="0" hangingPunct="0"/>
              <a:r>
                <a:rPr lang="en-US" sz="2400" b="1">
                  <a:solidFill>
                    <a:srgbClr val="990033"/>
                  </a:solidFill>
                </a:rPr>
                <a:t>Muỗi</a:t>
              </a:r>
            </a:p>
          </p:txBody>
        </p:sp>
      </p:grpSp>
      <p:grpSp>
        <p:nvGrpSpPr>
          <p:cNvPr id="3" name="Group 18"/>
          <p:cNvGrpSpPr>
            <a:grpSpLocks/>
          </p:cNvGrpSpPr>
          <p:nvPr/>
        </p:nvGrpSpPr>
        <p:grpSpPr bwMode="auto">
          <a:xfrm>
            <a:off x="5943600" y="3200400"/>
            <a:ext cx="2743200" cy="2514600"/>
            <a:chOff x="3744" y="2016"/>
            <a:chExt cx="1728" cy="1584"/>
          </a:xfrm>
        </p:grpSpPr>
        <p:pic>
          <p:nvPicPr>
            <p:cNvPr id="3116" name="Picture 11" descr="con gián (B"/>
            <p:cNvPicPr>
              <a:picLocks noChangeAspect="1" noChangeArrowheads="1"/>
            </p:cNvPicPr>
            <p:nvPr/>
          </p:nvPicPr>
          <p:blipFill>
            <a:blip r:embed="rId4"/>
            <a:srcRect/>
            <a:stretch>
              <a:fillRect/>
            </a:stretch>
          </p:blipFill>
          <p:spPr bwMode="auto">
            <a:xfrm>
              <a:off x="3744" y="2016"/>
              <a:ext cx="1728" cy="1249"/>
            </a:xfrm>
            <a:prstGeom prst="rect">
              <a:avLst/>
            </a:prstGeom>
            <a:noFill/>
            <a:ln w="38100">
              <a:solidFill>
                <a:srgbClr val="FF0000"/>
              </a:solidFill>
              <a:miter lim="800000"/>
              <a:headEnd/>
              <a:tailEnd/>
            </a:ln>
          </p:spPr>
        </p:pic>
        <p:sp>
          <p:nvSpPr>
            <p:cNvPr id="3117" name="AutoShape 12"/>
            <p:cNvSpPr>
              <a:spLocks noChangeArrowheads="1"/>
            </p:cNvSpPr>
            <p:nvPr/>
          </p:nvSpPr>
          <p:spPr bwMode="blackWhite">
            <a:xfrm>
              <a:off x="4320" y="3360"/>
              <a:ext cx="724" cy="240"/>
            </a:xfrm>
            <a:prstGeom prst="roundRect">
              <a:avLst>
                <a:gd name="adj" fmla="val 9106"/>
              </a:avLst>
            </a:prstGeom>
            <a:solidFill>
              <a:schemeClr val="bg1"/>
            </a:solidFill>
            <a:ln w="25400">
              <a:solidFill>
                <a:schemeClr val="tx1"/>
              </a:solidFill>
              <a:round/>
              <a:headEnd/>
              <a:tailEnd/>
            </a:ln>
          </p:spPr>
          <p:txBody>
            <a:bodyPr wrap="none" lIns="95782" tIns="47891" rIns="95782" bIns="47891" anchor="ctr"/>
            <a:lstStyle/>
            <a:p>
              <a:pPr algn="ctr" defTabSz="957263" eaLnBrk="0" hangingPunct="0"/>
              <a:r>
                <a:rPr lang="en-US" sz="2400" b="1">
                  <a:solidFill>
                    <a:srgbClr val="990033"/>
                  </a:solidFill>
                </a:rPr>
                <a:t>Gián</a:t>
              </a:r>
            </a:p>
          </p:txBody>
        </p:sp>
      </p:grpSp>
      <p:grpSp>
        <p:nvGrpSpPr>
          <p:cNvPr id="4" name="Group 16"/>
          <p:cNvGrpSpPr>
            <a:grpSpLocks/>
          </p:cNvGrpSpPr>
          <p:nvPr/>
        </p:nvGrpSpPr>
        <p:grpSpPr bwMode="auto">
          <a:xfrm>
            <a:off x="457200" y="3200400"/>
            <a:ext cx="2514600" cy="2514600"/>
            <a:chOff x="288" y="2016"/>
            <a:chExt cx="1584" cy="1584"/>
          </a:xfrm>
        </p:grpSpPr>
        <p:pic>
          <p:nvPicPr>
            <p:cNvPr id="3114" name="Picture 14" descr="con ruồi (Bai côn trung)"/>
            <p:cNvPicPr>
              <a:picLocks noChangeAspect="1" noChangeArrowheads="1"/>
            </p:cNvPicPr>
            <p:nvPr/>
          </p:nvPicPr>
          <p:blipFill>
            <a:blip r:embed="rId5"/>
            <a:srcRect/>
            <a:stretch>
              <a:fillRect/>
            </a:stretch>
          </p:blipFill>
          <p:spPr bwMode="auto">
            <a:xfrm>
              <a:off x="288" y="2016"/>
              <a:ext cx="1584" cy="1240"/>
            </a:xfrm>
            <a:prstGeom prst="rect">
              <a:avLst/>
            </a:prstGeom>
            <a:noFill/>
            <a:ln w="38100">
              <a:solidFill>
                <a:srgbClr val="FF0000"/>
              </a:solidFill>
              <a:miter lim="800000"/>
              <a:headEnd/>
              <a:tailEnd/>
            </a:ln>
          </p:spPr>
        </p:pic>
        <p:sp>
          <p:nvSpPr>
            <p:cNvPr id="3115" name="AutoShape 15"/>
            <p:cNvSpPr>
              <a:spLocks noChangeArrowheads="1"/>
            </p:cNvSpPr>
            <p:nvPr/>
          </p:nvSpPr>
          <p:spPr bwMode="blackWhite">
            <a:xfrm>
              <a:off x="624" y="3360"/>
              <a:ext cx="720" cy="240"/>
            </a:xfrm>
            <a:prstGeom prst="roundRect">
              <a:avLst>
                <a:gd name="adj" fmla="val 9106"/>
              </a:avLst>
            </a:prstGeom>
            <a:solidFill>
              <a:schemeClr val="bg1"/>
            </a:solidFill>
            <a:ln w="25400">
              <a:solidFill>
                <a:schemeClr val="tx1"/>
              </a:solidFill>
              <a:round/>
              <a:headEnd/>
              <a:tailEnd/>
            </a:ln>
          </p:spPr>
          <p:txBody>
            <a:bodyPr wrap="none" lIns="95782" tIns="47891" rIns="95782" bIns="47891" anchor="ctr"/>
            <a:lstStyle/>
            <a:p>
              <a:pPr algn="ctr" defTabSz="957263" eaLnBrk="0" hangingPunct="0"/>
              <a:r>
                <a:rPr lang="en-US" sz="2400" b="1">
                  <a:solidFill>
                    <a:srgbClr val="990033"/>
                  </a:solidFill>
                </a:rPr>
                <a:t> Ruồi</a:t>
              </a:r>
            </a:p>
          </p:txBody>
        </p:sp>
      </p:grpSp>
      <p:grpSp>
        <p:nvGrpSpPr>
          <p:cNvPr id="3081" name="Group 19"/>
          <p:cNvGrpSpPr>
            <a:grpSpLocks/>
          </p:cNvGrpSpPr>
          <p:nvPr/>
        </p:nvGrpSpPr>
        <p:grpSpPr bwMode="auto">
          <a:xfrm>
            <a:off x="0" y="6172200"/>
            <a:ext cx="9144000" cy="877888"/>
            <a:chOff x="-96" y="-144"/>
            <a:chExt cx="5952" cy="839"/>
          </a:xfrm>
        </p:grpSpPr>
        <p:grpSp>
          <p:nvGrpSpPr>
            <p:cNvPr id="3082" name="Group 20"/>
            <p:cNvGrpSpPr>
              <a:grpSpLocks/>
            </p:cNvGrpSpPr>
            <p:nvPr/>
          </p:nvGrpSpPr>
          <p:grpSpPr bwMode="auto">
            <a:xfrm>
              <a:off x="-96" y="-144"/>
              <a:ext cx="1248" cy="743"/>
              <a:chOff x="240" y="672"/>
              <a:chExt cx="2832" cy="1511"/>
            </a:xfrm>
          </p:grpSpPr>
          <p:pic>
            <p:nvPicPr>
              <p:cNvPr id="3111" name="Picture 21" descr="Asian lily"/>
              <p:cNvPicPr>
                <a:picLocks noChangeAspect="1" noChangeArrowheads="1"/>
              </p:cNvPicPr>
              <p:nvPr/>
            </p:nvPicPr>
            <p:blipFill>
              <a:blip r:embed="rId6"/>
              <a:srcRect/>
              <a:stretch>
                <a:fillRect/>
              </a:stretch>
            </p:blipFill>
            <p:spPr bwMode="auto">
              <a:xfrm>
                <a:off x="240" y="960"/>
                <a:ext cx="1395" cy="1223"/>
              </a:xfrm>
              <a:prstGeom prst="rect">
                <a:avLst/>
              </a:prstGeom>
              <a:noFill/>
              <a:ln w="9525">
                <a:noFill/>
                <a:miter lim="800000"/>
                <a:headEnd/>
                <a:tailEnd/>
              </a:ln>
            </p:spPr>
          </p:pic>
          <p:pic>
            <p:nvPicPr>
              <p:cNvPr id="3112" name="Picture 22" descr="Christmas decoration 5"/>
              <p:cNvPicPr>
                <a:picLocks noChangeAspect="1" noChangeArrowheads="1"/>
              </p:cNvPicPr>
              <p:nvPr/>
            </p:nvPicPr>
            <p:blipFill>
              <a:blip r:embed="rId7"/>
              <a:srcRect/>
              <a:stretch>
                <a:fillRect/>
              </a:stretch>
            </p:blipFill>
            <p:spPr bwMode="auto">
              <a:xfrm>
                <a:off x="720" y="816"/>
                <a:ext cx="1824" cy="1030"/>
              </a:xfrm>
              <a:prstGeom prst="rect">
                <a:avLst/>
              </a:prstGeom>
              <a:noFill/>
              <a:ln w="9525">
                <a:noFill/>
                <a:miter lim="800000"/>
                <a:headEnd/>
                <a:tailEnd/>
              </a:ln>
            </p:spPr>
          </p:pic>
          <p:pic>
            <p:nvPicPr>
              <p:cNvPr id="3113" name="Picture 23" descr="clematis Ville de Lyon 02"/>
              <p:cNvPicPr>
                <a:picLocks noChangeAspect="1" noChangeArrowheads="1"/>
              </p:cNvPicPr>
              <p:nvPr/>
            </p:nvPicPr>
            <p:blipFill>
              <a:blip r:embed="rId8"/>
              <a:srcRect/>
              <a:stretch>
                <a:fillRect/>
              </a:stretch>
            </p:blipFill>
            <p:spPr bwMode="auto">
              <a:xfrm>
                <a:off x="1248" y="672"/>
                <a:ext cx="1824" cy="1180"/>
              </a:xfrm>
              <a:prstGeom prst="rect">
                <a:avLst/>
              </a:prstGeom>
              <a:noFill/>
              <a:ln w="9525">
                <a:noFill/>
                <a:miter lim="800000"/>
                <a:headEnd/>
                <a:tailEnd/>
              </a:ln>
            </p:spPr>
          </p:pic>
        </p:grpSp>
        <p:grpSp>
          <p:nvGrpSpPr>
            <p:cNvPr id="3083" name="Group 24"/>
            <p:cNvGrpSpPr>
              <a:grpSpLocks/>
            </p:cNvGrpSpPr>
            <p:nvPr/>
          </p:nvGrpSpPr>
          <p:grpSpPr bwMode="auto">
            <a:xfrm rot="-10398685">
              <a:off x="576" y="-96"/>
              <a:ext cx="1248" cy="743"/>
              <a:chOff x="240" y="672"/>
              <a:chExt cx="2832" cy="1511"/>
            </a:xfrm>
          </p:grpSpPr>
          <p:pic>
            <p:nvPicPr>
              <p:cNvPr id="3108" name="Picture 25" descr="Asian lily"/>
              <p:cNvPicPr>
                <a:picLocks noChangeAspect="1" noChangeArrowheads="1"/>
              </p:cNvPicPr>
              <p:nvPr/>
            </p:nvPicPr>
            <p:blipFill>
              <a:blip r:embed="rId6"/>
              <a:srcRect/>
              <a:stretch>
                <a:fillRect/>
              </a:stretch>
            </p:blipFill>
            <p:spPr bwMode="auto">
              <a:xfrm>
                <a:off x="240" y="960"/>
                <a:ext cx="1395" cy="1223"/>
              </a:xfrm>
              <a:prstGeom prst="rect">
                <a:avLst/>
              </a:prstGeom>
              <a:noFill/>
              <a:ln w="9525">
                <a:noFill/>
                <a:miter lim="800000"/>
                <a:headEnd/>
                <a:tailEnd/>
              </a:ln>
            </p:spPr>
          </p:pic>
          <p:pic>
            <p:nvPicPr>
              <p:cNvPr id="3109" name="Picture 26" descr="Christmas decoration 5"/>
              <p:cNvPicPr>
                <a:picLocks noChangeAspect="1" noChangeArrowheads="1"/>
              </p:cNvPicPr>
              <p:nvPr/>
            </p:nvPicPr>
            <p:blipFill>
              <a:blip r:embed="rId7"/>
              <a:srcRect/>
              <a:stretch>
                <a:fillRect/>
              </a:stretch>
            </p:blipFill>
            <p:spPr bwMode="auto">
              <a:xfrm>
                <a:off x="720" y="816"/>
                <a:ext cx="1824" cy="1030"/>
              </a:xfrm>
              <a:prstGeom prst="rect">
                <a:avLst/>
              </a:prstGeom>
              <a:noFill/>
              <a:ln w="9525">
                <a:noFill/>
                <a:miter lim="800000"/>
                <a:headEnd/>
                <a:tailEnd/>
              </a:ln>
            </p:spPr>
          </p:pic>
          <p:pic>
            <p:nvPicPr>
              <p:cNvPr id="3110" name="Picture 27" descr="clematis Ville de Lyon 02"/>
              <p:cNvPicPr>
                <a:picLocks noChangeAspect="1" noChangeArrowheads="1"/>
              </p:cNvPicPr>
              <p:nvPr/>
            </p:nvPicPr>
            <p:blipFill>
              <a:blip r:embed="rId8"/>
              <a:srcRect/>
              <a:stretch>
                <a:fillRect/>
              </a:stretch>
            </p:blipFill>
            <p:spPr bwMode="auto">
              <a:xfrm>
                <a:off x="1248" y="672"/>
                <a:ext cx="1824" cy="1180"/>
              </a:xfrm>
              <a:prstGeom prst="rect">
                <a:avLst/>
              </a:prstGeom>
              <a:noFill/>
              <a:ln w="9525">
                <a:noFill/>
                <a:miter lim="800000"/>
                <a:headEnd/>
                <a:tailEnd/>
              </a:ln>
            </p:spPr>
          </p:pic>
        </p:grpSp>
        <p:grpSp>
          <p:nvGrpSpPr>
            <p:cNvPr id="3084" name="Group 28"/>
            <p:cNvGrpSpPr>
              <a:grpSpLocks/>
            </p:cNvGrpSpPr>
            <p:nvPr/>
          </p:nvGrpSpPr>
          <p:grpSpPr bwMode="auto">
            <a:xfrm>
              <a:off x="1392" y="-96"/>
              <a:ext cx="1248" cy="743"/>
              <a:chOff x="240" y="672"/>
              <a:chExt cx="2832" cy="1511"/>
            </a:xfrm>
          </p:grpSpPr>
          <p:pic>
            <p:nvPicPr>
              <p:cNvPr id="3105" name="Picture 29" descr="Asian lily"/>
              <p:cNvPicPr>
                <a:picLocks noChangeAspect="1" noChangeArrowheads="1"/>
              </p:cNvPicPr>
              <p:nvPr/>
            </p:nvPicPr>
            <p:blipFill>
              <a:blip r:embed="rId6"/>
              <a:srcRect/>
              <a:stretch>
                <a:fillRect/>
              </a:stretch>
            </p:blipFill>
            <p:spPr bwMode="auto">
              <a:xfrm>
                <a:off x="240" y="960"/>
                <a:ext cx="1395" cy="1223"/>
              </a:xfrm>
              <a:prstGeom prst="rect">
                <a:avLst/>
              </a:prstGeom>
              <a:noFill/>
              <a:ln w="9525">
                <a:noFill/>
                <a:miter lim="800000"/>
                <a:headEnd/>
                <a:tailEnd/>
              </a:ln>
            </p:spPr>
          </p:pic>
          <p:pic>
            <p:nvPicPr>
              <p:cNvPr id="3106" name="Picture 30" descr="Christmas decoration 5"/>
              <p:cNvPicPr>
                <a:picLocks noChangeAspect="1" noChangeArrowheads="1"/>
              </p:cNvPicPr>
              <p:nvPr/>
            </p:nvPicPr>
            <p:blipFill>
              <a:blip r:embed="rId7"/>
              <a:srcRect/>
              <a:stretch>
                <a:fillRect/>
              </a:stretch>
            </p:blipFill>
            <p:spPr bwMode="auto">
              <a:xfrm>
                <a:off x="720" y="816"/>
                <a:ext cx="1824" cy="1030"/>
              </a:xfrm>
              <a:prstGeom prst="rect">
                <a:avLst/>
              </a:prstGeom>
              <a:noFill/>
              <a:ln w="9525">
                <a:noFill/>
                <a:miter lim="800000"/>
                <a:headEnd/>
                <a:tailEnd/>
              </a:ln>
            </p:spPr>
          </p:pic>
          <p:pic>
            <p:nvPicPr>
              <p:cNvPr id="3107" name="Picture 31" descr="clematis Ville de Lyon 02"/>
              <p:cNvPicPr>
                <a:picLocks noChangeAspect="1" noChangeArrowheads="1"/>
              </p:cNvPicPr>
              <p:nvPr/>
            </p:nvPicPr>
            <p:blipFill>
              <a:blip r:embed="rId8"/>
              <a:srcRect/>
              <a:stretch>
                <a:fillRect/>
              </a:stretch>
            </p:blipFill>
            <p:spPr bwMode="auto">
              <a:xfrm>
                <a:off x="1248" y="672"/>
                <a:ext cx="1824" cy="1180"/>
              </a:xfrm>
              <a:prstGeom prst="rect">
                <a:avLst/>
              </a:prstGeom>
              <a:noFill/>
              <a:ln w="9525">
                <a:noFill/>
                <a:miter lim="800000"/>
                <a:headEnd/>
                <a:tailEnd/>
              </a:ln>
            </p:spPr>
          </p:pic>
        </p:grpSp>
        <p:grpSp>
          <p:nvGrpSpPr>
            <p:cNvPr id="3085" name="Group 32"/>
            <p:cNvGrpSpPr>
              <a:grpSpLocks/>
            </p:cNvGrpSpPr>
            <p:nvPr/>
          </p:nvGrpSpPr>
          <p:grpSpPr bwMode="auto">
            <a:xfrm rot="-10398685">
              <a:off x="2064" y="-96"/>
              <a:ext cx="1248" cy="743"/>
              <a:chOff x="240" y="672"/>
              <a:chExt cx="2832" cy="1511"/>
            </a:xfrm>
          </p:grpSpPr>
          <p:pic>
            <p:nvPicPr>
              <p:cNvPr id="3102" name="Picture 33" descr="Asian lily"/>
              <p:cNvPicPr>
                <a:picLocks noChangeAspect="1" noChangeArrowheads="1"/>
              </p:cNvPicPr>
              <p:nvPr/>
            </p:nvPicPr>
            <p:blipFill>
              <a:blip r:embed="rId6"/>
              <a:srcRect/>
              <a:stretch>
                <a:fillRect/>
              </a:stretch>
            </p:blipFill>
            <p:spPr bwMode="auto">
              <a:xfrm>
                <a:off x="240" y="960"/>
                <a:ext cx="1395" cy="1223"/>
              </a:xfrm>
              <a:prstGeom prst="rect">
                <a:avLst/>
              </a:prstGeom>
              <a:noFill/>
              <a:ln w="9525">
                <a:noFill/>
                <a:miter lim="800000"/>
                <a:headEnd/>
                <a:tailEnd/>
              </a:ln>
            </p:spPr>
          </p:pic>
          <p:pic>
            <p:nvPicPr>
              <p:cNvPr id="3103" name="Picture 34" descr="Christmas decoration 5"/>
              <p:cNvPicPr>
                <a:picLocks noChangeAspect="1" noChangeArrowheads="1"/>
              </p:cNvPicPr>
              <p:nvPr/>
            </p:nvPicPr>
            <p:blipFill>
              <a:blip r:embed="rId7"/>
              <a:srcRect/>
              <a:stretch>
                <a:fillRect/>
              </a:stretch>
            </p:blipFill>
            <p:spPr bwMode="auto">
              <a:xfrm>
                <a:off x="720" y="816"/>
                <a:ext cx="1824" cy="1030"/>
              </a:xfrm>
              <a:prstGeom prst="rect">
                <a:avLst/>
              </a:prstGeom>
              <a:noFill/>
              <a:ln w="9525">
                <a:noFill/>
                <a:miter lim="800000"/>
                <a:headEnd/>
                <a:tailEnd/>
              </a:ln>
            </p:spPr>
          </p:pic>
          <p:pic>
            <p:nvPicPr>
              <p:cNvPr id="3104" name="Picture 35" descr="clematis Ville de Lyon 02"/>
              <p:cNvPicPr>
                <a:picLocks noChangeAspect="1" noChangeArrowheads="1"/>
              </p:cNvPicPr>
              <p:nvPr/>
            </p:nvPicPr>
            <p:blipFill>
              <a:blip r:embed="rId8"/>
              <a:srcRect/>
              <a:stretch>
                <a:fillRect/>
              </a:stretch>
            </p:blipFill>
            <p:spPr bwMode="auto">
              <a:xfrm>
                <a:off x="1248" y="672"/>
                <a:ext cx="1824" cy="1180"/>
              </a:xfrm>
              <a:prstGeom prst="rect">
                <a:avLst/>
              </a:prstGeom>
              <a:noFill/>
              <a:ln w="9525">
                <a:noFill/>
                <a:miter lim="800000"/>
                <a:headEnd/>
                <a:tailEnd/>
              </a:ln>
            </p:spPr>
          </p:pic>
        </p:grpSp>
        <p:grpSp>
          <p:nvGrpSpPr>
            <p:cNvPr id="3086" name="Group 36"/>
            <p:cNvGrpSpPr>
              <a:grpSpLocks/>
            </p:cNvGrpSpPr>
            <p:nvPr/>
          </p:nvGrpSpPr>
          <p:grpSpPr bwMode="auto">
            <a:xfrm>
              <a:off x="2832" y="-96"/>
              <a:ext cx="1248" cy="743"/>
              <a:chOff x="240" y="672"/>
              <a:chExt cx="2832" cy="1511"/>
            </a:xfrm>
          </p:grpSpPr>
          <p:pic>
            <p:nvPicPr>
              <p:cNvPr id="3099" name="Picture 37" descr="Asian lily"/>
              <p:cNvPicPr>
                <a:picLocks noChangeAspect="1" noChangeArrowheads="1"/>
              </p:cNvPicPr>
              <p:nvPr/>
            </p:nvPicPr>
            <p:blipFill>
              <a:blip r:embed="rId6"/>
              <a:srcRect/>
              <a:stretch>
                <a:fillRect/>
              </a:stretch>
            </p:blipFill>
            <p:spPr bwMode="auto">
              <a:xfrm>
                <a:off x="240" y="960"/>
                <a:ext cx="1395" cy="1223"/>
              </a:xfrm>
              <a:prstGeom prst="rect">
                <a:avLst/>
              </a:prstGeom>
              <a:noFill/>
              <a:ln w="9525">
                <a:noFill/>
                <a:miter lim="800000"/>
                <a:headEnd/>
                <a:tailEnd/>
              </a:ln>
            </p:spPr>
          </p:pic>
          <p:pic>
            <p:nvPicPr>
              <p:cNvPr id="3100" name="Picture 38" descr="Christmas decoration 5"/>
              <p:cNvPicPr>
                <a:picLocks noChangeAspect="1" noChangeArrowheads="1"/>
              </p:cNvPicPr>
              <p:nvPr/>
            </p:nvPicPr>
            <p:blipFill>
              <a:blip r:embed="rId7"/>
              <a:srcRect/>
              <a:stretch>
                <a:fillRect/>
              </a:stretch>
            </p:blipFill>
            <p:spPr bwMode="auto">
              <a:xfrm>
                <a:off x="720" y="816"/>
                <a:ext cx="1824" cy="1030"/>
              </a:xfrm>
              <a:prstGeom prst="rect">
                <a:avLst/>
              </a:prstGeom>
              <a:noFill/>
              <a:ln w="9525">
                <a:noFill/>
                <a:miter lim="800000"/>
                <a:headEnd/>
                <a:tailEnd/>
              </a:ln>
            </p:spPr>
          </p:pic>
          <p:pic>
            <p:nvPicPr>
              <p:cNvPr id="3101" name="Picture 39" descr="clematis Ville de Lyon 02"/>
              <p:cNvPicPr>
                <a:picLocks noChangeAspect="1" noChangeArrowheads="1"/>
              </p:cNvPicPr>
              <p:nvPr/>
            </p:nvPicPr>
            <p:blipFill>
              <a:blip r:embed="rId8"/>
              <a:srcRect/>
              <a:stretch>
                <a:fillRect/>
              </a:stretch>
            </p:blipFill>
            <p:spPr bwMode="auto">
              <a:xfrm>
                <a:off x="1248" y="672"/>
                <a:ext cx="1824" cy="1180"/>
              </a:xfrm>
              <a:prstGeom prst="rect">
                <a:avLst/>
              </a:prstGeom>
              <a:noFill/>
              <a:ln w="9525">
                <a:noFill/>
                <a:miter lim="800000"/>
                <a:headEnd/>
                <a:tailEnd/>
              </a:ln>
            </p:spPr>
          </p:pic>
        </p:grpSp>
        <p:grpSp>
          <p:nvGrpSpPr>
            <p:cNvPr id="3087" name="Group 40"/>
            <p:cNvGrpSpPr>
              <a:grpSpLocks/>
            </p:cNvGrpSpPr>
            <p:nvPr/>
          </p:nvGrpSpPr>
          <p:grpSpPr bwMode="auto">
            <a:xfrm rot="-10398685">
              <a:off x="3504" y="-48"/>
              <a:ext cx="1248" cy="743"/>
              <a:chOff x="240" y="672"/>
              <a:chExt cx="2832" cy="1511"/>
            </a:xfrm>
          </p:grpSpPr>
          <p:pic>
            <p:nvPicPr>
              <p:cNvPr id="3096" name="Picture 41" descr="Asian lily"/>
              <p:cNvPicPr>
                <a:picLocks noChangeAspect="1" noChangeArrowheads="1"/>
              </p:cNvPicPr>
              <p:nvPr/>
            </p:nvPicPr>
            <p:blipFill>
              <a:blip r:embed="rId6"/>
              <a:srcRect/>
              <a:stretch>
                <a:fillRect/>
              </a:stretch>
            </p:blipFill>
            <p:spPr bwMode="auto">
              <a:xfrm>
                <a:off x="240" y="960"/>
                <a:ext cx="1395" cy="1223"/>
              </a:xfrm>
              <a:prstGeom prst="rect">
                <a:avLst/>
              </a:prstGeom>
              <a:noFill/>
              <a:ln w="9525">
                <a:noFill/>
                <a:miter lim="800000"/>
                <a:headEnd/>
                <a:tailEnd/>
              </a:ln>
            </p:spPr>
          </p:pic>
          <p:pic>
            <p:nvPicPr>
              <p:cNvPr id="3097" name="Picture 42" descr="Christmas decoration 5"/>
              <p:cNvPicPr>
                <a:picLocks noChangeAspect="1" noChangeArrowheads="1"/>
              </p:cNvPicPr>
              <p:nvPr/>
            </p:nvPicPr>
            <p:blipFill>
              <a:blip r:embed="rId7"/>
              <a:srcRect/>
              <a:stretch>
                <a:fillRect/>
              </a:stretch>
            </p:blipFill>
            <p:spPr bwMode="auto">
              <a:xfrm>
                <a:off x="720" y="816"/>
                <a:ext cx="1824" cy="1030"/>
              </a:xfrm>
              <a:prstGeom prst="rect">
                <a:avLst/>
              </a:prstGeom>
              <a:noFill/>
              <a:ln w="9525">
                <a:noFill/>
                <a:miter lim="800000"/>
                <a:headEnd/>
                <a:tailEnd/>
              </a:ln>
            </p:spPr>
          </p:pic>
          <p:pic>
            <p:nvPicPr>
              <p:cNvPr id="3098" name="Picture 43" descr="clematis Ville de Lyon 02"/>
              <p:cNvPicPr>
                <a:picLocks noChangeAspect="1" noChangeArrowheads="1"/>
              </p:cNvPicPr>
              <p:nvPr/>
            </p:nvPicPr>
            <p:blipFill>
              <a:blip r:embed="rId8"/>
              <a:srcRect/>
              <a:stretch>
                <a:fillRect/>
              </a:stretch>
            </p:blipFill>
            <p:spPr bwMode="auto">
              <a:xfrm>
                <a:off x="1248" y="672"/>
                <a:ext cx="1824" cy="1180"/>
              </a:xfrm>
              <a:prstGeom prst="rect">
                <a:avLst/>
              </a:prstGeom>
              <a:noFill/>
              <a:ln w="9525">
                <a:noFill/>
                <a:miter lim="800000"/>
                <a:headEnd/>
                <a:tailEnd/>
              </a:ln>
            </p:spPr>
          </p:pic>
        </p:grpSp>
        <p:grpSp>
          <p:nvGrpSpPr>
            <p:cNvPr id="3088" name="Group 44"/>
            <p:cNvGrpSpPr>
              <a:grpSpLocks/>
            </p:cNvGrpSpPr>
            <p:nvPr/>
          </p:nvGrpSpPr>
          <p:grpSpPr bwMode="auto">
            <a:xfrm>
              <a:off x="3744" y="-96"/>
              <a:ext cx="1248" cy="743"/>
              <a:chOff x="240" y="672"/>
              <a:chExt cx="2832" cy="1511"/>
            </a:xfrm>
          </p:grpSpPr>
          <p:pic>
            <p:nvPicPr>
              <p:cNvPr id="3093" name="Picture 45" descr="Asian lily"/>
              <p:cNvPicPr>
                <a:picLocks noChangeAspect="1" noChangeArrowheads="1"/>
              </p:cNvPicPr>
              <p:nvPr/>
            </p:nvPicPr>
            <p:blipFill>
              <a:blip r:embed="rId6"/>
              <a:srcRect/>
              <a:stretch>
                <a:fillRect/>
              </a:stretch>
            </p:blipFill>
            <p:spPr bwMode="auto">
              <a:xfrm>
                <a:off x="240" y="960"/>
                <a:ext cx="1395" cy="1223"/>
              </a:xfrm>
              <a:prstGeom prst="rect">
                <a:avLst/>
              </a:prstGeom>
              <a:noFill/>
              <a:ln w="9525">
                <a:noFill/>
                <a:miter lim="800000"/>
                <a:headEnd/>
                <a:tailEnd/>
              </a:ln>
            </p:spPr>
          </p:pic>
          <p:pic>
            <p:nvPicPr>
              <p:cNvPr id="3094" name="Picture 46" descr="Christmas decoration 5"/>
              <p:cNvPicPr>
                <a:picLocks noChangeAspect="1" noChangeArrowheads="1"/>
              </p:cNvPicPr>
              <p:nvPr/>
            </p:nvPicPr>
            <p:blipFill>
              <a:blip r:embed="rId7"/>
              <a:srcRect/>
              <a:stretch>
                <a:fillRect/>
              </a:stretch>
            </p:blipFill>
            <p:spPr bwMode="auto">
              <a:xfrm>
                <a:off x="720" y="816"/>
                <a:ext cx="1824" cy="1030"/>
              </a:xfrm>
              <a:prstGeom prst="rect">
                <a:avLst/>
              </a:prstGeom>
              <a:noFill/>
              <a:ln w="9525">
                <a:noFill/>
                <a:miter lim="800000"/>
                <a:headEnd/>
                <a:tailEnd/>
              </a:ln>
            </p:spPr>
          </p:pic>
          <p:pic>
            <p:nvPicPr>
              <p:cNvPr id="3095" name="Picture 47" descr="clematis Ville de Lyon 02"/>
              <p:cNvPicPr>
                <a:picLocks noChangeAspect="1" noChangeArrowheads="1"/>
              </p:cNvPicPr>
              <p:nvPr/>
            </p:nvPicPr>
            <p:blipFill>
              <a:blip r:embed="rId8"/>
              <a:srcRect/>
              <a:stretch>
                <a:fillRect/>
              </a:stretch>
            </p:blipFill>
            <p:spPr bwMode="auto">
              <a:xfrm>
                <a:off x="1248" y="672"/>
                <a:ext cx="1824" cy="1180"/>
              </a:xfrm>
              <a:prstGeom prst="rect">
                <a:avLst/>
              </a:prstGeom>
              <a:noFill/>
              <a:ln w="9525">
                <a:noFill/>
                <a:miter lim="800000"/>
                <a:headEnd/>
                <a:tailEnd/>
              </a:ln>
            </p:spPr>
          </p:pic>
        </p:grpSp>
        <p:grpSp>
          <p:nvGrpSpPr>
            <p:cNvPr id="3089" name="Group 48"/>
            <p:cNvGrpSpPr>
              <a:grpSpLocks/>
            </p:cNvGrpSpPr>
            <p:nvPr/>
          </p:nvGrpSpPr>
          <p:grpSpPr bwMode="auto">
            <a:xfrm rot="-10398685">
              <a:off x="4608" y="-119"/>
              <a:ext cx="1248" cy="743"/>
              <a:chOff x="240" y="672"/>
              <a:chExt cx="2832" cy="1511"/>
            </a:xfrm>
          </p:grpSpPr>
          <p:pic>
            <p:nvPicPr>
              <p:cNvPr id="3090" name="Picture 49" descr="Asian lily"/>
              <p:cNvPicPr>
                <a:picLocks noChangeAspect="1" noChangeArrowheads="1"/>
              </p:cNvPicPr>
              <p:nvPr/>
            </p:nvPicPr>
            <p:blipFill>
              <a:blip r:embed="rId6"/>
              <a:srcRect/>
              <a:stretch>
                <a:fillRect/>
              </a:stretch>
            </p:blipFill>
            <p:spPr bwMode="auto">
              <a:xfrm>
                <a:off x="240" y="960"/>
                <a:ext cx="1395" cy="1223"/>
              </a:xfrm>
              <a:prstGeom prst="rect">
                <a:avLst/>
              </a:prstGeom>
              <a:noFill/>
              <a:ln w="9525">
                <a:noFill/>
                <a:miter lim="800000"/>
                <a:headEnd/>
                <a:tailEnd/>
              </a:ln>
            </p:spPr>
          </p:pic>
          <p:pic>
            <p:nvPicPr>
              <p:cNvPr id="3091" name="Picture 50" descr="Christmas decoration 5"/>
              <p:cNvPicPr>
                <a:picLocks noChangeAspect="1" noChangeArrowheads="1"/>
              </p:cNvPicPr>
              <p:nvPr/>
            </p:nvPicPr>
            <p:blipFill>
              <a:blip r:embed="rId7"/>
              <a:srcRect/>
              <a:stretch>
                <a:fillRect/>
              </a:stretch>
            </p:blipFill>
            <p:spPr bwMode="auto">
              <a:xfrm>
                <a:off x="720" y="816"/>
                <a:ext cx="1824" cy="1030"/>
              </a:xfrm>
              <a:prstGeom prst="rect">
                <a:avLst/>
              </a:prstGeom>
              <a:noFill/>
              <a:ln w="9525">
                <a:noFill/>
                <a:miter lim="800000"/>
                <a:headEnd/>
                <a:tailEnd/>
              </a:ln>
            </p:spPr>
          </p:pic>
          <p:pic>
            <p:nvPicPr>
              <p:cNvPr id="3092" name="Picture 51" descr="clematis Ville de Lyon 02"/>
              <p:cNvPicPr>
                <a:picLocks noChangeAspect="1" noChangeArrowheads="1"/>
              </p:cNvPicPr>
              <p:nvPr/>
            </p:nvPicPr>
            <p:blipFill>
              <a:blip r:embed="rId8"/>
              <a:srcRect/>
              <a:stretch>
                <a:fillRect/>
              </a:stretch>
            </p:blipFill>
            <p:spPr bwMode="auto">
              <a:xfrm>
                <a:off x="1248" y="672"/>
                <a:ext cx="1824" cy="1180"/>
              </a:xfrm>
              <a:prstGeom prst="rect">
                <a:avLst/>
              </a:prstGeom>
              <a:noFill/>
              <a:ln w="9525">
                <a:noFill/>
                <a:miter lim="800000"/>
                <a:headEnd/>
                <a:tailEnd/>
              </a:ln>
            </p:spPr>
          </p:pic>
        </p:grpSp>
      </p:gr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from="(-#ppt_w/2)" to="(#ppt_x)" calcmode="lin" valueType="num">
                                      <p:cBhvr>
                                        <p:cTn id="7" dur="3000" fill="hold">
                                          <p:stCondLst>
                                            <p:cond delay="0"/>
                                          </p:stCondLst>
                                        </p:cTn>
                                        <p:tgtEl>
                                          <p:spTgt spid="4100"/>
                                        </p:tgtEl>
                                        <p:attrNameLst>
                                          <p:attrName>ppt_x</p:attrName>
                                        </p:attrNameLst>
                                      </p:cBhvr>
                                    </p:anim>
                                    <p:anim from="0" to="-1.0" calcmode="lin" valueType="num">
                                      <p:cBhvr>
                                        <p:cTn id="8" dur="1000" decel="50000" autoRev="1" fill="hold">
                                          <p:stCondLst>
                                            <p:cond delay="3000"/>
                                          </p:stCondLst>
                                        </p:cTn>
                                        <p:tgtEl>
                                          <p:spTgt spid="4100"/>
                                        </p:tgtEl>
                                        <p:attrNameLst>
                                          <p:attrName>xshear</p:attrName>
                                        </p:attrNameLst>
                                      </p:cBhvr>
                                    </p:anim>
                                    <p:animScale>
                                      <p:cBhvr>
                                        <p:cTn id="9" dur="1000" decel="100000" autoRev="1" fill="hold">
                                          <p:stCondLst>
                                            <p:cond delay="3000"/>
                                          </p:stCondLst>
                                        </p:cTn>
                                        <p:tgtEl>
                                          <p:spTgt spid="4100"/>
                                        </p:tgtEl>
                                      </p:cBhvr>
                                      <p:from x="100000" y="100000"/>
                                      <p:to x="80000" y="100000"/>
                                    </p:animScale>
                                    <p:anim by="(#ppt_h/3+#ppt_w*0.1)" calcmode="lin" valueType="num">
                                      <p:cBhvr additive="sum">
                                        <p:cTn id="10" dur="1000" decel="100000" autoRev="1" fill="hold">
                                          <p:stCondLst>
                                            <p:cond delay="3000"/>
                                          </p:stCondLst>
                                        </p:cTn>
                                        <p:tgtEl>
                                          <p:spTgt spid="4100"/>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0"/>
                                        <p:tgtEl>
                                          <p:spTgt spid="4"/>
                                        </p:tgtEl>
                                      </p:cBhvr>
                                    </p:animEffect>
                                    <p:anim calcmode="lin" valueType="num">
                                      <p:cBhvr>
                                        <p:cTn id="16" dur="5000" fill="hold"/>
                                        <p:tgtEl>
                                          <p:spTgt spid="4"/>
                                        </p:tgtEl>
                                        <p:attrNameLst>
                                          <p:attrName>style.rotation</p:attrName>
                                        </p:attrNameLst>
                                      </p:cBhvr>
                                      <p:tavLst>
                                        <p:tav tm="0">
                                          <p:val>
                                            <p:fltVal val="720"/>
                                          </p:val>
                                        </p:tav>
                                        <p:tav tm="100000">
                                          <p:val>
                                            <p:fltVal val="0"/>
                                          </p:val>
                                        </p:tav>
                                      </p:tavLst>
                                    </p:anim>
                                    <p:anim calcmode="lin" valueType="num">
                                      <p:cBhvr>
                                        <p:cTn id="17" dur="5000" fill="hold"/>
                                        <p:tgtEl>
                                          <p:spTgt spid="4"/>
                                        </p:tgtEl>
                                        <p:attrNameLst>
                                          <p:attrName>ppt_h</p:attrName>
                                        </p:attrNameLst>
                                      </p:cBhvr>
                                      <p:tavLst>
                                        <p:tav tm="0">
                                          <p:val>
                                            <p:fltVal val="0"/>
                                          </p:val>
                                        </p:tav>
                                        <p:tav tm="100000">
                                          <p:val>
                                            <p:strVal val="#ppt_h"/>
                                          </p:val>
                                        </p:tav>
                                      </p:tavLst>
                                    </p:anim>
                                    <p:anim calcmode="lin" valueType="num">
                                      <p:cBhvr>
                                        <p:cTn id="18" dur="5000" fill="hold"/>
                                        <p:tgtEl>
                                          <p:spTgt spid="4"/>
                                        </p:tgtEl>
                                        <p:attrNameLst>
                                          <p:attrName>ppt_w</p:attrName>
                                        </p:attrNameLst>
                                      </p:cBhvr>
                                      <p:tavLst>
                                        <p:tav tm="0">
                                          <p:val>
                                            <p:fltVal val="0"/>
                                          </p:val>
                                        </p:tav>
                                        <p:tav tm="100000">
                                          <p:val>
                                            <p:strVal val="#ppt_w"/>
                                          </p:val>
                                        </p:tav>
                                      </p:tavLst>
                                    </p:anim>
                                  </p:childTnLst>
                                </p:cTn>
                              </p:par>
                              <p:par>
                                <p:cTn id="19" presetID="35"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0"/>
                                        <p:tgtEl>
                                          <p:spTgt spid="2"/>
                                        </p:tgtEl>
                                      </p:cBhvr>
                                    </p:animEffect>
                                    <p:anim calcmode="lin" valueType="num">
                                      <p:cBhvr>
                                        <p:cTn id="22" dur="5000" fill="hold"/>
                                        <p:tgtEl>
                                          <p:spTgt spid="2"/>
                                        </p:tgtEl>
                                        <p:attrNameLst>
                                          <p:attrName>style.rotation</p:attrName>
                                        </p:attrNameLst>
                                      </p:cBhvr>
                                      <p:tavLst>
                                        <p:tav tm="0">
                                          <p:val>
                                            <p:fltVal val="720"/>
                                          </p:val>
                                        </p:tav>
                                        <p:tav tm="100000">
                                          <p:val>
                                            <p:fltVal val="0"/>
                                          </p:val>
                                        </p:tav>
                                      </p:tavLst>
                                    </p:anim>
                                    <p:anim calcmode="lin" valueType="num">
                                      <p:cBhvr>
                                        <p:cTn id="23" dur="5000" fill="hold"/>
                                        <p:tgtEl>
                                          <p:spTgt spid="2"/>
                                        </p:tgtEl>
                                        <p:attrNameLst>
                                          <p:attrName>ppt_h</p:attrName>
                                        </p:attrNameLst>
                                      </p:cBhvr>
                                      <p:tavLst>
                                        <p:tav tm="0">
                                          <p:val>
                                            <p:fltVal val="0"/>
                                          </p:val>
                                        </p:tav>
                                        <p:tav tm="100000">
                                          <p:val>
                                            <p:strVal val="#ppt_h"/>
                                          </p:val>
                                        </p:tav>
                                      </p:tavLst>
                                    </p:anim>
                                    <p:anim calcmode="lin" valueType="num">
                                      <p:cBhvr>
                                        <p:cTn id="24" dur="5000" fill="hold"/>
                                        <p:tgtEl>
                                          <p:spTgt spid="2"/>
                                        </p:tgtEl>
                                        <p:attrNameLst>
                                          <p:attrName>ppt_w</p:attrName>
                                        </p:attrNameLst>
                                      </p:cBhvr>
                                      <p:tavLst>
                                        <p:tav tm="0">
                                          <p:val>
                                            <p:fltVal val="0"/>
                                          </p:val>
                                        </p:tav>
                                        <p:tav tm="100000">
                                          <p:val>
                                            <p:strVal val="#ppt_w"/>
                                          </p:val>
                                        </p:tav>
                                      </p:tavLst>
                                    </p:anim>
                                  </p:childTnLst>
                                </p:cTn>
                              </p:par>
                              <p:par>
                                <p:cTn id="25" presetID="35"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0"/>
                                        <p:tgtEl>
                                          <p:spTgt spid="3"/>
                                        </p:tgtEl>
                                      </p:cBhvr>
                                    </p:animEffect>
                                    <p:anim calcmode="lin" valueType="num">
                                      <p:cBhvr>
                                        <p:cTn id="28" dur="5000" fill="hold"/>
                                        <p:tgtEl>
                                          <p:spTgt spid="3"/>
                                        </p:tgtEl>
                                        <p:attrNameLst>
                                          <p:attrName>style.rotation</p:attrName>
                                        </p:attrNameLst>
                                      </p:cBhvr>
                                      <p:tavLst>
                                        <p:tav tm="0">
                                          <p:val>
                                            <p:fltVal val="720"/>
                                          </p:val>
                                        </p:tav>
                                        <p:tav tm="100000">
                                          <p:val>
                                            <p:fltVal val="0"/>
                                          </p:val>
                                        </p:tav>
                                      </p:tavLst>
                                    </p:anim>
                                    <p:anim calcmode="lin" valueType="num">
                                      <p:cBhvr>
                                        <p:cTn id="29" dur="5000" fill="hold"/>
                                        <p:tgtEl>
                                          <p:spTgt spid="3"/>
                                        </p:tgtEl>
                                        <p:attrNameLst>
                                          <p:attrName>ppt_h</p:attrName>
                                        </p:attrNameLst>
                                      </p:cBhvr>
                                      <p:tavLst>
                                        <p:tav tm="0">
                                          <p:val>
                                            <p:fltVal val="0"/>
                                          </p:val>
                                        </p:tav>
                                        <p:tav tm="100000">
                                          <p:val>
                                            <p:strVal val="#ppt_h"/>
                                          </p:val>
                                        </p:tav>
                                      </p:tavLst>
                                    </p:anim>
                                    <p:anim calcmode="lin" valueType="num">
                                      <p:cBhvr>
                                        <p:cTn id="30" dur="5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14350" y="100013"/>
            <a:ext cx="8229600" cy="585787"/>
          </a:xfrm>
        </p:spPr>
        <p:txBody>
          <a:bodyPr/>
          <a:lstStyle/>
          <a:p>
            <a:pPr eaLnBrk="1" hangingPunct="1"/>
            <a:endParaRPr lang="en-US" sz="4000" b="1" smtClean="0">
              <a:solidFill>
                <a:srgbClr val="FF0000"/>
              </a:solidFill>
            </a:endParaRPr>
          </a:p>
        </p:txBody>
      </p:sp>
      <p:sp>
        <p:nvSpPr>
          <p:cNvPr id="18436" name="AutoShape 4"/>
          <p:cNvSpPr>
            <a:spLocks noChangeArrowheads="1"/>
          </p:cNvSpPr>
          <p:nvPr/>
        </p:nvSpPr>
        <p:spPr bwMode="auto">
          <a:xfrm>
            <a:off x="635000" y="5776913"/>
            <a:ext cx="8001000" cy="1012825"/>
          </a:xfrm>
          <a:prstGeom prst="plaque">
            <a:avLst>
              <a:gd name="adj" fmla="val 16667"/>
            </a:avLst>
          </a:prstGeom>
          <a:solidFill>
            <a:srgbClr val="CCFFFF"/>
          </a:solidFill>
          <a:ln w="9525">
            <a:solidFill>
              <a:schemeClr val="tx1"/>
            </a:solidFill>
            <a:miter lim="800000"/>
            <a:headEnd/>
            <a:tailEnd/>
          </a:ln>
        </p:spPr>
        <p:txBody>
          <a:bodyPr wrap="none" anchor="ctr"/>
          <a:lstStyle/>
          <a:p>
            <a:r>
              <a:rPr lang="en-US" sz="3200">
                <a:solidFill>
                  <a:srgbClr val="FF00FF"/>
                </a:solidFill>
              </a:rPr>
              <a:t> Tàu khai thác đánh bắt thủy sản, chài lưới.....</a:t>
            </a:r>
            <a:endParaRPr lang="en-US" sz="2000">
              <a:solidFill>
                <a:srgbClr val="FF00FF"/>
              </a:solidFill>
            </a:endParaRPr>
          </a:p>
        </p:txBody>
      </p:sp>
      <p:pic>
        <p:nvPicPr>
          <p:cNvPr id="18438" name="Picture 6"/>
          <p:cNvPicPr>
            <a:picLocks noChangeAspect="1" noChangeArrowheads="1"/>
          </p:cNvPicPr>
          <p:nvPr/>
        </p:nvPicPr>
        <p:blipFill>
          <a:blip r:embed="rId2"/>
          <a:srcRect l="1193" t="21674" r="70500" b="45280"/>
          <a:stretch>
            <a:fillRect/>
          </a:stretch>
        </p:blipFill>
        <p:spPr bwMode="auto">
          <a:xfrm>
            <a:off x="3124200" y="268288"/>
            <a:ext cx="2895600" cy="2551112"/>
          </a:xfrm>
          <a:prstGeom prst="rect">
            <a:avLst/>
          </a:prstGeom>
          <a:noFill/>
          <a:ln w="9525">
            <a:solidFill>
              <a:schemeClr val="bg2"/>
            </a:solidFill>
            <a:miter lim="800000"/>
            <a:headEnd/>
            <a:tailEnd/>
          </a:ln>
        </p:spPr>
      </p:pic>
      <p:pic>
        <p:nvPicPr>
          <p:cNvPr id="18439" name="Picture 7"/>
          <p:cNvPicPr>
            <a:picLocks noChangeAspect="1" noChangeArrowheads="1"/>
          </p:cNvPicPr>
          <p:nvPr/>
        </p:nvPicPr>
        <p:blipFill>
          <a:blip r:embed="rId3"/>
          <a:srcRect l="30972" t="49146" r="33928" b="17218"/>
          <a:stretch>
            <a:fillRect/>
          </a:stretch>
        </p:blipFill>
        <p:spPr bwMode="auto">
          <a:xfrm>
            <a:off x="228600" y="228600"/>
            <a:ext cx="2819400" cy="2590800"/>
          </a:xfrm>
          <a:prstGeom prst="rect">
            <a:avLst/>
          </a:prstGeom>
          <a:noFill/>
          <a:ln w="9525">
            <a:solidFill>
              <a:schemeClr val="bg2"/>
            </a:solidFill>
            <a:miter lim="800000"/>
            <a:headEnd/>
            <a:tailEnd/>
          </a:ln>
        </p:spPr>
      </p:pic>
      <p:pic>
        <p:nvPicPr>
          <p:cNvPr id="18440" name="Picture 8"/>
          <p:cNvPicPr>
            <a:picLocks noChangeAspect="1" noChangeArrowheads="1"/>
          </p:cNvPicPr>
          <p:nvPr/>
        </p:nvPicPr>
        <p:blipFill>
          <a:blip r:embed="rId4"/>
          <a:srcRect l="6133" t="42453" r="55118" b="20700"/>
          <a:stretch>
            <a:fillRect/>
          </a:stretch>
        </p:blipFill>
        <p:spPr bwMode="auto">
          <a:xfrm>
            <a:off x="6107113" y="257175"/>
            <a:ext cx="2855912" cy="2562225"/>
          </a:xfrm>
          <a:prstGeom prst="rect">
            <a:avLst/>
          </a:prstGeom>
          <a:noFill/>
          <a:ln w="9525">
            <a:solidFill>
              <a:srgbClr val="808080"/>
            </a:solidFill>
            <a:miter lim="800000"/>
            <a:headEnd/>
            <a:tailEnd/>
          </a:ln>
        </p:spPr>
      </p:pic>
      <p:pic>
        <p:nvPicPr>
          <p:cNvPr id="18442" name="Picture 10"/>
          <p:cNvPicPr>
            <a:picLocks noChangeAspect="1" noChangeArrowheads="1"/>
          </p:cNvPicPr>
          <p:nvPr/>
        </p:nvPicPr>
        <p:blipFill>
          <a:blip r:embed="rId5"/>
          <a:srcRect l="14548" t="35968" r="43364" b="24373"/>
          <a:stretch>
            <a:fillRect/>
          </a:stretch>
        </p:blipFill>
        <p:spPr bwMode="auto">
          <a:xfrm>
            <a:off x="228600" y="2895600"/>
            <a:ext cx="2795588" cy="2743200"/>
          </a:xfrm>
          <a:prstGeom prst="rect">
            <a:avLst/>
          </a:prstGeom>
          <a:noFill/>
          <a:ln w="9525">
            <a:solidFill>
              <a:srgbClr val="808080"/>
            </a:solidFill>
            <a:miter lim="800000"/>
            <a:headEnd/>
            <a:tailEnd/>
          </a:ln>
        </p:spPr>
      </p:pic>
      <p:pic>
        <p:nvPicPr>
          <p:cNvPr id="18443" name="Picture 11"/>
          <p:cNvPicPr>
            <a:picLocks noChangeAspect="1" noChangeArrowheads="1"/>
          </p:cNvPicPr>
          <p:nvPr/>
        </p:nvPicPr>
        <p:blipFill>
          <a:blip r:embed="rId6"/>
          <a:srcRect l="14548" t="36592" r="52046" b="27455"/>
          <a:stretch>
            <a:fillRect/>
          </a:stretch>
        </p:blipFill>
        <p:spPr bwMode="auto">
          <a:xfrm>
            <a:off x="6130925" y="2911475"/>
            <a:ext cx="2813050" cy="2730500"/>
          </a:xfrm>
          <a:prstGeom prst="rect">
            <a:avLst/>
          </a:prstGeom>
          <a:noFill/>
          <a:ln w="9525">
            <a:solidFill>
              <a:srgbClr val="808080"/>
            </a:solidFill>
            <a:miter lim="800000"/>
            <a:headEnd/>
            <a:tailEnd/>
          </a:ln>
        </p:spPr>
      </p:pic>
      <p:pic>
        <p:nvPicPr>
          <p:cNvPr id="18444" name="Picture 12"/>
          <p:cNvPicPr>
            <a:picLocks noChangeAspect="1" noChangeArrowheads="1"/>
          </p:cNvPicPr>
          <p:nvPr/>
        </p:nvPicPr>
        <p:blipFill>
          <a:blip r:embed="rId7"/>
          <a:srcRect l="14838" t="52979" r="52069" b="13368"/>
          <a:stretch>
            <a:fillRect/>
          </a:stretch>
        </p:blipFill>
        <p:spPr bwMode="auto">
          <a:xfrm>
            <a:off x="3124200" y="2895600"/>
            <a:ext cx="2895600" cy="2743200"/>
          </a:xfrm>
          <a:prstGeom prst="rect">
            <a:avLst/>
          </a:prstGeom>
          <a:noFill/>
          <a:ln w="9525">
            <a:solidFill>
              <a:schemeClr val="bg2"/>
            </a:solidFill>
            <a:miter lim="800000"/>
            <a:headEnd/>
            <a:tailEnd/>
          </a:ln>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5000"/>
                                        <p:tgtEl>
                                          <p:spTgt spid="18439"/>
                                        </p:tgtEl>
                                      </p:cBhvr>
                                    </p:animEffect>
                                    <p:anim calcmode="lin" valueType="num">
                                      <p:cBhvr>
                                        <p:cTn id="8" dur="5000" fill="hold"/>
                                        <p:tgtEl>
                                          <p:spTgt spid="18439"/>
                                        </p:tgtEl>
                                        <p:attrNameLst>
                                          <p:attrName>style.rotation</p:attrName>
                                        </p:attrNameLst>
                                      </p:cBhvr>
                                      <p:tavLst>
                                        <p:tav tm="0">
                                          <p:val>
                                            <p:fltVal val="720"/>
                                          </p:val>
                                        </p:tav>
                                        <p:tav tm="100000">
                                          <p:val>
                                            <p:fltVal val="0"/>
                                          </p:val>
                                        </p:tav>
                                      </p:tavLst>
                                    </p:anim>
                                    <p:anim calcmode="lin" valueType="num">
                                      <p:cBhvr>
                                        <p:cTn id="9" dur="5000" fill="hold"/>
                                        <p:tgtEl>
                                          <p:spTgt spid="18439"/>
                                        </p:tgtEl>
                                        <p:attrNameLst>
                                          <p:attrName>ppt_h</p:attrName>
                                        </p:attrNameLst>
                                      </p:cBhvr>
                                      <p:tavLst>
                                        <p:tav tm="0">
                                          <p:val>
                                            <p:fltVal val="0"/>
                                          </p:val>
                                        </p:tav>
                                        <p:tav tm="100000">
                                          <p:val>
                                            <p:strVal val="#ppt_h"/>
                                          </p:val>
                                        </p:tav>
                                      </p:tavLst>
                                    </p:anim>
                                    <p:anim calcmode="lin" valueType="num">
                                      <p:cBhvr>
                                        <p:cTn id="10" dur="5000" fill="hold"/>
                                        <p:tgtEl>
                                          <p:spTgt spid="18439"/>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8438"/>
                                        </p:tgtEl>
                                        <p:attrNameLst>
                                          <p:attrName>style.visibility</p:attrName>
                                        </p:attrNameLst>
                                      </p:cBhvr>
                                      <p:to>
                                        <p:strVal val="visible"/>
                                      </p:to>
                                    </p:set>
                                    <p:animEffect transition="in" filter="fade">
                                      <p:cBhvr>
                                        <p:cTn id="13" dur="5000"/>
                                        <p:tgtEl>
                                          <p:spTgt spid="18438"/>
                                        </p:tgtEl>
                                      </p:cBhvr>
                                    </p:animEffect>
                                    <p:anim calcmode="lin" valueType="num">
                                      <p:cBhvr>
                                        <p:cTn id="14" dur="5000" fill="hold"/>
                                        <p:tgtEl>
                                          <p:spTgt spid="18438"/>
                                        </p:tgtEl>
                                        <p:attrNameLst>
                                          <p:attrName>style.rotation</p:attrName>
                                        </p:attrNameLst>
                                      </p:cBhvr>
                                      <p:tavLst>
                                        <p:tav tm="0">
                                          <p:val>
                                            <p:fltVal val="720"/>
                                          </p:val>
                                        </p:tav>
                                        <p:tav tm="100000">
                                          <p:val>
                                            <p:fltVal val="0"/>
                                          </p:val>
                                        </p:tav>
                                      </p:tavLst>
                                    </p:anim>
                                    <p:anim calcmode="lin" valueType="num">
                                      <p:cBhvr>
                                        <p:cTn id="15" dur="5000" fill="hold"/>
                                        <p:tgtEl>
                                          <p:spTgt spid="18438"/>
                                        </p:tgtEl>
                                        <p:attrNameLst>
                                          <p:attrName>ppt_h</p:attrName>
                                        </p:attrNameLst>
                                      </p:cBhvr>
                                      <p:tavLst>
                                        <p:tav tm="0">
                                          <p:val>
                                            <p:fltVal val="0"/>
                                          </p:val>
                                        </p:tav>
                                        <p:tav tm="100000">
                                          <p:val>
                                            <p:strVal val="#ppt_h"/>
                                          </p:val>
                                        </p:tav>
                                      </p:tavLst>
                                    </p:anim>
                                    <p:anim calcmode="lin" valueType="num">
                                      <p:cBhvr>
                                        <p:cTn id="16" dur="5000" fill="hold"/>
                                        <p:tgtEl>
                                          <p:spTgt spid="18438"/>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8440"/>
                                        </p:tgtEl>
                                        <p:attrNameLst>
                                          <p:attrName>style.visibility</p:attrName>
                                        </p:attrNameLst>
                                      </p:cBhvr>
                                      <p:to>
                                        <p:strVal val="visible"/>
                                      </p:to>
                                    </p:set>
                                    <p:animEffect transition="in" filter="fade">
                                      <p:cBhvr>
                                        <p:cTn id="19" dur="5000"/>
                                        <p:tgtEl>
                                          <p:spTgt spid="18440"/>
                                        </p:tgtEl>
                                      </p:cBhvr>
                                    </p:animEffect>
                                    <p:anim calcmode="lin" valueType="num">
                                      <p:cBhvr>
                                        <p:cTn id="20" dur="5000" fill="hold"/>
                                        <p:tgtEl>
                                          <p:spTgt spid="18440"/>
                                        </p:tgtEl>
                                        <p:attrNameLst>
                                          <p:attrName>style.rotation</p:attrName>
                                        </p:attrNameLst>
                                      </p:cBhvr>
                                      <p:tavLst>
                                        <p:tav tm="0">
                                          <p:val>
                                            <p:fltVal val="720"/>
                                          </p:val>
                                        </p:tav>
                                        <p:tav tm="100000">
                                          <p:val>
                                            <p:fltVal val="0"/>
                                          </p:val>
                                        </p:tav>
                                      </p:tavLst>
                                    </p:anim>
                                    <p:anim calcmode="lin" valueType="num">
                                      <p:cBhvr>
                                        <p:cTn id="21" dur="5000" fill="hold"/>
                                        <p:tgtEl>
                                          <p:spTgt spid="18440"/>
                                        </p:tgtEl>
                                        <p:attrNameLst>
                                          <p:attrName>ppt_h</p:attrName>
                                        </p:attrNameLst>
                                      </p:cBhvr>
                                      <p:tavLst>
                                        <p:tav tm="0">
                                          <p:val>
                                            <p:fltVal val="0"/>
                                          </p:val>
                                        </p:tav>
                                        <p:tav tm="100000">
                                          <p:val>
                                            <p:strVal val="#ppt_h"/>
                                          </p:val>
                                        </p:tav>
                                      </p:tavLst>
                                    </p:anim>
                                    <p:anim calcmode="lin" valueType="num">
                                      <p:cBhvr>
                                        <p:cTn id="22" dur="5000" fill="hold"/>
                                        <p:tgtEl>
                                          <p:spTgt spid="18440"/>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8442"/>
                                        </p:tgtEl>
                                        <p:attrNameLst>
                                          <p:attrName>style.visibility</p:attrName>
                                        </p:attrNameLst>
                                      </p:cBhvr>
                                      <p:to>
                                        <p:strVal val="visible"/>
                                      </p:to>
                                    </p:set>
                                    <p:animEffect transition="in" filter="fade">
                                      <p:cBhvr>
                                        <p:cTn id="25" dur="5000"/>
                                        <p:tgtEl>
                                          <p:spTgt spid="18442"/>
                                        </p:tgtEl>
                                      </p:cBhvr>
                                    </p:animEffect>
                                    <p:anim calcmode="lin" valueType="num">
                                      <p:cBhvr>
                                        <p:cTn id="26" dur="5000" fill="hold"/>
                                        <p:tgtEl>
                                          <p:spTgt spid="18442"/>
                                        </p:tgtEl>
                                        <p:attrNameLst>
                                          <p:attrName>style.rotation</p:attrName>
                                        </p:attrNameLst>
                                      </p:cBhvr>
                                      <p:tavLst>
                                        <p:tav tm="0">
                                          <p:val>
                                            <p:fltVal val="720"/>
                                          </p:val>
                                        </p:tav>
                                        <p:tav tm="100000">
                                          <p:val>
                                            <p:fltVal val="0"/>
                                          </p:val>
                                        </p:tav>
                                      </p:tavLst>
                                    </p:anim>
                                    <p:anim calcmode="lin" valueType="num">
                                      <p:cBhvr>
                                        <p:cTn id="27" dur="5000" fill="hold"/>
                                        <p:tgtEl>
                                          <p:spTgt spid="18442"/>
                                        </p:tgtEl>
                                        <p:attrNameLst>
                                          <p:attrName>ppt_h</p:attrName>
                                        </p:attrNameLst>
                                      </p:cBhvr>
                                      <p:tavLst>
                                        <p:tav tm="0">
                                          <p:val>
                                            <p:fltVal val="0"/>
                                          </p:val>
                                        </p:tav>
                                        <p:tav tm="100000">
                                          <p:val>
                                            <p:strVal val="#ppt_h"/>
                                          </p:val>
                                        </p:tav>
                                      </p:tavLst>
                                    </p:anim>
                                    <p:anim calcmode="lin" valueType="num">
                                      <p:cBhvr>
                                        <p:cTn id="28" dur="5000" fill="hold"/>
                                        <p:tgtEl>
                                          <p:spTgt spid="18442"/>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18444"/>
                                        </p:tgtEl>
                                        <p:attrNameLst>
                                          <p:attrName>style.visibility</p:attrName>
                                        </p:attrNameLst>
                                      </p:cBhvr>
                                      <p:to>
                                        <p:strVal val="visible"/>
                                      </p:to>
                                    </p:set>
                                    <p:animEffect transition="in" filter="fade">
                                      <p:cBhvr>
                                        <p:cTn id="31" dur="5000"/>
                                        <p:tgtEl>
                                          <p:spTgt spid="18444"/>
                                        </p:tgtEl>
                                      </p:cBhvr>
                                    </p:animEffect>
                                    <p:anim calcmode="lin" valueType="num">
                                      <p:cBhvr>
                                        <p:cTn id="32" dur="5000" fill="hold"/>
                                        <p:tgtEl>
                                          <p:spTgt spid="18444"/>
                                        </p:tgtEl>
                                        <p:attrNameLst>
                                          <p:attrName>style.rotation</p:attrName>
                                        </p:attrNameLst>
                                      </p:cBhvr>
                                      <p:tavLst>
                                        <p:tav tm="0">
                                          <p:val>
                                            <p:fltVal val="720"/>
                                          </p:val>
                                        </p:tav>
                                        <p:tav tm="100000">
                                          <p:val>
                                            <p:fltVal val="0"/>
                                          </p:val>
                                        </p:tav>
                                      </p:tavLst>
                                    </p:anim>
                                    <p:anim calcmode="lin" valueType="num">
                                      <p:cBhvr>
                                        <p:cTn id="33" dur="5000" fill="hold"/>
                                        <p:tgtEl>
                                          <p:spTgt spid="18444"/>
                                        </p:tgtEl>
                                        <p:attrNameLst>
                                          <p:attrName>ppt_h</p:attrName>
                                        </p:attrNameLst>
                                      </p:cBhvr>
                                      <p:tavLst>
                                        <p:tav tm="0">
                                          <p:val>
                                            <p:fltVal val="0"/>
                                          </p:val>
                                        </p:tav>
                                        <p:tav tm="100000">
                                          <p:val>
                                            <p:strVal val="#ppt_h"/>
                                          </p:val>
                                        </p:tav>
                                      </p:tavLst>
                                    </p:anim>
                                    <p:anim calcmode="lin" valueType="num">
                                      <p:cBhvr>
                                        <p:cTn id="34" dur="5000" fill="hold"/>
                                        <p:tgtEl>
                                          <p:spTgt spid="18444"/>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18443"/>
                                        </p:tgtEl>
                                        <p:attrNameLst>
                                          <p:attrName>style.visibility</p:attrName>
                                        </p:attrNameLst>
                                      </p:cBhvr>
                                      <p:to>
                                        <p:strVal val="visible"/>
                                      </p:to>
                                    </p:set>
                                    <p:animEffect transition="in" filter="fade">
                                      <p:cBhvr>
                                        <p:cTn id="37" dur="5000"/>
                                        <p:tgtEl>
                                          <p:spTgt spid="18443"/>
                                        </p:tgtEl>
                                      </p:cBhvr>
                                    </p:animEffect>
                                    <p:anim calcmode="lin" valueType="num">
                                      <p:cBhvr>
                                        <p:cTn id="38" dur="5000" fill="hold"/>
                                        <p:tgtEl>
                                          <p:spTgt spid="18443"/>
                                        </p:tgtEl>
                                        <p:attrNameLst>
                                          <p:attrName>style.rotation</p:attrName>
                                        </p:attrNameLst>
                                      </p:cBhvr>
                                      <p:tavLst>
                                        <p:tav tm="0">
                                          <p:val>
                                            <p:fltVal val="720"/>
                                          </p:val>
                                        </p:tav>
                                        <p:tav tm="100000">
                                          <p:val>
                                            <p:fltVal val="0"/>
                                          </p:val>
                                        </p:tav>
                                      </p:tavLst>
                                    </p:anim>
                                    <p:anim calcmode="lin" valueType="num">
                                      <p:cBhvr>
                                        <p:cTn id="39" dur="5000" fill="hold"/>
                                        <p:tgtEl>
                                          <p:spTgt spid="18443"/>
                                        </p:tgtEl>
                                        <p:attrNameLst>
                                          <p:attrName>ppt_h</p:attrName>
                                        </p:attrNameLst>
                                      </p:cBhvr>
                                      <p:tavLst>
                                        <p:tav tm="0">
                                          <p:val>
                                            <p:fltVal val="0"/>
                                          </p:val>
                                        </p:tav>
                                        <p:tav tm="100000">
                                          <p:val>
                                            <p:strVal val="#ppt_h"/>
                                          </p:val>
                                        </p:tav>
                                      </p:tavLst>
                                    </p:anim>
                                    <p:anim calcmode="lin" valueType="num">
                                      <p:cBhvr>
                                        <p:cTn id="40" dur="5000" fill="hold"/>
                                        <p:tgtEl>
                                          <p:spTgt spid="18443"/>
                                        </p:tgtEl>
                                        <p:attrNameLst>
                                          <p:attrName>ppt_w</p:attrName>
                                        </p:attrNameLst>
                                      </p:cBhvr>
                                      <p:tavLst>
                                        <p:tav tm="0">
                                          <p:val>
                                            <p:fltVal val="0"/>
                                          </p:val>
                                        </p:tav>
                                        <p:tav tm="100000">
                                          <p:val>
                                            <p:strVal val="#ppt_w"/>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18436"/>
                                        </p:tgtEl>
                                        <p:attrNameLst>
                                          <p:attrName>style.visibility</p:attrName>
                                        </p:attrNameLst>
                                      </p:cBhvr>
                                      <p:to>
                                        <p:strVal val="visible"/>
                                      </p:to>
                                    </p:set>
                                    <p:animEffect transition="in" filter="wedge">
                                      <p:cBhvr>
                                        <p:cTn id="45"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z="4000" smtClean="0"/>
          </a:p>
        </p:txBody>
      </p:sp>
      <p:pic>
        <p:nvPicPr>
          <p:cNvPr id="19460" name="Picture 4"/>
          <p:cNvPicPr>
            <a:picLocks noChangeAspect="1" noChangeArrowheads="1"/>
          </p:cNvPicPr>
          <p:nvPr/>
        </p:nvPicPr>
        <p:blipFill>
          <a:blip r:embed="rId2"/>
          <a:srcRect l="39308" t="46780" r="41153" b="32330"/>
          <a:stretch>
            <a:fillRect/>
          </a:stretch>
        </p:blipFill>
        <p:spPr bwMode="auto">
          <a:xfrm>
            <a:off x="304800" y="271463"/>
            <a:ext cx="4314825" cy="4529137"/>
          </a:xfrm>
          <a:prstGeom prst="rect">
            <a:avLst/>
          </a:prstGeom>
          <a:noFill/>
          <a:ln w="9525">
            <a:solidFill>
              <a:schemeClr val="bg2"/>
            </a:solidFill>
            <a:miter lim="800000"/>
            <a:headEnd/>
            <a:tailEnd/>
          </a:ln>
        </p:spPr>
      </p:pic>
      <p:pic>
        <p:nvPicPr>
          <p:cNvPr id="19461" name="Picture 5"/>
          <p:cNvPicPr>
            <a:picLocks noChangeAspect="1" noChangeArrowheads="1"/>
          </p:cNvPicPr>
          <p:nvPr/>
        </p:nvPicPr>
        <p:blipFill>
          <a:blip r:embed="rId3"/>
          <a:srcRect l="30695" t="39227" r="33977" b="22621"/>
          <a:stretch>
            <a:fillRect/>
          </a:stretch>
        </p:blipFill>
        <p:spPr bwMode="auto">
          <a:xfrm>
            <a:off x="4713288" y="261938"/>
            <a:ext cx="4052887" cy="4538662"/>
          </a:xfrm>
          <a:prstGeom prst="rect">
            <a:avLst/>
          </a:prstGeom>
          <a:noFill/>
          <a:ln w="9525">
            <a:solidFill>
              <a:srgbClr val="808080"/>
            </a:solidFill>
            <a:miter lim="800000"/>
            <a:headEnd/>
            <a:tailEnd/>
          </a:ln>
        </p:spPr>
      </p:pic>
      <p:sp>
        <p:nvSpPr>
          <p:cNvPr id="19462" name="AutoShape 6"/>
          <p:cNvSpPr>
            <a:spLocks noChangeArrowheads="1"/>
          </p:cNvSpPr>
          <p:nvPr/>
        </p:nvSpPr>
        <p:spPr bwMode="auto">
          <a:xfrm>
            <a:off x="762000" y="5105400"/>
            <a:ext cx="7924800" cy="1066800"/>
          </a:xfrm>
          <a:prstGeom prst="plaque">
            <a:avLst>
              <a:gd name="adj" fmla="val 16667"/>
            </a:avLst>
          </a:prstGeom>
          <a:solidFill>
            <a:srgbClr val="CCFFFF"/>
          </a:solidFill>
          <a:ln w="9525">
            <a:solidFill>
              <a:schemeClr val="tx1"/>
            </a:solidFill>
            <a:miter lim="800000"/>
            <a:headEnd/>
            <a:tailEnd/>
          </a:ln>
        </p:spPr>
        <p:txBody>
          <a:bodyPr wrap="none" anchor="ctr"/>
          <a:lstStyle/>
          <a:p>
            <a:r>
              <a:rPr lang="en-US" sz="2800">
                <a:solidFill>
                  <a:srgbClr val="FF00FF"/>
                </a:solidFill>
              </a:rPr>
              <a:t>Chế biến hàng thủy sản xuất khẩu: Tôm, cua </a:t>
            </a:r>
          </a:p>
          <a:p>
            <a:r>
              <a:rPr lang="en-US" sz="2800">
                <a:solidFill>
                  <a:srgbClr val="FF00FF"/>
                </a:solidFill>
              </a:rPr>
              <a:t>đông lạnh, tôm khô ….. </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5000"/>
                                        <p:tgtEl>
                                          <p:spTgt spid="19460"/>
                                        </p:tgtEl>
                                      </p:cBhvr>
                                    </p:animEffect>
                                    <p:anim calcmode="lin" valueType="num">
                                      <p:cBhvr>
                                        <p:cTn id="8" dur="5000" fill="hold"/>
                                        <p:tgtEl>
                                          <p:spTgt spid="19460"/>
                                        </p:tgtEl>
                                        <p:attrNameLst>
                                          <p:attrName>style.rotation</p:attrName>
                                        </p:attrNameLst>
                                      </p:cBhvr>
                                      <p:tavLst>
                                        <p:tav tm="0">
                                          <p:val>
                                            <p:fltVal val="720"/>
                                          </p:val>
                                        </p:tav>
                                        <p:tav tm="100000">
                                          <p:val>
                                            <p:fltVal val="0"/>
                                          </p:val>
                                        </p:tav>
                                      </p:tavLst>
                                    </p:anim>
                                    <p:anim calcmode="lin" valueType="num">
                                      <p:cBhvr>
                                        <p:cTn id="9" dur="5000" fill="hold"/>
                                        <p:tgtEl>
                                          <p:spTgt spid="19460"/>
                                        </p:tgtEl>
                                        <p:attrNameLst>
                                          <p:attrName>ppt_h</p:attrName>
                                        </p:attrNameLst>
                                      </p:cBhvr>
                                      <p:tavLst>
                                        <p:tav tm="0">
                                          <p:val>
                                            <p:fltVal val="0"/>
                                          </p:val>
                                        </p:tav>
                                        <p:tav tm="100000">
                                          <p:val>
                                            <p:strVal val="#ppt_h"/>
                                          </p:val>
                                        </p:tav>
                                      </p:tavLst>
                                    </p:anim>
                                    <p:anim calcmode="lin" valueType="num">
                                      <p:cBhvr>
                                        <p:cTn id="10" dur="5000" fill="hold"/>
                                        <p:tgtEl>
                                          <p:spTgt spid="19460"/>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9461"/>
                                        </p:tgtEl>
                                        <p:attrNameLst>
                                          <p:attrName>style.visibility</p:attrName>
                                        </p:attrNameLst>
                                      </p:cBhvr>
                                      <p:to>
                                        <p:strVal val="visible"/>
                                      </p:to>
                                    </p:set>
                                    <p:animEffect transition="in" filter="fade">
                                      <p:cBhvr>
                                        <p:cTn id="13" dur="5000"/>
                                        <p:tgtEl>
                                          <p:spTgt spid="19461"/>
                                        </p:tgtEl>
                                      </p:cBhvr>
                                    </p:animEffect>
                                    <p:anim calcmode="lin" valueType="num">
                                      <p:cBhvr>
                                        <p:cTn id="14" dur="5000" fill="hold"/>
                                        <p:tgtEl>
                                          <p:spTgt spid="19461"/>
                                        </p:tgtEl>
                                        <p:attrNameLst>
                                          <p:attrName>style.rotation</p:attrName>
                                        </p:attrNameLst>
                                      </p:cBhvr>
                                      <p:tavLst>
                                        <p:tav tm="0">
                                          <p:val>
                                            <p:fltVal val="720"/>
                                          </p:val>
                                        </p:tav>
                                        <p:tav tm="100000">
                                          <p:val>
                                            <p:fltVal val="0"/>
                                          </p:val>
                                        </p:tav>
                                      </p:tavLst>
                                    </p:anim>
                                    <p:anim calcmode="lin" valueType="num">
                                      <p:cBhvr>
                                        <p:cTn id="15" dur="5000" fill="hold"/>
                                        <p:tgtEl>
                                          <p:spTgt spid="19461"/>
                                        </p:tgtEl>
                                        <p:attrNameLst>
                                          <p:attrName>ppt_h</p:attrName>
                                        </p:attrNameLst>
                                      </p:cBhvr>
                                      <p:tavLst>
                                        <p:tav tm="0">
                                          <p:val>
                                            <p:fltVal val="0"/>
                                          </p:val>
                                        </p:tav>
                                        <p:tav tm="100000">
                                          <p:val>
                                            <p:strVal val="#ppt_h"/>
                                          </p:val>
                                        </p:tav>
                                      </p:tavLst>
                                    </p:anim>
                                    <p:anim calcmode="lin" valueType="num">
                                      <p:cBhvr>
                                        <p:cTn id="16" dur="5000" fill="hold"/>
                                        <p:tgtEl>
                                          <p:spTgt spid="19461"/>
                                        </p:tgtEl>
                                        <p:attrNameLst>
                                          <p:attrName>ppt_w</p:attrName>
                                        </p:attrNameLst>
                                      </p:cBhvr>
                                      <p:tavLst>
                                        <p:tav tm="0">
                                          <p:val>
                                            <p:fltVal val="0"/>
                                          </p:val>
                                        </p:tav>
                                        <p:tav tm="100000">
                                          <p:val>
                                            <p:strVal val="#ppt_w"/>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19462"/>
                                        </p:tgtEl>
                                        <p:attrNameLst>
                                          <p:attrName>style.visibility</p:attrName>
                                        </p:attrNameLst>
                                      </p:cBhvr>
                                      <p:to>
                                        <p:strVal val="visible"/>
                                      </p:to>
                                    </p:set>
                                    <p:animEffect transition="in" filter="wedge">
                                      <p:cBhvr>
                                        <p:cTn id="21" dur="2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BDRPC187"/>
          <p:cNvPicPr>
            <a:picLocks noChangeAspect="1" noChangeArrowheads="1"/>
          </p:cNvPicPr>
          <p:nvPr/>
        </p:nvPicPr>
        <p:blipFill>
          <a:blip r:embed="rId2"/>
          <a:srcRect/>
          <a:stretch>
            <a:fillRect/>
          </a:stretch>
        </p:blipFill>
        <p:spPr bwMode="auto">
          <a:xfrm flipV="1">
            <a:off x="533400" y="914400"/>
            <a:ext cx="8610600" cy="5257800"/>
          </a:xfrm>
          <a:prstGeom prst="rect">
            <a:avLst/>
          </a:prstGeom>
          <a:noFill/>
          <a:ln w="9525">
            <a:noFill/>
            <a:miter lim="800000"/>
            <a:headEnd/>
            <a:tailEnd/>
          </a:ln>
        </p:spPr>
      </p:pic>
      <p:sp>
        <p:nvSpPr>
          <p:cNvPr id="38921" name="WordArt 9"/>
          <p:cNvSpPr>
            <a:spLocks noChangeArrowheads="1" noChangeShapeType="1" noTextEdit="1"/>
          </p:cNvSpPr>
          <p:nvPr/>
        </p:nvSpPr>
        <p:spPr bwMode="auto">
          <a:xfrm rot="-982243">
            <a:off x="1981200" y="1676400"/>
            <a:ext cx="3429000" cy="2646363"/>
          </a:xfrm>
          <a:prstGeom prst="rect">
            <a:avLst/>
          </a:prstGeom>
        </p:spPr>
        <p:txBody>
          <a:bodyPr wrap="none" fromWordArt="1">
            <a:prstTxWarp prst="textSlantUp">
              <a:avLst>
                <a:gd name="adj" fmla="val 32056"/>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6360000" scaled="1"/>
                </a:gradFill>
                <a:effectLst>
                  <a:outerShdw dist="53882" dir="2700000" algn="ctr" rotWithShape="0">
                    <a:srgbClr val="9999FF">
                      <a:alpha val="79999"/>
                    </a:srgbClr>
                  </a:outerShdw>
                </a:effectLst>
                <a:latin typeface="Arial"/>
                <a:cs typeface="Arial"/>
              </a:rPr>
              <a:t>ĐỐ VUI</a:t>
            </a:r>
          </a:p>
        </p:txBody>
      </p:sp>
      <p:pic>
        <p:nvPicPr>
          <p:cNvPr id="38922" name="Picture 10" descr="44C5B1794ADD4AC5A34B8C6F08E354F3"/>
          <p:cNvPicPr>
            <a:picLocks noChangeAspect="1" noChangeArrowheads="1"/>
          </p:cNvPicPr>
          <p:nvPr/>
        </p:nvPicPr>
        <p:blipFill>
          <a:blip r:embed="rId3"/>
          <a:srcRect/>
          <a:stretch>
            <a:fillRect/>
          </a:stretch>
        </p:blipFill>
        <p:spPr bwMode="auto">
          <a:xfrm>
            <a:off x="5638800" y="3048000"/>
            <a:ext cx="2667000" cy="2438400"/>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diamond(in)">
                                      <p:cBhvr>
                                        <p:cTn id="7" dur="2000"/>
                                        <p:tgtEl>
                                          <p:spTgt spid="389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8921"/>
                                        </p:tgtEl>
                                        <p:attrNameLst>
                                          <p:attrName>style.visibility</p:attrName>
                                        </p:attrNameLst>
                                      </p:cBhvr>
                                      <p:to>
                                        <p:strVal val="visible"/>
                                      </p:to>
                                    </p:set>
                                    <p:anim to="" calcmode="lin" valueType="num">
                                      <p:cBhvr>
                                        <p:cTn id="12" dur="1" fill="hold"/>
                                        <p:tgtEl>
                                          <p:spTgt spid="38921"/>
                                        </p:tgtEl>
                                        <p:attrNameLst>
                                          <p:attrName/>
                                        </p:attrNameLst>
                                      </p:cBhvr>
                                    </p:anim>
                                  </p:childTnLst>
                                </p:cTn>
                              </p:par>
                            </p:childTnLst>
                          </p:cTn>
                        </p:par>
                        <p:par>
                          <p:cTn id="13" fill="hold" nodeType="afterGroup">
                            <p:stCondLst>
                              <p:cond delay="0"/>
                            </p:stCondLst>
                            <p:childTnLst>
                              <p:par>
                                <p:cTn id="14" presetID="7" presetClass="entr" presetSubtype="8" fill="hold" nodeType="afterEffect">
                                  <p:stCondLst>
                                    <p:cond delay="0"/>
                                  </p:stCondLst>
                                  <p:childTnLst>
                                    <p:set>
                                      <p:cBhvr>
                                        <p:cTn id="15" dur="1" fill="hold">
                                          <p:stCondLst>
                                            <p:cond delay="0"/>
                                          </p:stCondLst>
                                        </p:cTn>
                                        <p:tgtEl>
                                          <p:spTgt spid="38922"/>
                                        </p:tgtEl>
                                        <p:attrNameLst>
                                          <p:attrName>style.visibility</p:attrName>
                                        </p:attrNameLst>
                                      </p:cBhvr>
                                      <p:to>
                                        <p:strVal val="visible"/>
                                      </p:to>
                                    </p:set>
                                    <p:anim calcmode="lin" valueType="num">
                                      <p:cBhvr additive="base">
                                        <p:cTn id="16" dur="5000" fill="hold"/>
                                        <p:tgtEl>
                                          <p:spTgt spid="38922"/>
                                        </p:tgtEl>
                                        <p:attrNameLst>
                                          <p:attrName>ppt_x</p:attrName>
                                        </p:attrNameLst>
                                      </p:cBhvr>
                                      <p:tavLst>
                                        <p:tav tm="0">
                                          <p:val>
                                            <p:strVal val="0-#ppt_w/2"/>
                                          </p:val>
                                        </p:tav>
                                        <p:tav tm="100000">
                                          <p:val>
                                            <p:strVal val="#ppt_x"/>
                                          </p:val>
                                        </p:tav>
                                      </p:tavLst>
                                    </p:anim>
                                    <p:anim calcmode="lin" valueType="num">
                                      <p:cBhvr additive="base">
                                        <p:cTn id="17" dur="5000" fill="hold"/>
                                        <p:tgtEl>
                                          <p:spTgt spid="389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BDRPC187"/>
          <p:cNvPicPr>
            <a:picLocks noChangeAspect="1" noChangeArrowheads="1"/>
          </p:cNvPicPr>
          <p:nvPr/>
        </p:nvPicPr>
        <p:blipFill>
          <a:blip r:embed="rId2"/>
          <a:srcRect/>
          <a:stretch>
            <a:fillRect/>
          </a:stretch>
        </p:blipFill>
        <p:spPr bwMode="auto">
          <a:xfrm flipV="1">
            <a:off x="609600" y="1066800"/>
            <a:ext cx="8610600" cy="5257800"/>
          </a:xfrm>
          <a:prstGeom prst="rect">
            <a:avLst/>
          </a:prstGeom>
          <a:noFill/>
          <a:ln w="9525">
            <a:noFill/>
            <a:miter lim="800000"/>
            <a:headEnd/>
            <a:tailEnd/>
          </a:ln>
        </p:spPr>
      </p:pic>
      <p:sp>
        <p:nvSpPr>
          <p:cNvPr id="39941" name="Text Box 5"/>
          <p:cNvSpPr txBox="1">
            <a:spLocks noChangeArrowheads="1"/>
          </p:cNvSpPr>
          <p:nvPr/>
        </p:nvSpPr>
        <p:spPr bwMode="auto">
          <a:xfrm>
            <a:off x="1447800" y="2667000"/>
            <a:ext cx="6858000" cy="2062163"/>
          </a:xfrm>
          <a:prstGeom prst="rect">
            <a:avLst/>
          </a:prstGeom>
          <a:solidFill>
            <a:srgbClr val="00FF00"/>
          </a:solidFill>
          <a:ln w="9525">
            <a:noFill/>
            <a:miter lim="800000"/>
            <a:headEnd/>
            <a:tailEnd/>
          </a:ln>
        </p:spPr>
        <p:txBody>
          <a:bodyPr>
            <a:spAutoFit/>
          </a:bodyPr>
          <a:lstStyle/>
          <a:p>
            <a:pPr algn="ctr">
              <a:spcBef>
                <a:spcPct val="50000"/>
              </a:spcBef>
            </a:pPr>
            <a:r>
              <a:rPr lang="en-US" sz="3200"/>
              <a:t>Con.........tám cẳng hai càng</a:t>
            </a:r>
          </a:p>
          <a:p>
            <a:pPr algn="ctr">
              <a:spcBef>
                <a:spcPct val="50000"/>
              </a:spcBef>
            </a:pPr>
            <a:r>
              <a:rPr lang="en-US" sz="3200"/>
              <a:t>Một mai hai mắt hỏi bò mấy chân.</a:t>
            </a:r>
          </a:p>
          <a:p>
            <a:pPr algn="ctr">
              <a:spcBef>
                <a:spcPct val="50000"/>
              </a:spcBef>
            </a:pPr>
            <a:r>
              <a:rPr lang="en-US" sz="3200"/>
              <a:t>                                        Là con gì?</a:t>
            </a:r>
          </a:p>
        </p:txBody>
      </p:sp>
      <p:sp>
        <p:nvSpPr>
          <p:cNvPr id="39942" name="Text Box 6"/>
          <p:cNvSpPr txBox="1">
            <a:spLocks noChangeArrowheads="1"/>
          </p:cNvSpPr>
          <p:nvPr/>
        </p:nvSpPr>
        <p:spPr bwMode="auto">
          <a:xfrm>
            <a:off x="3200400" y="2590800"/>
            <a:ext cx="1219200" cy="584200"/>
          </a:xfrm>
          <a:prstGeom prst="rect">
            <a:avLst/>
          </a:prstGeom>
          <a:noFill/>
          <a:ln w="9525">
            <a:noFill/>
            <a:miter lim="800000"/>
            <a:headEnd/>
            <a:tailEnd/>
          </a:ln>
        </p:spPr>
        <p:txBody>
          <a:bodyPr>
            <a:spAutoFit/>
          </a:bodyPr>
          <a:lstStyle/>
          <a:p>
            <a:pPr>
              <a:spcBef>
                <a:spcPct val="50000"/>
              </a:spcBef>
            </a:pPr>
            <a:r>
              <a:rPr lang="en-US" sz="3200" b="1" i="1">
                <a:solidFill>
                  <a:srgbClr val="CC0000"/>
                </a:solidFill>
              </a:rPr>
              <a:t>cua</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diamond(in)">
                                      <p:cBhvr>
                                        <p:cTn id="7" dur="2000"/>
                                        <p:tgtEl>
                                          <p:spTgt spid="39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9941"/>
                                        </p:tgtEl>
                                        <p:attrNameLst>
                                          <p:attrName>style.visibility</p:attrName>
                                        </p:attrNameLst>
                                      </p:cBhvr>
                                      <p:to>
                                        <p:strVal val="visible"/>
                                      </p:to>
                                    </p:set>
                                    <p:anim to="" calcmode="lin" valueType="num">
                                      <p:cBhvr>
                                        <p:cTn id="12" dur="1" fill="hold"/>
                                        <p:tgtEl>
                                          <p:spTgt spid="39941"/>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9942"/>
                                        </p:tgtEl>
                                        <p:attrNameLst>
                                          <p:attrName>style.visibility</p:attrName>
                                        </p:attrNameLst>
                                      </p:cBhvr>
                                      <p:to>
                                        <p:strVal val="visible"/>
                                      </p:to>
                                    </p:set>
                                    <p:anim calcmode="lin" valueType="num">
                                      <p:cBhvr additive="base">
                                        <p:cTn id="17" dur="500" fill="hold"/>
                                        <p:tgtEl>
                                          <p:spTgt spid="39942"/>
                                        </p:tgtEl>
                                        <p:attrNameLst>
                                          <p:attrName>ppt_x</p:attrName>
                                        </p:attrNameLst>
                                      </p:cBhvr>
                                      <p:tavLst>
                                        <p:tav tm="0">
                                          <p:val>
                                            <p:strVal val="#ppt_x"/>
                                          </p:val>
                                        </p:tav>
                                        <p:tav tm="100000">
                                          <p:val>
                                            <p:strVal val="#ppt_x"/>
                                          </p:val>
                                        </p:tav>
                                      </p:tavLst>
                                    </p:anim>
                                    <p:anim calcmode="lin" valueType="num">
                                      <p:cBhvr additive="base">
                                        <p:cTn id="18" dur="500" fill="hold"/>
                                        <p:tgtEl>
                                          <p:spTgt spid="399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P spid="399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BDRPC187"/>
          <p:cNvPicPr>
            <a:picLocks noChangeAspect="1" noChangeArrowheads="1"/>
          </p:cNvPicPr>
          <p:nvPr/>
        </p:nvPicPr>
        <p:blipFill>
          <a:blip r:embed="rId2"/>
          <a:srcRect/>
          <a:stretch>
            <a:fillRect/>
          </a:stretch>
        </p:blipFill>
        <p:spPr bwMode="auto">
          <a:xfrm flipV="1">
            <a:off x="533400" y="1066800"/>
            <a:ext cx="8610600" cy="5257800"/>
          </a:xfrm>
          <a:prstGeom prst="rect">
            <a:avLst/>
          </a:prstGeom>
          <a:noFill/>
          <a:ln w="9525">
            <a:noFill/>
            <a:miter lim="800000"/>
            <a:headEnd/>
            <a:tailEnd/>
          </a:ln>
        </p:spPr>
      </p:pic>
      <p:sp>
        <p:nvSpPr>
          <p:cNvPr id="40965" name="Text Box 5"/>
          <p:cNvSpPr txBox="1">
            <a:spLocks noChangeArrowheads="1"/>
          </p:cNvSpPr>
          <p:nvPr/>
        </p:nvSpPr>
        <p:spPr bwMode="auto">
          <a:xfrm>
            <a:off x="1447800" y="2667000"/>
            <a:ext cx="7086600" cy="1816100"/>
          </a:xfrm>
          <a:prstGeom prst="rect">
            <a:avLst/>
          </a:prstGeom>
          <a:solidFill>
            <a:srgbClr val="33CCCC"/>
          </a:solidFill>
          <a:ln w="9525">
            <a:noFill/>
            <a:miter lim="800000"/>
            <a:headEnd/>
            <a:tailEnd/>
          </a:ln>
        </p:spPr>
        <p:txBody>
          <a:bodyPr>
            <a:spAutoFit/>
          </a:bodyPr>
          <a:lstStyle/>
          <a:p>
            <a:pPr algn="ctr">
              <a:spcBef>
                <a:spcPct val="50000"/>
              </a:spcBef>
            </a:pPr>
            <a:r>
              <a:rPr lang="en-US" sz="2800" b="1"/>
              <a:t>Râu</a:t>
            </a:r>
            <a:r>
              <a:rPr lang="en-US" sz="2800"/>
              <a:t>.............</a:t>
            </a:r>
            <a:r>
              <a:rPr lang="en-US" sz="2800" b="1"/>
              <a:t>.nấu với ruột bầu</a:t>
            </a:r>
          </a:p>
          <a:p>
            <a:pPr algn="ctr">
              <a:spcBef>
                <a:spcPct val="50000"/>
              </a:spcBef>
            </a:pPr>
            <a:r>
              <a:rPr lang="en-US" sz="2800" b="1"/>
              <a:t>Chồng chan vợ húp gật </a:t>
            </a:r>
            <a:r>
              <a:rPr lang="vi-VN" sz="2800" b="1"/>
              <a:t>đ</a:t>
            </a:r>
            <a:r>
              <a:rPr lang="en-US" sz="2800" b="1"/>
              <a:t>ầu khen ngon.</a:t>
            </a:r>
          </a:p>
          <a:p>
            <a:pPr algn="ctr">
              <a:spcBef>
                <a:spcPct val="50000"/>
              </a:spcBef>
            </a:pPr>
            <a:r>
              <a:rPr lang="en-US" sz="2800" b="1"/>
              <a:t>                                              Là con gì?</a:t>
            </a:r>
          </a:p>
        </p:txBody>
      </p:sp>
      <p:sp>
        <p:nvSpPr>
          <p:cNvPr id="40966" name="Text Box 6"/>
          <p:cNvSpPr txBox="1">
            <a:spLocks noChangeArrowheads="1"/>
          </p:cNvSpPr>
          <p:nvPr/>
        </p:nvSpPr>
        <p:spPr bwMode="auto">
          <a:xfrm>
            <a:off x="3276600" y="2514600"/>
            <a:ext cx="1219200" cy="584200"/>
          </a:xfrm>
          <a:prstGeom prst="rect">
            <a:avLst/>
          </a:prstGeom>
          <a:noFill/>
          <a:ln w="9525">
            <a:noFill/>
            <a:miter lim="800000"/>
            <a:headEnd/>
            <a:tailEnd/>
          </a:ln>
        </p:spPr>
        <p:txBody>
          <a:bodyPr>
            <a:spAutoFit/>
          </a:bodyPr>
          <a:lstStyle/>
          <a:p>
            <a:pPr>
              <a:spcBef>
                <a:spcPct val="50000"/>
              </a:spcBef>
            </a:pPr>
            <a:r>
              <a:rPr lang="en-US" sz="3200" b="1">
                <a:solidFill>
                  <a:srgbClr val="CC0000"/>
                </a:solidFill>
              </a:rPr>
              <a:t>tôm</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diamond(in)">
                                      <p:cBhvr>
                                        <p:cTn id="7" dur="20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0965"/>
                                        </p:tgtEl>
                                        <p:attrNameLst>
                                          <p:attrName>style.visibility</p:attrName>
                                        </p:attrNameLst>
                                      </p:cBhvr>
                                      <p:to>
                                        <p:strVal val="visible"/>
                                      </p:to>
                                    </p:set>
                                    <p:anim to="" calcmode="lin" valueType="num">
                                      <p:cBhvr>
                                        <p:cTn id="12" dur="1" fill="hold"/>
                                        <p:tgtEl>
                                          <p:spTgt spid="40965"/>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66"/>
                                        </p:tgtEl>
                                        <p:attrNameLst>
                                          <p:attrName>style.visibility</p:attrName>
                                        </p:attrNameLst>
                                      </p:cBhvr>
                                      <p:to>
                                        <p:strVal val="visible"/>
                                      </p:to>
                                    </p:set>
                                    <p:animEffect transition="in" filter="dissolve">
                                      <p:cBhvr>
                                        <p:cTn id="17"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4096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0"/>
            <a:ext cx="8229600" cy="1143000"/>
          </a:xfrm>
        </p:spPr>
        <p:txBody>
          <a:bodyPr/>
          <a:lstStyle/>
          <a:p>
            <a:pPr eaLnBrk="1" hangingPunct="1"/>
            <a:r>
              <a:rPr lang="en-US" sz="3200" b="1" i="1" smtClean="0"/>
              <a:t/>
            </a:r>
            <a:br>
              <a:rPr lang="en-US" sz="3200" b="1" i="1" smtClean="0"/>
            </a:br>
            <a:r>
              <a:rPr lang="en-US" sz="3200" b="1" smtClean="0"/>
              <a:t>Môn : Tự nhiên – Xã hội</a:t>
            </a:r>
          </a:p>
        </p:txBody>
      </p:sp>
      <p:sp>
        <p:nvSpPr>
          <p:cNvPr id="5123" name="Rectangle 3"/>
          <p:cNvSpPr>
            <a:spLocks noGrp="1" noChangeArrowheads="1"/>
          </p:cNvSpPr>
          <p:nvPr>
            <p:ph type="body" idx="1"/>
          </p:nvPr>
        </p:nvSpPr>
        <p:spPr>
          <a:xfrm>
            <a:off x="457200" y="1143000"/>
            <a:ext cx="8229600" cy="685800"/>
          </a:xfrm>
        </p:spPr>
        <p:txBody>
          <a:bodyPr/>
          <a:lstStyle/>
          <a:p>
            <a:pPr algn="ctr" eaLnBrk="1" hangingPunct="1">
              <a:lnSpc>
                <a:spcPct val="90000"/>
              </a:lnSpc>
              <a:buFontTx/>
              <a:buNone/>
            </a:pPr>
            <a:r>
              <a:rPr lang="en-US" b="1" smtClean="0">
                <a:solidFill>
                  <a:srgbClr val="0000FF"/>
                </a:solidFill>
              </a:rPr>
              <a:t>Bài 51 :</a:t>
            </a:r>
            <a:r>
              <a:rPr lang="en-US" sz="3600" b="1" smtClean="0">
                <a:solidFill>
                  <a:srgbClr val="FF0000"/>
                </a:solidFill>
              </a:rPr>
              <a:t> </a:t>
            </a:r>
            <a:r>
              <a:rPr lang="en-US" sz="4000" b="1" smtClean="0">
                <a:solidFill>
                  <a:srgbClr val="FF0000"/>
                </a:solidFill>
              </a:rPr>
              <a:t>Tôm, Cua</a:t>
            </a:r>
            <a:r>
              <a:rPr lang="en-US" sz="3600" b="1" smtClean="0"/>
              <a:t> </a:t>
            </a:r>
          </a:p>
        </p:txBody>
      </p:sp>
      <p:sp>
        <p:nvSpPr>
          <p:cNvPr id="5124" name="Rectangle 4"/>
          <p:cNvSpPr>
            <a:spLocks noChangeArrowheads="1"/>
          </p:cNvSpPr>
          <p:nvPr/>
        </p:nvSpPr>
        <p:spPr bwMode="auto">
          <a:xfrm>
            <a:off x="533400" y="2819400"/>
            <a:ext cx="8229600" cy="1752600"/>
          </a:xfrm>
          <a:prstGeom prst="rect">
            <a:avLst/>
          </a:prstGeom>
          <a:noFill/>
          <a:ln w="9525">
            <a:noFill/>
            <a:miter lim="800000"/>
            <a:headEnd/>
            <a:tailEnd/>
          </a:ln>
        </p:spPr>
        <p:txBody>
          <a:bodyPr/>
          <a:lstStyle/>
          <a:p>
            <a:pPr marL="342900" indent="-342900" algn="ctr">
              <a:lnSpc>
                <a:spcPct val="90000"/>
              </a:lnSpc>
              <a:spcBef>
                <a:spcPct val="20000"/>
              </a:spcBef>
            </a:pPr>
            <a:r>
              <a:rPr lang="en-US" sz="12900" b="1">
                <a:solidFill>
                  <a:srgbClr val="FF0000"/>
                </a:solidFill>
              </a:rPr>
              <a:t>BÀI MỚI </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edge">
                                      <p:cBhvr>
                                        <p:cTn id="7" dur="20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 to="" calcmode="lin" valueType="num">
                                      <p:cBhvr>
                                        <p:cTn id="12" dur="1" fill="hold"/>
                                        <p:tgtEl>
                                          <p:spTgt spid="51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0"/>
            <a:ext cx="8229600" cy="1143000"/>
          </a:xfrm>
        </p:spPr>
        <p:txBody>
          <a:bodyPr/>
          <a:lstStyle/>
          <a:p>
            <a:pPr eaLnBrk="1" hangingPunct="1"/>
            <a:r>
              <a:rPr lang="en-US" sz="3200" b="1" i="1" smtClean="0"/>
              <a:t/>
            </a:r>
            <a:br>
              <a:rPr lang="en-US" sz="3200" b="1" i="1" smtClean="0"/>
            </a:br>
            <a:r>
              <a:rPr lang="en-US" sz="3200" b="1" smtClean="0"/>
              <a:t>Môn : Tự nhiên – Xã hội</a:t>
            </a:r>
          </a:p>
        </p:txBody>
      </p:sp>
      <p:sp>
        <p:nvSpPr>
          <p:cNvPr id="5123" name="Rectangle 3"/>
          <p:cNvSpPr>
            <a:spLocks noGrp="1" noChangeArrowheads="1"/>
          </p:cNvSpPr>
          <p:nvPr>
            <p:ph type="body" idx="1"/>
          </p:nvPr>
        </p:nvSpPr>
        <p:spPr>
          <a:xfrm>
            <a:off x="457200" y="1143000"/>
            <a:ext cx="8229600" cy="685800"/>
          </a:xfrm>
        </p:spPr>
        <p:txBody>
          <a:bodyPr/>
          <a:lstStyle/>
          <a:p>
            <a:pPr algn="ctr" eaLnBrk="1" hangingPunct="1">
              <a:lnSpc>
                <a:spcPct val="90000"/>
              </a:lnSpc>
              <a:buFontTx/>
              <a:buNone/>
            </a:pPr>
            <a:r>
              <a:rPr lang="en-US" sz="2800" b="1" smtClean="0">
                <a:solidFill>
                  <a:srgbClr val="0000FF"/>
                </a:solidFill>
              </a:rPr>
              <a:t>Bài 51:</a:t>
            </a:r>
            <a:r>
              <a:rPr lang="en-US" b="1" smtClean="0">
                <a:solidFill>
                  <a:srgbClr val="FF0000"/>
                </a:solidFill>
              </a:rPr>
              <a:t> </a:t>
            </a:r>
            <a:r>
              <a:rPr lang="en-US" sz="3600" b="1" smtClean="0">
                <a:solidFill>
                  <a:srgbClr val="FF0000"/>
                </a:solidFill>
              </a:rPr>
              <a:t>Tôm, Cua</a:t>
            </a:r>
            <a:r>
              <a:rPr lang="en-US" b="1" smtClean="0"/>
              <a:t> </a:t>
            </a:r>
          </a:p>
        </p:txBody>
      </p:sp>
      <p:sp>
        <p:nvSpPr>
          <p:cNvPr id="28677" name="Text Box 5"/>
          <p:cNvSpPr txBox="1">
            <a:spLocks noChangeArrowheads="1"/>
          </p:cNvSpPr>
          <p:nvPr/>
        </p:nvSpPr>
        <p:spPr bwMode="auto">
          <a:xfrm>
            <a:off x="304800" y="1828800"/>
            <a:ext cx="8839200" cy="584200"/>
          </a:xfrm>
          <a:prstGeom prst="rect">
            <a:avLst/>
          </a:prstGeom>
          <a:noFill/>
          <a:ln w="9525">
            <a:noFill/>
            <a:miter lim="800000"/>
            <a:headEnd/>
            <a:tailEnd/>
          </a:ln>
        </p:spPr>
        <p:txBody>
          <a:bodyPr>
            <a:spAutoFit/>
          </a:bodyPr>
          <a:lstStyle/>
          <a:p>
            <a:pPr>
              <a:spcBef>
                <a:spcPct val="50000"/>
              </a:spcBef>
            </a:pPr>
            <a:r>
              <a:rPr lang="en-US" sz="3200">
                <a:solidFill>
                  <a:srgbClr val="CC0000"/>
                </a:solidFill>
              </a:rPr>
              <a:t>Hoạt </a:t>
            </a:r>
            <a:r>
              <a:rPr lang="vi-VN" sz="3200">
                <a:solidFill>
                  <a:srgbClr val="CC0000"/>
                </a:solidFill>
              </a:rPr>
              <a:t>đ</a:t>
            </a:r>
            <a:r>
              <a:rPr lang="en-US" sz="3200">
                <a:solidFill>
                  <a:srgbClr val="CC0000"/>
                </a:solidFill>
              </a:rPr>
              <a:t>ộng 1: Quan sát tranh và trả lời câu hỏi.</a:t>
            </a:r>
          </a:p>
        </p:txBody>
      </p:sp>
      <p:pic>
        <p:nvPicPr>
          <p:cNvPr id="28678" name="Picture 6"/>
          <p:cNvPicPr>
            <a:picLocks noChangeAspect="1" noChangeArrowheads="1"/>
          </p:cNvPicPr>
          <p:nvPr/>
        </p:nvPicPr>
        <p:blipFill>
          <a:blip r:embed="rId2"/>
          <a:srcRect l="36467" t="29599" r="48225" b="43243"/>
          <a:stretch>
            <a:fillRect/>
          </a:stretch>
        </p:blipFill>
        <p:spPr bwMode="auto">
          <a:xfrm rot="-4783445">
            <a:off x="1586706" y="2070894"/>
            <a:ext cx="2541588" cy="4038600"/>
          </a:xfrm>
          <a:prstGeom prst="rect">
            <a:avLst/>
          </a:prstGeom>
          <a:solidFill>
            <a:schemeClr val="tx2"/>
          </a:solidFill>
          <a:ln w="9525">
            <a:noFill/>
            <a:miter lim="800000"/>
            <a:headEnd/>
            <a:tailEnd/>
          </a:ln>
        </p:spPr>
      </p:pic>
      <p:pic>
        <p:nvPicPr>
          <p:cNvPr id="28679" name="Picture 7"/>
          <p:cNvPicPr>
            <a:picLocks noChangeAspect="1" noChangeArrowheads="1"/>
          </p:cNvPicPr>
          <p:nvPr/>
        </p:nvPicPr>
        <p:blipFill>
          <a:blip r:embed="rId2"/>
          <a:srcRect l="50383" t="45117" r="36182" b="45319"/>
          <a:stretch>
            <a:fillRect/>
          </a:stretch>
        </p:blipFill>
        <p:spPr bwMode="auto">
          <a:xfrm>
            <a:off x="4800600" y="3200400"/>
            <a:ext cx="4114800" cy="2133600"/>
          </a:xfrm>
          <a:prstGeom prst="rect">
            <a:avLst/>
          </a:prstGeom>
          <a:solidFill>
            <a:schemeClr val="tx1"/>
          </a:solidFill>
          <a:ln w="9525">
            <a:noFill/>
            <a:miter lim="800000"/>
            <a:headEnd/>
            <a:tailEnd/>
          </a:ln>
        </p:spPr>
      </p:pic>
      <p:sp>
        <p:nvSpPr>
          <p:cNvPr id="28682" name="Text Box 10"/>
          <p:cNvSpPr txBox="1">
            <a:spLocks noChangeArrowheads="1"/>
          </p:cNvSpPr>
          <p:nvPr/>
        </p:nvSpPr>
        <p:spPr bwMode="auto">
          <a:xfrm>
            <a:off x="1905000" y="5257800"/>
            <a:ext cx="2743200" cy="523875"/>
          </a:xfrm>
          <a:prstGeom prst="rect">
            <a:avLst/>
          </a:prstGeom>
          <a:solidFill>
            <a:srgbClr val="3366FF"/>
          </a:solidFill>
          <a:ln w="9525">
            <a:noFill/>
            <a:miter lim="800000"/>
            <a:headEnd/>
            <a:tailEnd/>
          </a:ln>
        </p:spPr>
        <p:txBody>
          <a:bodyPr>
            <a:spAutoFit/>
          </a:bodyPr>
          <a:lstStyle/>
          <a:p>
            <a:pPr>
              <a:spcBef>
                <a:spcPct val="50000"/>
              </a:spcBef>
            </a:pPr>
            <a:r>
              <a:rPr lang="en-US" sz="2800"/>
              <a:t>Tôm càng</a:t>
            </a:r>
          </a:p>
        </p:txBody>
      </p:sp>
      <p:sp>
        <p:nvSpPr>
          <p:cNvPr id="28686" name="Text Box 14"/>
          <p:cNvSpPr txBox="1">
            <a:spLocks noChangeArrowheads="1"/>
          </p:cNvSpPr>
          <p:nvPr/>
        </p:nvSpPr>
        <p:spPr bwMode="auto">
          <a:xfrm>
            <a:off x="5562600" y="5486400"/>
            <a:ext cx="2743200" cy="523875"/>
          </a:xfrm>
          <a:prstGeom prst="rect">
            <a:avLst/>
          </a:prstGeom>
          <a:solidFill>
            <a:srgbClr val="00FF00"/>
          </a:solidFill>
          <a:ln w="9525">
            <a:noFill/>
            <a:miter lim="800000"/>
            <a:headEnd/>
            <a:tailEnd/>
          </a:ln>
        </p:spPr>
        <p:txBody>
          <a:bodyPr>
            <a:spAutoFit/>
          </a:bodyPr>
          <a:lstStyle/>
          <a:p>
            <a:pPr>
              <a:spcBef>
                <a:spcPct val="50000"/>
              </a:spcBef>
            </a:pPr>
            <a:r>
              <a:rPr lang="en-US" sz="2800"/>
              <a:t>Tôm </a:t>
            </a:r>
            <a:r>
              <a:rPr lang="vi-VN" sz="2800"/>
              <a:t>đ</a:t>
            </a:r>
            <a:r>
              <a:rPr lang="en-US" sz="2800"/>
              <a:t>ồng</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blinds(horizontal)">
                                      <p:cBhvr>
                                        <p:cTn id="7" dur="500"/>
                                        <p:tgtEl>
                                          <p:spTgt spid="28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8678"/>
                                        </p:tgtEl>
                                        <p:attrNameLst>
                                          <p:attrName>style.visibility</p:attrName>
                                        </p:attrNameLst>
                                      </p:cBhvr>
                                      <p:to>
                                        <p:strVal val="visible"/>
                                      </p:to>
                                    </p:set>
                                    <p:anim calcmode="lin" valueType="num">
                                      <p:cBhvr additive="base">
                                        <p:cTn id="12" dur="500" fill="hold"/>
                                        <p:tgtEl>
                                          <p:spTgt spid="28678"/>
                                        </p:tgtEl>
                                        <p:attrNameLst>
                                          <p:attrName>ppt_x</p:attrName>
                                        </p:attrNameLst>
                                      </p:cBhvr>
                                      <p:tavLst>
                                        <p:tav tm="0">
                                          <p:val>
                                            <p:strVal val="#ppt_x"/>
                                          </p:val>
                                        </p:tav>
                                        <p:tav tm="100000">
                                          <p:val>
                                            <p:strVal val="#ppt_x"/>
                                          </p:val>
                                        </p:tav>
                                      </p:tavLst>
                                    </p:anim>
                                    <p:anim calcmode="lin" valueType="num">
                                      <p:cBhvr additive="base">
                                        <p:cTn id="13"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8679"/>
                                        </p:tgtEl>
                                        <p:attrNameLst>
                                          <p:attrName>style.visibility</p:attrName>
                                        </p:attrNameLst>
                                      </p:cBhvr>
                                      <p:to>
                                        <p:strVal val="visible"/>
                                      </p:to>
                                    </p:set>
                                    <p:anim calcmode="lin" valueType="num">
                                      <p:cBhvr additive="base">
                                        <p:cTn id="18" dur="500" fill="hold"/>
                                        <p:tgtEl>
                                          <p:spTgt spid="28679"/>
                                        </p:tgtEl>
                                        <p:attrNameLst>
                                          <p:attrName>ppt_x</p:attrName>
                                        </p:attrNameLst>
                                      </p:cBhvr>
                                      <p:tavLst>
                                        <p:tav tm="0">
                                          <p:val>
                                            <p:strVal val="#ppt_x"/>
                                          </p:val>
                                        </p:tav>
                                        <p:tav tm="100000">
                                          <p:val>
                                            <p:strVal val="#ppt_x"/>
                                          </p:val>
                                        </p:tav>
                                      </p:tavLst>
                                    </p:anim>
                                    <p:anim calcmode="lin" valueType="num">
                                      <p:cBhvr additive="base">
                                        <p:cTn id="19" dur="500" fill="hold"/>
                                        <p:tgtEl>
                                          <p:spTgt spid="2867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28682"/>
                                        </p:tgtEl>
                                        <p:attrNameLst>
                                          <p:attrName>style.visibility</p:attrName>
                                        </p:attrNameLst>
                                      </p:cBhvr>
                                      <p:to>
                                        <p:strVal val="visible"/>
                                      </p:to>
                                    </p:set>
                                    <p:animEffect transition="in" filter="diamond(in)">
                                      <p:cBhvr>
                                        <p:cTn id="24" dur="2000"/>
                                        <p:tgtEl>
                                          <p:spTgt spid="2868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28686"/>
                                        </p:tgtEl>
                                        <p:attrNameLst>
                                          <p:attrName>style.visibility</p:attrName>
                                        </p:attrNameLst>
                                      </p:cBhvr>
                                      <p:to>
                                        <p:strVal val="visible"/>
                                      </p:to>
                                    </p:set>
                                    <p:animEffect transition="in" filter="diamond(in)">
                                      <p:cBhvr>
                                        <p:cTn id="29" dur="2000"/>
                                        <p:tgtEl>
                                          <p:spTgt spid="28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82" grpId="0" animBg="1"/>
      <p:bldP spid="286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0"/>
            <a:ext cx="8229600" cy="1143000"/>
          </a:xfrm>
        </p:spPr>
        <p:txBody>
          <a:bodyPr/>
          <a:lstStyle/>
          <a:p>
            <a:pPr eaLnBrk="1" hangingPunct="1"/>
            <a:r>
              <a:rPr lang="en-US" sz="3200" b="1" i="1" smtClean="0"/>
              <a:t/>
            </a:r>
            <a:br>
              <a:rPr lang="en-US" sz="3200" b="1" i="1" smtClean="0"/>
            </a:br>
            <a:r>
              <a:rPr lang="en-US" sz="3200" b="1" smtClean="0"/>
              <a:t>Môn : Tự nhiên – Xã hội</a:t>
            </a:r>
          </a:p>
        </p:txBody>
      </p:sp>
      <p:sp>
        <p:nvSpPr>
          <p:cNvPr id="32771" name="Rectangle 3"/>
          <p:cNvSpPr>
            <a:spLocks noGrp="1" noChangeArrowheads="1"/>
          </p:cNvSpPr>
          <p:nvPr>
            <p:ph type="body" idx="1"/>
          </p:nvPr>
        </p:nvSpPr>
        <p:spPr>
          <a:xfrm>
            <a:off x="457200" y="1143000"/>
            <a:ext cx="8229600" cy="685800"/>
          </a:xfrm>
        </p:spPr>
        <p:txBody>
          <a:bodyPr/>
          <a:lstStyle/>
          <a:p>
            <a:pPr algn="ctr" eaLnBrk="1" hangingPunct="1">
              <a:lnSpc>
                <a:spcPct val="90000"/>
              </a:lnSpc>
              <a:buFontTx/>
              <a:buNone/>
            </a:pPr>
            <a:r>
              <a:rPr lang="en-US" sz="2800" b="1" smtClean="0">
                <a:solidFill>
                  <a:srgbClr val="0000FF"/>
                </a:solidFill>
              </a:rPr>
              <a:t>Bài 51:</a:t>
            </a:r>
            <a:r>
              <a:rPr lang="en-US" b="1" smtClean="0">
                <a:solidFill>
                  <a:srgbClr val="FF0000"/>
                </a:solidFill>
              </a:rPr>
              <a:t> </a:t>
            </a:r>
            <a:r>
              <a:rPr lang="en-US" sz="3600" b="1" smtClean="0">
                <a:solidFill>
                  <a:srgbClr val="FF0000"/>
                </a:solidFill>
              </a:rPr>
              <a:t>Tôm, Cua</a:t>
            </a:r>
            <a:r>
              <a:rPr lang="en-US" b="1" smtClean="0"/>
              <a:t> </a:t>
            </a:r>
          </a:p>
        </p:txBody>
      </p:sp>
      <p:sp>
        <p:nvSpPr>
          <p:cNvPr id="6148" name="Text Box 4"/>
          <p:cNvSpPr txBox="1">
            <a:spLocks noChangeArrowheads="1"/>
          </p:cNvSpPr>
          <p:nvPr/>
        </p:nvSpPr>
        <p:spPr bwMode="auto">
          <a:xfrm>
            <a:off x="685800" y="1828800"/>
            <a:ext cx="8077200" cy="1077913"/>
          </a:xfrm>
          <a:prstGeom prst="rect">
            <a:avLst/>
          </a:prstGeom>
          <a:noFill/>
          <a:ln w="9525">
            <a:noFill/>
            <a:miter lim="800000"/>
            <a:headEnd/>
            <a:tailEnd/>
          </a:ln>
        </p:spPr>
        <p:txBody>
          <a:bodyPr>
            <a:spAutoFit/>
          </a:bodyPr>
          <a:lstStyle/>
          <a:p>
            <a:pPr>
              <a:spcBef>
                <a:spcPct val="50000"/>
              </a:spcBef>
            </a:pPr>
            <a:r>
              <a:rPr lang="en-US" sz="3200">
                <a:solidFill>
                  <a:srgbClr val="CC0000"/>
                </a:solidFill>
              </a:rPr>
              <a:t>Hoạt </a:t>
            </a:r>
            <a:r>
              <a:rPr lang="vi-VN" sz="3200">
                <a:solidFill>
                  <a:srgbClr val="CC0000"/>
                </a:solidFill>
              </a:rPr>
              <a:t>đ</a:t>
            </a:r>
            <a:r>
              <a:rPr lang="en-US" sz="3200">
                <a:solidFill>
                  <a:srgbClr val="CC0000"/>
                </a:solidFill>
              </a:rPr>
              <a:t>ộng 1: Quan sát tranh và trả lời câu hỏi.</a:t>
            </a:r>
          </a:p>
        </p:txBody>
      </p:sp>
      <p:pic>
        <p:nvPicPr>
          <p:cNvPr id="32774" name="Picture 6" descr="tôm rảo"/>
          <p:cNvPicPr>
            <a:picLocks noChangeAspect="1" noChangeArrowheads="1"/>
          </p:cNvPicPr>
          <p:nvPr/>
        </p:nvPicPr>
        <p:blipFill>
          <a:blip r:embed="rId2"/>
          <a:srcRect/>
          <a:stretch>
            <a:fillRect/>
          </a:stretch>
        </p:blipFill>
        <p:spPr bwMode="auto">
          <a:xfrm>
            <a:off x="5562600" y="3124200"/>
            <a:ext cx="3200400" cy="2819400"/>
          </a:xfrm>
          <a:prstGeom prst="rect">
            <a:avLst/>
          </a:prstGeom>
          <a:solidFill>
            <a:schemeClr val="tx1"/>
          </a:solidFill>
          <a:ln w="9525">
            <a:solidFill>
              <a:srgbClr val="FF3300"/>
            </a:solidFill>
            <a:miter lim="800000"/>
            <a:headEnd/>
            <a:tailEnd/>
          </a:ln>
        </p:spPr>
      </p:pic>
      <p:sp>
        <p:nvSpPr>
          <p:cNvPr id="32775" name="Text Box 7"/>
          <p:cNvSpPr txBox="1">
            <a:spLocks noChangeArrowheads="1"/>
          </p:cNvSpPr>
          <p:nvPr/>
        </p:nvSpPr>
        <p:spPr bwMode="auto">
          <a:xfrm>
            <a:off x="6629400" y="6096000"/>
            <a:ext cx="2057400" cy="400050"/>
          </a:xfrm>
          <a:prstGeom prst="rect">
            <a:avLst/>
          </a:prstGeom>
          <a:solidFill>
            <a:schemeClr val="tx1"/>
          </a:solidFill>
          <a:ln w="9525">
            <a:noFill/>
            <a:miter lim="800000"/>
            <a:headEnd/>
            <a:tailEnd/>
          </a:ln>
        </p:spPr>
        <p:txBody>
          <a:bodyPr lIns="91418" tIns="45709" rIns="91418" bIns="45709">
            <a:spAutoFit/>
          </a:bodyPr>
          <a:lstStyle/>
          <a:p>
            <a:pPr>
              <a:spcBef>
                <a:spcPct val="50000"/>
              </a:spcBef>
            </a:pPr>
            <a:r>
              <a:rPr lang="en-US" sz="2000" b="1">
                <a:solidFill>
                  <a:srgbClr val="FF0066"/>
                </a:solidFill>
              </a:rPr>
              <a:t>  Tôm rảo</a:t>
            </a:r>
          </a:p>
        </p:txBody>
      </p:sp>
      <p:pic>
        <p:nvPicPr>
          <p:cNvPr id="32776" name="Picture 8" descr="Tom%20hum%202"/>
          <p:cNvPicPr>
            <a:picLocks noChangeAspect="1" noChangeArrowheads="1"/>
          </p:cNvPicPr>
          <p:nvPr/>
        </p:nvPicPr>
        <p:blipFill>
          <a:blip r:embed="rId3"/>
          <a:srcRect/>
          <a:stretch>
            <a:fillRect/>
          </a:stretch>
        </p:blipFill>
        <p:spPr bwMode="auto">
          <a:xfrm>
            <a:off x="1676400" y="3048000"/>
            <a:ext cx="3810000" cy="2886075"/>
          </a:xfrm>
          <a:prstGeom prst="rect">
            <a:avLst/>
          </a:prstGeom>
          <a:noFill/>
          <a:ln w="9525">
            <a:noFill/>
            <a:miter lim="800000"/>
            <a:headEnd/>
            <a:tailEnd/>
          </a:ln>
        </p:spPr>
      </p:pic>
      <p:sp>
        <p:nvSpPr>
          <p:cNvPr id="32777" name="Text Box 9"/>
          <p:cNvSpPr txBox="1">
            <a:spLocks noChangeArrowheads="1"/>
          </p:cNvSpPr>
          <p:nvPr/>
        </p:nvSpPr>
        <p:spPr bwMode="auto">
          <a:xfrm>
            <a:off x="1905000" y="6096000"/>
            <a:ext cx="2438400" cy="400050"/>
          </a:xfrm>
          <a:prstGeom prst="rect">
            <a:avLst/>
          </a:prstGeom>
          <a:solidFill>
            <a:schemeClr val="tx1"/>
          </a:solidFill>
          <a:ln w="9525">
            <a:noFill/>
            <a:miter lim="800000"/>
            <a:headEnd/>
            <a:tailEnd/>
          </a:ln>
        </p:spPr>
        <p:txBody>
          <a:bodyPr>
            <a:spAutoFit/>
          </a:bodyPr>
          <a:lstStyle/>
          <a:p>
            <a:pPr algn="ctr">
              <a:spcBef>
                <a:spcPct val="50000"/>
              </a:spcBef>
            </a:pPr>
            <a:r>
              <a:rPr lang="en-US" sz="2000">
                <a:solidFill>
                  <a:srgbClr val="FF00FF"/>
                </a:solidFill>
              </a:rPr>
              <a:t>Tôm hùm</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edge">
                                      <p:cBhvr>
                                        <p:cTn id="7" dur="20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2776"/>
                                        </p:tgtEl>
                                        <p:attrNameLst>
                                          <p:attrName>style.visibility</p:attrName>
                                        </p:attrNameLst>
                                      </p:cBhvr>
                                      <p:to>
                                        <p:strVal val="visible"/>
                                      </p:to>
                                    </p:set>
                                    <p:animEffect transition="in" filter="checkerboard(across)">
                                      <p:cBhvr>
                                        <p:cTn id="12" dur="500"/>
                                        <p:tgtEl>
                                          <p:spTgt spid="32776"/>
                                        </p:tgtEl>
                                      </p:cBhvr>
                                    </p:animEffect>
                                  </p:childTnLst>
                                </p:cTn>
                              </p:par>
                              <p:par>
                                <p:cTn id="13" presetID="5" presetClass="entr" presetSubtype="10" fill="hold" nodeType="withEffect">
                                  <p:stCondLst>
                                    <p:cond delay="0"/>
                                  </p:stCondLst>
                                  <p:childTnLst>
                                    <p:set>
                                      <p:cBhvr>
                                        <p:cTn id="14" dur="1" fill="hold">
                                          <p:stCondLst>
                                            <p:cond delay="0"/>
                                          </p:stCondLst>
                                        </p:cTn>
                                        <p:tgtEl>
                                          <p:spTgt spid="32774"/>
                                        </p:tgtEl>
                                        <p:attrNameLst>
                                          <p:attrName>style.visibility</p:attrName>
                                        </p:attrNameLst>
                                      </p:cBhvr>
                                      <p:to>
                                        <p:strVal val="visible"/>
                                      </p:to>
                                    </p:set>
                                    <p:animEffect transition="in" filter="checkerboard(across)">
                                      <p:cBhvr>
                                        <p:cTn id="15" dur="500"/>
                                        <p:tgtEl>
                                          <p:spTgt spid="3277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2777"/>
                                        </p:tgtEl>
                                        <p:attrNameLst>
                                          <p:attrName>style.visibility</p:attrName>
                                        </p:attrNameLst>
                                      </p:cBhvr>
                                      <p:to>
                                        <p:strVal val="visible"/>
                                      </p:to>
                                    </p:set>
                                    <p:anim calcmode="lin" valueType="num">
                                      <p:cBhvr additive="base">
                                        <p:cTn id="20" dur="500" fill="hold"/>
                                        <p:tgtEl>
                                          <p:spTgt spid="32777"/>
                                        </p:tgtEl>
                                        <p:attrNameLst>
                                          <p:attrName>ppt_x</p:attrName>
                                        </p:attrNameLst>
                                      </p:cBhvr>
                                      <p:tavLst>
                                        <p:tav tm="0">
                                          <p:val>
                                            <p:strVal val="#ppt_x"/>
                                          </p:val>
                                        </p:tav>
                                        <p:tav tm="100000">
                                          <p:val>
                                            <p:strVal val="#ppt_x"/>
                                          </p:val>
                                        </p:tav>
                                      </p:tavLst>
                                    </p:anim>
                                    <p:anim calcmode="lin" valueType="num">
                                      <p:cBhvr additive="base">
                                        <p:cTn id="21" dur="500" fill="hold"/>
                                        <p:tgtEl>
                                          <p:spTgt spid="32777"/>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2775"/>
                                        </p:tgtEl>
                                        <p:attrNameLst>
                                          <p:attrName>style.visibility</p:attrName>
                                        </p:attrNameLst>
                                      </p:cBhvr>
                                      <p:to>
                                        <p:strVal val="visible"/>
                                      </p:to>
                                    </p:set>
                                    <p:anim calcmode="lin" valueType="num">
                                      <p:cBhvr additive="base">
                                        <p:cTn id="26" dur="500" fill="hold"/>
                                        <p:tgtEl>
                                          <p:spTgt spid="32775"/>
                                        </p:tgtEl>
                                        <p:attrNameLst>
                                          <p:attrName>ppt_x</p:attrName>
                                        </p:attrNameLst>
                                      </p:cBhvr>
                                      <p:tavLst>
                                        <p:tav tm="0">
                                          <p:val>
                                            <p:strVal val="#ppt_x"/>
                                          </p:val>
                                        </p:tav>
                                        <p:tav tm="100000">
                                          <p:val>
                                            <p:strVal val="#ppt_x"/>
                                          </p:val>
                                        </p:tav>
                                      </p:tavLst>
                                    </p:anim>
                                    <p:anim calcmode="lin" valueType="num">
                                      <p:cBhvr additive="base">
                                        <p:cTn id="27" dur="500" fill="hold"/>
                                        <p:tgtEl>
                                          <p:spTgt spid="327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32775" grpId="0" animBg="1"/>
      <p:bldP spid="327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9" name="Picture 21"/>
          <p:cNvPicPr>
            <a:picLocks noChangeAspect="1" noChangeArrowheads="1"/>
          </p:cNvPicPr>
          <p:nvPr/>
        </p:nvPicPr>
        <p:blipFill>
          <a:blip r:embed="rId2"/>
          <a:srcRect l="50383" t="45117" r="36182" b="45319"/>
          <a:stretch>
            <a:fillRect/>
          </a:stretch>
        </p:blipFill>
        <p:spPr bwMode="auto">
          <a:xfrm>
            <a:off x="1066800" y="2286000"/>
            <a:ext cx="6629400" cy="3276600"/>
          </a:xfrm>
          <a:prstGeom prst="rect">
            <a:avLst/>
          </a:prstGeom>
          <a:solidFill>
            <a:schemeClr val="tx1"/>
          </a:solidFill>
          <a:ln w="9525">
            <a:noFill/>
            <a:miter lim="800000"/>
            <a:headEnd/>
            <a:tailEnd/>
          </a:ln>
        </p:spPr>
      </p:pic>
      <p:sp>
        <p:nvSpPr>
          <p:cNvPr id="7171" name="Rectangle 3"/>
          <p:cNvSpPr>
            <a:spLocks noGrp="1" noChangeArrowheads="1"/>
          </p:cNvSpPr>
          <p:nvPr>
            <p:ph type="body" idx="1"/>
          </p:nvPr>
        </p:nvSpPr>
        <p:spPr>
          <a:xfrm>
            <a:off x="304800" y="5867400"/>
            <a:ext cx="8382000" cy="334963"/>
          </a:xfrm>
        </p:spPr>
        <p:txBody>
          <a:bodyPr/>
          <a:lstStyle/>
          <a:p>
            <a:pPr eaLnBrk="1" hangingPunct="1">
              <a:lnSpc>
                <a:spcPct val="80000"/>
              </a:lnSpc>
            </a:pPr>
            <a:endParaRPr lang="en-US" sz="1800" smtClean="0"/>
          </a:p>
        </p:txBody>
      </p:sp>
      <p:sp>
        <p:nvSpPr>
          <p:cNvPr id="7173" name="AutoShape 5"/>
          <p:cNvSpPr>
            <a:spLocks noChangeArrowheads="1"/>
          </p:cNvSpPr>
          <p:nvPr/>
        </p:nvSpPr>
        <p:spPr bwMode="auto">
          <a:xfrm>
            <a:off x="381000" y="1828800"/>
            <a:ext cx="1295400" cy="457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2000"/>
              <a:t>Đầu</a:t>
            </a:r>
            <a:r>
              <a:rPr lang="en-US" sz="2800"/>
              <a:t> </a:t>
            </a:r>
          </a:p>
        </p:txBody>
      </p:sp>
      <p:sp>
        <p:nvSpPr>
          <p:cNvPr id="7174" name="Line 6"/>
          <p:cNvSpPr>
            <a:spLocks noChangeShapeType="1"/>
          </p:cNvSpPr>
          <p:nvPr/>
        </p:nvSpPr>
        <p:spPr bwMode="auto">
          <a:xfrm>
            <a:off x="990600" y="2362200"/>
            <a:ext cx="1828800" cy="1066800"/>
          </a:xfrm>
          <a:prstGeom prst="line">
            <a:avLst/>
          </a:prstGeom>
          <a:noFill/>
          <a:ln w="9525">
            <a:solidFill>
              <a:srgbClr val="0000FF"/>
            </a:solidFill>
            <a:round/>
            <a:headEnd/>
            <a:tailEnd type="triangle" w="med" len="med"/>
          </a:ln>
        </p:spPr>
        <p:txBody>
          <a:bodyPr/>
          <a:lstStyle/>
          <a:p>
            <a:endParaRPr lang="en-US"/>
          </a:p>
        </p:txBody>
      </p:sp>
      <p:sp>
        <p:nvSpPr>
          <p:cNvPr id="7175" name="AutoShape 7"/>
          <p:cNvSpPr>
            <a:spLocks noChangeArrowheads="1"/>
          </p:cNvSpPr>
          <p:nvPr/>
        </p:nvSpPr>
        <p:spPr bwMode="auto">
          <a:xfrm>
            <a:off x="5567363" y="1682750"/>
            <a:ext cx="1295400" cy="457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2000"/>
              <a:t>Mình </a:t>
            </a:r>
          </a:p>
        </p:txBody>
      </p:sp>
      <p:sp>
        <p:nvSpPr>
          <p:cNvPr id="7176" name="Line 8"/>
          <p:cNvSpPr>
            <a:spLocks noChangeShapeType="1"/>
          </p:cNvSpPr>
          <p:nvPr/>
        </p:nvSpPr>
        <p:spPr bwMode="auto">
          <a:xfrm flipH="1">
            <a:off x="5414963" y="2151063"/>
            <a:ext cx="381000" cy="1295400"/>
          </a:xfrm>
          <a:prstGeom prst="line">
            <a:avLst/>
          </a:prstGeom>
          <a:noFill/>
          <a:ln w="9525">
            <a:solidFill>
              <a:srgbClr val="0000FF"/>
            </a:solidFill>
            <a:round/>
            <a:headEnd/>
            <a:tailEnd type="triangle" w="med" len="med"/>
          </a:ln>
        </p:spPr>
        <p:txBody>
          <a:bodyPr/>
          <a:lstStyle/>
          <a:p>
            <a:endParaRPr lang="en-US"/>
          </a:p>
        </p:txBody>
      </p:sp>
      <p:sp>
        <p:nvSpPr>
          <p:cNvPr id="7177" name="AutoShape 9"/>
          <p:cNvSpPr>
            <a:spLocks noChangeArrowheads="1"/>
          </p:cNvSpPr>
          <p:nvPr/>
        </p:nvSpPr>
        <p:spPr bwMode="auto">
          <a:xfrm>
            <a:off x="7620000" y="3200400"/>
            <a:ext cx="1066800" cy="3810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2000"/>
              <a:t>Đuôi</a:t>
            </a:r>
          </a:p>
        </p:txBody>
      </p:sp>
      <p:sp>
        <p:nvSpPr>
          <p:cNvPr id="7178" name="Line 10"/>
          <p:cNvSpPr>
            <a:spLocks noChangeShapeType="1"/>
          </p:cNvSpPr>
          <p:nvPr/>
        </p:nvSpPr>
        <p:spPr bwMode="auto">
          <a:xfrm flipH="1">
            <a:off x="7315200" y="3581400"/>
            <a:ext cx="609600" cy="685800"/>
          </a:xfrm>
          <a:prstGeom prst="line">
            <a:avLst/>
          </a:prstGeom>
          <a:noFill/>
          <a:ln w="9525">
            <a:solidFill>
              <a:srgbClr val="0000FF"/>
            </a:solidFill>
            <a:round/>
            <a:headEnd/>
            <a:tailEnd type="triangle" w="med" len="med"/>
          </a:ln>
        </p:spPr>
        <p:txBody>
          <a:bodyPr/>
          <a:lstStyle/>
          <a:p>
            <a:endParaRPr lang="en-US"/>
          </a:p>
        </p:txBody>
      </p:sp>
      <p:sp>
        <p:nvSpPr>
          <p:cNvPr id="7179" name="AutoShape 11"/>
          <p:cNvSpPr>
            <a:spLocks noChangeArrowheads="1"/>
          </p:cNvSpPr>
          <p:nvPr/>
        </p:nvSpPr>
        <p:spPr bwMode="auto">
          <a:xfrm>
            <a:off x="4654550" y="5334000"/>
            <a:ext cx="1295400" cy="457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2000"/>
              <a:t>Chân</a:t>
            </a:r>
          </a:p>
        </p:txBody>
      </p:sp>
      <p:sp>
        <p:nvSpPr>
          <p:cNvPr id="7180" name="Line 12"/>
          <p:cNvSpPr>
            <a:spLocks noChangeShapeType="1"/>
          </p:cNvSpPr>
          <p:nvPr/>
        </p:nvSpPr>
        <p:spPr bwMode="auto">
          <a:xfrm flipH="1" flipV="1">
            <a:off x="3511550" y="4433888"/>
            <a:ext cx="1219200" cy="914400"/>
          </a:xfrm>
          <a:prstGeom prst="line">
            <a:avLst/>
          </a:prstGeom>
          <a:noFill/>
          <a:ln w="9525">
            <a:solidFill>
              <a:srgbClr val="0000FF"/>
            </a:solidFill>
            <a:round/>
            <a:headEnd/>
            <a:tailEnd type="triangle" w="med" len="med"/>
          </a:ln>
        </p:spPr>
        <p:txBody>
          <a:bodyPr/>
          <a:lstStyle/>
          <a:p>
            <a:endParaRPr lang="en-US"/>
          </a:p>
        </p:txBody>
      </p:sp>
      <p:sp>
        <p:nvSpPr>
          <p:cNvPr id="7182" name="Line 14"/>
          <p:cNvSpPr>
            <a:spLocks noChangeShapeType="1"/>
          </p:cNvSpPr>
          <p:nvPr/>
        </p:nvSpPr>
        <p:spPr bwMode="auto">
          <a:xfrm flipV="1">
            <a:off x="1054100" y="3294063"/>
            <a:ext cx="228600" cy="914400"/>
          </a:xfrm>
          <a:prstGeom prst="line">
            <a:avLst/>
          </a:prstGeom>
          <a:noFill/>
          <a:ln w="9525">
            <a:solidFill>
              <a:srgbClr val="0000FF"/>
            </a:solidFill>
            <a:round/>
            <a:headEnd/>
            <a:tailEnd type="triangle" w="med" len="med"/>
          </a:ln>
        </p:spPr>
        <p:txBody>
          <a:bodyPr/>
          <a:lstStyle/>
          <a:p>
            <a:endParaRPr lang="en-US"/>
          </a:p>
        </p:txBody>
      </p:sp>
      <p:sp>
        <p:nvSpPr>
          <p:cNvPr id="7183" name="AutoShape 15"/>
          <p:cNvSpPr>
            <a:spLocks noChangeArrowheads="1"/>
          </p:cNvSpPr>
          <p:nvPr/>
        </p:nvSpPr>
        <p:spPr bwMode="auto">
          <a:xfrm>
            <a:off x="1377950" y="5272088"/>
            <a:ext cx="1219200" cy="457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2000"/>
              <a:t>Mắt</a:t>
            </a:r>
          </a:p>
        </p:txBody>
      </p:sp>
      <p:sp>
        <p:nvSpPr>
          <p:cNvPr id="7184" name="Line 16"/>
          <p:cNvSpPr>
            <a:spLocks noChangeShapeType="1"/>
          </p:cNvSpPr>
          <p:nvPr/>
        </p:nvSpPr>
        <p:spPr bwMode="auto">
          <a:xfrm flipV="1">
            <a:off x="2286000" y="3581400"/>
            <a:ext cx="685800" cy="1752600"/>
          </a:xfrm>
          <a:prstGeom prst="line">
            <a:avLst/>
          </a:prstGeom>
          <a:noFill/>
          <a:ln w="9525">
            <a:solidFill>
              <a:srgbClr val="0000FF"/>
            </a:solidFill>
            <a:round/>
            <a:headEnd/>
            <a:tailEnd type="triangle" w="med" len="med"/>
          </a:ln>
        </p:spPr>
        <p:txBody>
          <a:bodyPr/>
          <a:lstStyle/>
          <a:p>
            <a:endParaRPr lang="en-US"/>
          </a:p>
        </p:txBody>
      </p:sp>
      <p:sp>
        <p:nvSpPr>
          <p:cNvPr id="7186" name="Text Box 18"/>
          <p:cNvSpPr txBox="1">
            <a:spLocks noChangeArrowheads="1"/>
          </p:cNvSpPr>
          <p:nvPr/>
        </p:nvSpPr>
        <p:spPr bwMode="auto">
          <a:xfrm>
            <a:off x="304800" y="228600"/>
            <a:ext cx="8458200" cy="1077913"/>
          </a:xfrm>
          <a:prstGeom prst="rect">
            <a:avLst/>
          </a:prstGeom>
          <a:solidFill>
            <a:srgbClr val="00FFFF"/>
          </a:solidFill>
          <a:ln w="9525">
            <a:noFill/>
            <a:miter lim="800000"/>
            <a:headEnd/>
            <a:tailEnd/>
          </a:ln>
        </p:spPr>
        <p:txBody>
          <a:bodyPr>
            <a:spAutoFit/>
          </a:bodyPr>
          <a:lstStyle/>
          <a:p>
            <a:pPr>
              <a:spcBef>
                <a:spcPct val="50000"/>
              </a:spcBef>
            </a:pPr>
            <a:r>
              <a:rPr lang="en-US" sz="3200"/>
              <a:t>Em hãy kể tên một số bộ phận bên ngoài của tôm?</a:t>
            </a:r>
          </a:p>
        </p:txBody>
      </p:sp>
      <p:sp>
        <p:nvSpPr>
          <p:cNvPr id="7190" name="AutoShape 22"/>
          <p:cNvSpPr>
            <a:spLocks noChangeArrowheads="1"/>
          </p:cNvSpPr>
          <p:nvPr/>
        </p:nvSpPr>
        <p:spPr bwMode="auto">
          <a:xfrm>
            <a:off x="457200" y="4267200"/>
            <a:ext cx="1066800" cy="3810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2000"/>
              <a:t>Râu</a:t>
            </a:r>
          </a:p>
        </p:txBody>
      </p:sp>
      <p:sp>
        <p:nvSpPr>
          <p:cNvPr id="7191" name="Freeform 23"/>
          <p:cNvSpPr>
            <a:spLocks/>
          </p:cNvSpPr>
          <p:nvPr/>
        </p:nvSpPr>
        <p:spPr bwMode="auto">
          <a:xfrm>
            <a:off x="1069975" y="2111375"/>
            <a:ext cx="6121400" cy="1638300"/>
          </a:xfrm>
          <a:custGeom>
            <a:avLst/>
            <a:gdLst>
              <a:gd name="T0" fmla="*/ 1975802793 w 3856"/>
              <a:gd name="T1" fmla="*/ 2147483647 h 1032"/>
              <a:gd name="T2" fmla="*/ 645160035 w 3856"/>
              <a:gd name="T3" fmla="*/ 2147483647 h 1032"/>
              <a:gd name="T4" fmla="*/ 282257528 w 3856"/>
              <a:gd name="T5" fmla="*/ 1270158546 h 1032"/>
              <a:gd name="T6" fmla="*/ 2147483647 w 3856"/>
              <a:gd name="T7" fmla="*/ 181451214 h 1032"/>
              <a:gd name="T8" fmla="*/ 2147483647 w 3856"/>
              <a:gd name="T9" fmla="*/ 181451214 h 1032"/>
              <a:gd name="T10" fmla="*/ 2147483647 w 3856"/>
              <a:gd name="T11" fmla="*/ 1028223660 h 1032"/>
              <a:gd name="T12" fmla="*/ 2147483647 w 3856"/>
              <a:gd name="T13" fmla="*/ 1512093431 h 1032"/>
              <a:gd name="T14" fmla="*/ 0 60000 65536"/>
              <a:gd name="T15" fmla="*/ 0 60000 65536"/>
              <a:gd name="T16" fmla="*/ 0 60000 65536"/>
              <a:gd name="T17" fmla="*/ 0 60000 65536"/>
              <a:gd name="T18" fmla="*/ 0 60000 65536"/>
              <a:gd name="T19" fmla="*/ 0 60000 65536"/>
              <a:gd name="T20" fmla="*/ 0 60000 65536"/>
              <a:gd name="T21" fmla="*/ 0 w 3856"/>
              <a:gd name="T22" fmla="*/ 0 h 1032"/>
              <a:gd name="T23" fmla="*/ 3856 w 3856"/>
              <a:gd name="T24" fmla="*/ 1032 h 10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6" h="1032">
                <a:moveTo>
                  <a:pt x="784" y="1032"/>
                </a:moveTo>
                <a:cubicBezTo>
                  <a:pt x="576" y="1004"/>
                  <a:pt x="368" y="976"/>
                  <a:pt x="256" y="888"/>
                </a:cubicBezTo>
                <a:cubicBezTo>
                  <a:pt x="144" y="800"/>
                  <a:pt x="0" y="640"/>
                  <a:pt x="112" y="504"/>
                </a:cubicBezTo>
                <a:cubicBezTo>
                  <a:pt x="224" y="368"/>
                  <a:pt x="552" y="144"/>
                  <a:pt x="928" y="72"/>
                </a:cubicBezTo>
                <a:cubicBezTo>
                  <a:pt x="1304" y="0"/>
                  <a:pt x="1936" y="16"/>
                  <a:pt x="2368" y="72"/>
                </a:cubicBezTo>
                <a:cubicBezTo>
                  <a:pt x="2800" y="128"/>
                  <a:pt x="3272" y="320"/>
                  <a:pt x="3520" y="408"/>
                </a:cubicBezTo>
                <a:cubicBezTo>
                  <a:pt x="3768" y="496"/>
                  <a:pt x="3808" y="552"/>
                  <a:pt x="3856" y="600"/>
                </a:cubicBezTo>
              </a:path>
            </a:pathLst>
          </a:custGeom>
          <a:noFill/>
          <a:ln w="9525">
            <a:solidFill>
              <a:schemeClr val="tx1"/>
            </a:solidFill>
            <a:round/>
            <a:headEnd/>
            <a:tailEnd/>
          </a:ln>
        </p:spPr>
        <p:txBody>
          <a:bodyPr/>
          <a:lstStyle/>
          <a:p>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86"/>
                                        </p:tgtEl>
                                        <p:attrNameLst>
                                          <p:attrName>style.visibility</p:attrName>
                                        </p:attrNameLst>
                                      </p:cBhvr>
                                      <p:to>
                                        <p:strVal val="visible"/>
                                      </p:to>
                                    </p:set>
                                    <p:animEffect transition="in" filter="blinds(horizontal)">
                                      <p:cBhvr>
                                        <p:cTn id="7" dur="500"/>
                                        <p:tgtEl>
                                          <p:spTgt spid="7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191"/>
                                        </p:tgtEl>
                                        <p:attrNameLst>
                                          <p:attrName>style.visibility</p:attrName>
                                        </p:attrNameLst>
                                      </p:cBhvr>
                                      <p:to>
                                        <p:strVal val="visible"/>
                                      </p:to>
                                    </p:set>
                                    <p:anim to="" calcmode="lin" valueType="num">
                                      <p:cBhvr>
                                        <p:cTn id="12" dur="1" fill="hold"/>
                                        <p:tgtEl>
                                          <p:spTgt spid="7191"/>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7189"/>
                                        </p:tgtEl>
                                        <p:attrNameLst>
                                          <p:attrName>style.visibility</p:attrName>
                                        </p:attrNameLst>
                                      </p:cBhvr>
                                      <p:to>
                                        <p:strVal val="visible"/>
                                      </p:to>
                                    </p:set>
                                    <p:anim to="" calcmode="lin" valueType="num">
                                      <p:cBhvr>
                                        <p:cTn id="15" dur="1" fill="hold"/>
                                        <p:tgtEl>
                                          <p:spTgt spid="7189"/>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7173"/>
                                        </p:tgtEl>
                                        <p:attrNameLst>
                                          <p:attrName>style.visibility</p:attrName>
                                        </p:attrNameLst>
                                      </p:cBhvr>
                                      <p:to>
                                        <p:strVal val="visible"/>
                                      </p:to>
                                    </p:set>
                                    <p:anim to="" calcmode="lin" valueType="num">
                                      <p:cBhvr>
                                        <p:cTn id="20" dur="1" fill="hold"/>
                                        <p:tgtEl>
                                          <p:spTgt spid="7173"/>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7174"/>
                                        </p:tgtEl>
                                        <p:attrNameLst>
                                          <p:attrName>style.visibility</p:attrName>
                                        </p:attrNameLst>
                                      </p:cBhvr>
                                      <p:to>
                                        <p:strVal val="visible"/>
                                      </p:to>
                                    </p:set>
                                    <p:anim to="" calcmode="lin" valueType="num">
                                      <p:cBhvr>
                                        <p:cTn id="23" dur="1" fill="hold"/>
                                        <p:tgtEl>
                                          <p:spTgt spid="7174"/>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7175"/>
                                        </p:tgtEl>
                                        <p:attrNameLst>
                                          <p:attrName>style.visibility</p:attrName>
                                        </p:attrNameLst>
                                      </p:cBhvr>
                                      <p:to>
                                        <p:strVal val="visible"/>
                                      </p:to>
                                    </p:set>
                                    <p:anim to="" calcmode="lin" valueType="num">
                                      <p:cBhvr>
                                        <p:cTn id="26" dur="1" fill="hold"/>
                                        <p:tgtEl>
                                          <p:spTgt spid="7175"/>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7176"/>
                                        </p:tgtEl>
                                        <p:attrNameLst>
                                          <p:attrName>style.visibility</p:attrName>
                                        </p:attrNameLst>
                                      </p:cBhvr>
                                      <p:to>
                                        <p:strVal val="visible"/>
                                      </p:to>
                                    </p:set>
                                    <p:anim to="" calcmode="lin" valueType="num">
                                      <p:cBhvr>
                                        <p:cTn id="29" dur="1" fill="hold"/>
                                        <p:tgtEl>
                                          <p:spTgt spid="7176"/>
                                        </p:tgtEl>
                                        <p:attrNameLst>
                                          <p:attrName/>
                                        </p:attrNameLst>
                                      </p:cBhvr>
                                    </p:anim>
                                  </p:childTnLst>
                                </p:cTn>
                              </p:par>
                              <p:par>
                                <p:cTn id="30" presetID="24" presetClass="entr" presetSubtype="0" fill="hold" grpId="0" nodeType="withEffect">
                                  <p:stCondLst>
                                    <p:cond delay="0"/>
                                  </p:stCondLst>
                                  <p:childTnLst>
                                    <p:set>
                                      <p:cBhvr>
                                        <p:cTn id="31" dur="1" fill="hold">
                                          <p:stCondLst>
                                            <p:cond delay="0"/>
                                          </p:stCondLst>
                                        </p:cTn>
                                        <p:tgtEl>
                                          <p:spTgt spid="7182"/>
                                        </p:tgtEl>
                                        <p:attrNameLst>
                                          <p:attrName>style.visibility</p:attrName>
                                        </p:attrNameLst>
                                      </p:cBhvr>
                                      <p:to>
                                        <p:strVal val="visible"/>
                                      </p:to>
                                    </p:set>
                                    <p:anim to="" calcmode="lin" valueType="num">
                                      <p:cBhvr>
                                        <p:cTn id="32" dur="1" fill="hold"/>
                                        <p:tgtEl>
                                          <p:spTgt spid="7182"/>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7190"/>
                                        </p:tgtEl>
                                        <p:attrNameLst>
                                          <p:attrName>style.visibility</p:attrName>
                                        </p:attrNameLst>
                                      </p:cBhvr>
                                      <p:to>
                                        <p:strVal val="visible"/>
                                      </p:to>
                                    </p:set>
                                    <p:anim to="" calcmode="lin" valueType="num">
                                      <p:cBhvr>
                                        <p:cTn id="35" dur="1" fill="hold"/>
                                        <p:tgtEl>
                                          <p:spTgt spid="7190"/>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7184"/>
                                        </p:tgtEl>
                                        <p:attrNameLst>
                                          <p:attrName>style.visibility</p:attrName>
                                        </p:attrNameLst>
                                      </p:cBhvr>
                                      <p:to>
                                        <p:strVal val="visible"/>
                                      </p:to>
                                    </p:set>
                                    <p:anim to="" calcmode="lin" valueType="num">
                                      <p:cBhvr>
                                        <p:cTn id="38" dur="1" fill="hold"/>
                                        <p:tgtEl>
                                          <p:spTgt spid="7184"/>
                                        </p:tgtEl>
                                        <p:attrNameLst>
                                          <p:attrName/>
                                        </p:attrNameLst>
                                      </p:cBhvr>
                                    </p:anim>
                                  </p:childTnLst>
                                </p:cTn>
                              </p:par>
                              <p:par>
                                <p:cTn id="39" presetID="24" presetClass="entr" presetSubtype="0" fill="hold" grpId="0" nodeType="withEffect">
                                  <p:stCondLst>
                                    <p:cond delay="0"/>
                                  </p:stCondLst>
                                  <p:childTnLst>
                                    <p:set>
                                      <p:cBhvr>
                                        <p:cTn id="40" dur="1" fill="hold">
                                          <p:stCondLst>
                                            <p:cond delay="0"/>
                                          </p:stCondLst>
                                        </p:cTn>
                                        <p:tgtEl>
                                          <p:spTgt spid="7180"/>
                                        </p:tgtEl>
                                        <p:attrNameLst>
                                          <p:attrName>style.visibility</p:attrName>
                                        </p:attrNameLst>
                                      </p:cBhvr>
                                      <p:to>
                                        <p:strVal val="visible"/>
                                      </p:to>
                                    </p:set>
                                    <p:anim to="" calcmode="lin" valueType="num">
                                      <p:cBhvr>
                                        <p:cTn id="41" dur="1" fill="hold"/>
                                        <p:tgtEl>
                                          <p:spTgt spid="7180"/>
                                        </p:tgtEl>
                                        <p:attrNameLst>
                                          <p:attrName/>
                                        </p:attrNameLst>
                                      </p:cBhvr>
                                    </p:anim>
                                  </p:childTnLst>
                                </p:cTn>
                              </p:par>
                              <p:par>
                                <p:cTn id="42" presetID="24" presetClass="entr" presetSubtype="0" fill="hold" grpId="0" nodeType="withEffect">
                                  <p:stCondLst>
                                    <p:cond delay="0"/>
                                  </p:stCondLst>
                                  <p:childTnLst>
                                    <p:set>
                                      <p:cBhvr>
                                        <p:cTn id="43" dur="1" fill="hold">
                                          <p:stCondLst>
                                            <p:cond delay="0"/>
                                          </p:stCondLst>
                                        </p:cTn>
                                        <p:tgtEl>
                                          <p:spTgt spid="7183"/>
                                        </p:tgtEl>
                                        <p:attrNameLst>
                                          <p:attrName>style.visibility</p:attrName>
                                        </p:attrNameLst>
                                      </p:cBhvr>
                                      <p:to>
                                        <p:strVal val="visible"/>
                                      </p:to>
                                    </p:set>
                                    <p:anim to="" calcmode="lin" valueType="num">
                                      <p:cBhvr>
                                        <p:cTn id="44" dur="1" fill="hold"/>
                                        <p:tgtEl>
                                          <p:spTgt spid="7183"/>
                                        </p:tgtEl>
                                        <p:attrNameLst>
                                          <p:attrName/>
                                        </p:attrNameLst>
                                      </p:cBhvr>
                                    </p:anim>
                                  </p:childTnLst>
                                </p:cTn>
                              </p:par>
                              <p:par>
                                <p:cTn id="45" presetID="24" presetClass="entr" presetSubtype="0" fill="hold" grpId="0" nodeType="withEffect">
                                  <p:stCondLst>
                                    <p:cond delay="0"/>
                                  </p:stCondLst>
                                  <p:childTnLst>
                                    <p:set>
                                      <p:cBhvr>
                                        <p:cTn id="46" dur="1" fill="hold">
                                          <p:stCondLst>
                                            <p:cond delay="0"/>
                                          </p:stCondLst>
                                        </p:cTn>
                                        <p:tgtEl>
                                          <p:spTgt spid="7179"/>
                                        </p:tgtEl>
                                        <p:attrNameLst>
                                          <p:attrName>style.visibility</p:attrName>
                                        </p:attrNameLst>
                                      </p:cBhvr>
                                      <p:to>
                                        <p:strVal val="visible"/>
                                      </p:to>
                                    </p:set>
                                    <p:anim to="" calcmode="lin" valueType="num">
                                      <p:cBhvr>
                                        <p:cTn id="47" dur="1" fill="hold"/>
                                        <p:tgtEl>
                                          <p:spTgt spid="7179"/>
                                        </p:tgtEl>
                                        <p:attrNameLst>
                                          <p:attrName/>
                                        </p:attrNameLst>
                                      </p:cBhvr>
                                    </p:anim>
                                  </p:childTnLst>
                                </p:cTn>
                              </p:par>
                              <p:par>
                                <p:cTn id="48" presetID="24" presetClass="entr" presetSubtype="0" fill="hold" grpId="0" nodeType="withEffect">
                                  <p:stCondLst>
                                    <p:cond delay="0"/>
                                  </p:stCondLst>
                                  <p:childTnLst>
                                    <p:set>
                                      <p:cBhvr>
                                        <p:cTn id="49" dur="1" fill="hold">
                                          <p:stCondLst>
                                            <p:cond delay="0"/>
                                          </p:stCondLst>
                                        </p:cTn>
                                        <p:tgtEl>
                                          <p:spTgt spid="7178"/>
                                        </p:tgtEl>
                                        <p:attrNameLst>
                                          <p:attrName>style.visibility</p:attrName>
                                        </p:attrNameLst>
                                      </p:cBhvr>
                                      <p:to>
                                        <p:strVal val="visible"/>
                                      </p:to>
                                    </p:set>
                                    <p:anim to="" calcmode="lin" valueType="num">
                                      <p:cBhvr>
                                        <p:cTn id="50" dur="1" fill="hold"/>
                                        <p:tgtEl>
                                          <p:spTgt spid="7178"/>
                                        </p:tgtEl>
                                        <p:attrNameLst>
                                          <p:attrName/>
                                        </p:attrNameLst>
                                      </p:cBhvr>
                                    </p:anim>
                                  </p:childTnLst>
                                </p:cTn>
                              </p:par>
                              <p:par>
                                <p:cTn id="51" presetID="24" presetClass="entr" presetSubtype="0" fill="hold" grpId="0" nodeType="withEffect">
                                  <p:stCondLst>
                                    <p:cond delay="0"/>
                                  </p:stCondLst>
                                  <p:childTnLst>
                                    <p:set>
                                      <p:cBhvr>
                                        <p:cTn id="52" dur="1" fill="hold">
                                          <p:stCondLst>
                                            <p:cond delay="0"/>
                                          </p:stCondLst>
                                        </p:cTn>
                                        <p:tgtEl>
                                          <p:spTgt spid="7177"/>
                                        </p:tgtEl>
                                        <p:attrNameLst>
                                          <p:attrName>style.visibility</p:attrName>
                                        </p:attrNameLst>
                                      </p:cBhvr>
                                      <p:to>
                                        <p:strVal val="visible"/>
                                      </p:to>
                                    </p:set>
                                    <p:anim to="" calcmode="lin" valueType="num">
                                      <p:cBhvr>
                                        <p:cTn id="53" dur="1" fill="hold"/>
                                        <p:tgtEl>
                                          <p:spTgt spid="717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animBg="1"/>
      <p:bldP spid="7175" grpId="0" animBg="1"/>
      <p:bldP spid="7176" grpId="0" animBg="1"/>
      <p:bldP spid="7177" grpId="0" animBg="1"/>
      <p:bldP spid="7178" grpId="0" animBg="1"/>
      <p:bldP spid="7179" grpId="0" animBg="1"/>
      <p:bldP spid="7180" grpId="0" animBg="1"/>
      <p:bldP spid="7182" grpId="0" animBg="1"/>
      <p:bldP spid="7183" grpId="0" animBg="1"/>
      <p:bldP spid="7184" grpId="0" animBg="1"/>
      <p:bldP spid="7186" grpId="0" animBg="1"/>
      <p:bldP spid="7190" grpId="0" animBg="1"/>
      <p:bldP spid="71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l="50383" t="45117" r="36182" b="45319"/>
          <a:stretch>
            <a:fillRect/>
          </a:stretch>
        </p:blipFill>
        <p:spPr bwMode="auto">
          <a:xfrm>
            <a:off x="1447800" y="1905000"/>
            <a:ext cx="6629400" cy="3276600"/>
          </a:xfrm>
          <a:prstGeom prst="rect">
            <a:avLst/>
          </a:prstGeom>
          <a:solidFill>
            <a:schemeClr val="tx1"/>
          </a:solidFill>
          <a:ln w="9525">
            <a:noFill/>
            <a:miter lim="800000"/>
            <a:headEnd/>
            <a:tailEnd/>
          </a:ln>
        </p:spPr>
      </p:pic>
      <p:sp>
        <p:nvSpPr>
          <p:cNvPr id="8195" name="Rectangle 3"/>
          <p:cNvSpPr>
            <a:spLocks noGrp="1" noChangeArrowheads="1"/>
          </p:cNvSpPr>
          <p:nvPr>
            <p:ph type="body" idx="1"/>
          </p:nvPr>
        </p:nvSpPr>
        <p:spPr>
          <a:xfrm>
            <a:off x="304800" y="6324600"/>
            <a:ext cx="8382000" cy="334963"/>
          </a:xfrm>
        </p:spPr>
        <p:txBody>
          <a:bodyPr/>
          <a:lstStyle/>
          <a:p>
            <a:pPr eaLnBrk="1" hangingPunct="1">
              <a:lnSpc>
                <a:spcPct val="80000"/>
              </a:lnSpc>
            </a:pPr>
            <a:endParaRPr lang="en-US" sz="1600" smtClean="0"/>
          </a:p>
        </p:txBody>
      </p:sp>
      <p:sp>
        <p:nvSpPr>
          <p:cNvPr id="34823" name="Line 7"/>
          <p:cNvSpPr>
            <a:spLocks noChangeShapeType="1"/>
          </p:cNvSpPr>
          <p:nvPr/>
        </p:nvSpPr>
        <p:spPr bwMode="auto">
          <a:xfrm flipH="1">
            <a:off x="5715000" y="2057400"/>
            <a:ext cx="304800" cy="990600"/>
          </a:xfrm>
          <a:prstGeom prst="line">
            <a:avLst/>
          </a:prstGeom>
          <a:noFill/>
          <a:ln w="9525">
            <a:solidFill>
              <a:srgbClr val="0000FF"/>
            </a:solidFill>
            <a:round/>
            <a:headEnd/>
            <a:tailEnd type="triangle" w="med" len="med"/>
          </a:ln>
        </p:spPr>
        <p:txBody>
          <a:bodyPr/>
          <a:lstStyle/>
          <a:p>
            <a:endParaRPr lang="en-US"/>
          </a:p>
        </p:txBody>
      </p:sp>
      <p:sp>
        <p:nvSpPr>
          <p:cNvPr id="34830" name="AutoShape 14"/>
          <p:cNvSpPr>
            <a:spLocks noChangeArrowheads="1"/>
          </p:cNvSpPr>
          <p:nvPr/>
        </p:nvSpPr>
        <p:spPr bwMode="auto">
          <a:xfrm>
            <a:off x="3886200" y="1295400"/>
            <a:ext cx="4953000" cy="6858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2000" b="1">
                <a:solidFill>
                  <a:srgbClr val="CC0000"/>
                </a:solidFill>
              </a:rPr>
              <a:t>Được bao phủ bằng một lớp vỏ cứng</a:t>
            </a:r>
          </a:p>
        </p:txBody>
      </p:sp>
      <p:sp>
        <p:nvSpPr>
          <p:cNvPr id="34834" name="Text Box 18"/>
          <p:cNvSpPr txBox="1">
            <a:spLocks noChangeArrowheads="1"/>
          </p:cNvSpPr>
          <p:nvPr/>
        </p:nvSpPr>
        <p:spPr bwMode="auto">
          <a:xfrm>
            <a:off x="381000" y="228600"/>
            <a:ext cx="8458200" cy="523875"/>
          </a:xfrm>
          <a:prstGeom prst="rect">
            <a:avLst/>
          </a:prstGeom>
          <a:solidFill>
            <a:srgbClr val="00FFFF"/>
          </a:solidFill>
          <a:ln w="9525">
            <a:noFill/>
            <a:miter lim="800000"/>
            <a:headEnd/>
            <a:tailEnd/>
          </a:ln>
        </p:spPr>
        <p:txBody>
          <a:bodyPr>
            <a:spAutoFit/>
          </a:bodyPr>
          <a:lstStyle/>
          <a:p>
            <a:pPr>
              <a:spcBef>
                <a:spcPct val="50000"/>
              </a:spcBef>
            </a:pPr>
            <a:r>
              <a:rPr lang="en-US" sz="2800"/>
              <a:t>Bên ngoài c</a:t>
            </a:r>
            <a:r>
              <a:rPr lang="vi-VN" sz="2800"/>
              <a:t>ơ</a:t>
            </a:r>
            <a:r>
              <a:rPr lang="en-US" sz="2800"/>
              <a:t> thể của tôm có lớp gì bảo vệ ?</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34"/>
                                        </p:tgtEl>
                                        <p:attrNameLst>
                                          <p:attrName>style.visibility</p:attrName>
                                        </p:attrNameLst>
                                      </p:cBhvr>
                                      <p:to>
                                        <p:strVal val="visible"/>
                                      </p:to>
                                    </p:set>
                                    <p:anim calcmode="lin" valueType="num">
                                      <p:cBhvr additive="base">
                                        <p:cTn id="7" dur="500" fill="hold"/>
                                        <p:tgtEl>
                                          <p:spTgt spid="34834"/>
                                        </p:tgtEl>
                                        <p:attrNameLst>
                                          <p:attrName>ppt_x</p:attrName>
                                        </p:attrNameLst>
                                      </p:cBhvr>
                                      <p:tavLst>
                                        <p:tav tm="0">
                                          <p:val>
                                            <p:strVal val="#ppt_x"/>
                                          </p:val>
                                        </p:tav>
                                        <p:tav tm="100000">
                                          <p:val>
                                            <p:strVal val="#ppt_x"/>
                                          </p:val>
                                        </p:tav>
                                      </p:tavLst>
                                    </p:anim>
                                    <p:anim calcmode="lin" valueType="num">
                                      <p:cBhvr additive="base">
                                        <p:cTn id="8" dur="500" fill="hold"/>
                                        <p:tgtEl>
                                          <p:spTgt spid="348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nodeType="clickEffect">
                                  <p:stCondLst>
                                    <p:cond delay="0"/>
                                  </p:stCondLst>
                                  <p:childTnLst>
                                    <p:set>
                                      <p:cBhvr>
                                        <p:cTn id="12" dur="1" fill="hold">
                                          <p:stCondLst>
                                            <p:cond delay="0"/>
                                          </p:stCondLst>
                                        </p:cTn>
                                        <p:tgtEl>
                                          <p:spTgt spid="34818"/>
                                        </p:tgtEl>
                                        <p:attrNameLst>
                                          <p:attrName>style.visibility</p:attrName>
                                        </p:attrNameLst>
                                      </p:cBhvr>
                                      <p:to>
                                        <p:strVal val="visible"/>
                                      </p:to>
                                    </p:set>
                                    <p:anim to="" calcmode="lin" valueType="num">
                                      <p:cBhvr>
                                        <p:cTn id="13" dur="1" fill="hold"/>
                                        <p:tgtEl>
                                          <p:spTgt spid="34818"/>
                                        </p:tgtEl>
                                        <p:attrNameLst>
                                          <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4830"/>
                                        </p:tgtEl>
                                        <p:attrNameLst>
                                          <p:attrName>style.visibility</p:attrName>
                                        </p:attrNameLst>
                                      </p:cBhvr>
                                      <p:to>
                                        <p:strVal val="visible"/>
                                      </p:to>
                                    </p:set>
                                    <p:animEffect transition="in" filter="dissolve">
                                      <p:cBhvr>
                                        <p:cTn id="18" dur="500"/>
                                        <p:tgtEl>
                                          <p:spTgt spid="3483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4823"/>
                                        </p:tgtEl>
                                        <p:attrNameLst>
                                          <p:attrName>style.visibility</p:attrName>
                                        </p:attrNameLst>
                                      </p:cBhvr>
                                      <p:to>
                                        <p:strVal val="visible"/>
                                      </p:to>
                                    </p:set>
                                    <p:animEffect transition="in" filter="dissolve">
                                      <p:cBhvr>
                                        <p:cTn id="21" dur="5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animBg="1"/>
      <p:bldP spid="34830" grpId="0" animBg="1"/>
      <p:bldP spid="348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71488" y="115888"/>
            <a:ext cx="8229600" cy="874712"/>
          </a:xfrm>
        </p:spPr>
        <p:txBody>
          <a:bodyPr/>
          <a:lstStyle/>
          <a:p>
            <a:pPr eaLnBrk="1" hangingPunct="1"/>
            <a:r>
              <a:rPr lang="en-US" sz="3200" b="1" i="1" smtClean="0"/>
              <a:t/>
            </a:r>
            <a:br>
              <a:rPr lang="en-US" sz="3200" b="1" i="1" smtClean="0"/>
            </a:br>
            <a:r>
              <a:rPr lang="en-US" sz="2800" b="1" smtClean="0"/>
              <a:t>Môn : Tự nhiên – Xã hội</a:t>
            </a:r>
          </a:p>
        </p:txBody>
      </p:sp>
      <p:sp>
        <p:nvSpPr>
          <p:cNvPr id="9219" name="Rectangle 4"/>
          <p:cNvSpPr>
            <a:spLocks noChangeArrowheads="1"/>
          </p:cNvSpPr>
          <p:nvPr/>
        </p:nvSpPr>
        <p:spPr bwMode="auto">
          <a:xfrm>
            <a:off x="457200" y="990600"/>
            <a:ext cx="8229600" cy="685800"/>
          </a:xfrm>
          <a:prstGeom prst="rect">
            <a:avLst/>
          </a:prstGeom>
          <a:noFill/>
          <a:ln w="9525">
            <a:noFill/>
            <a:miter lim="800000"/>
            <a:headEnd/>
            <a:tailEnd/>
          </a:ln>
        </p:spPr>
        <p:txBody>
          <a:bodyPr/>
          <a:lstStyle/>
          <a:p>
            <a:pPr marL="342900" indent="-342900" algn="ctr">
              <a:lnSpc>
                <a:spcPct val="90000"/>
              </a:lnSpc>
              <a:spcBef>
                <a:spcPct val="20000"/>
              </a:spcBef>
            </a:pPr>
            <a:r>
              <a:rPr lang="en-US" sz="3200" b="1">
                <a:solidFill>
                  <a:srgbClr val="0000FF"/>
                </a:solidFill>
              </a:rPr>
              <a:t>Bài 51:</a:t>
            </a:r>
            <a:r>
              <a:rPr lang="en-US" sz="3600" b="1">
                <a:solidFill>
                  <a:srgbClr val="FF0000"/>
                </a:solidFill>
              </a:rPr>
              <a:t> </a:t>
            </a:r>
            <a:r>
              <a:rPr lang="en-US" sz="4000" b="1">
                <a:solidFill>
                  <a:srgbClr val="FF0000"/>
                </a:solidFill>
              </a:rPr>
              <a:t>Tôm, Cua</a:t>
            </a:r>
            <a:r>
              <a:rPr lang="en-US" sz="3600" b="1"/>
              <a:t> </a:t>
            </a:r>
          </a:p>
        </p:txBody>
      </p:sp>
      <p:pic>
        <p:nvPicPr>
          <p:cNvPr id="6149" name="Picture 5"/>
          <p:cNvPicPr>
            <a:picLocks noChangeAspect="1" noChangeArrowheads="1"/>
          </p:cNvPicPr>
          <p:nvPr/>
        </p:nvPicPr>
        <p:blipFill>
          <a:blip r:embed="rId2"/>
          <a:srcRect l="35597" t="30618" r="50487" b="55806"/>
          <a:stretch>
            <a:fillRect/>
          </a:stretch>
        </p:blipFill>
        <p:spPr bwMode="auto">
          <a:xfrm>
            <a:off x="457200" y="1752600"/>
            <a:ext cx="3505200" cy="2743200"/>
          </a:xfrm>
          <a:prstGeom prst="rect">
            <a:avLst/>
          </a:prstGeom>
          <a:noFill/>
          <a:ln w="9525">
            <a:noFill/>
            <a:miter lim="800000"/>
            <a:headEnd/>
            <a:tailEnd/>
          </a:ln>
        </p:spPr>
      </p:pic>
      <p:pic>
        <p:nvPicPr>
          <p:cNvPr id="6153" name="Picture 9"/>
          <p:cNvPicPr>
            <a:picLocks noChangeAspect="1" noChangeArrowheads="1"/>
          </p:cNvPicPr>
          <p:nvPr/>
        </p:nvPicPr>
        <p:blipFill>
          <a:blip r:embed="rId2">
            <a:clrChange>
              <a:clrFrom>
                <a:srgbClr val="DEC8A3"/>
              </a:clrFrom>
              <a:clrTo>
                <a:srgbClr val="DEC8A3">
                  <a:alpha val="0"/>
                </a:srgbClr>
              </a:clrTo>
            </a:clrChange>
          </a:blip>
          <a:srcRect l="51514" t="30618" r="35962" b="56407"/>
          <a:stretch>
            <a:fillRect/>
          </a:stretch>
        </p:blipFill>
        <p:spPr bwMode="auto">
          <a:xfrm>
            <a:off x="4343400" y="1828800"/>
            <a:ext cx="3962400" cy="2819400"/>
          </a:xfrm>
          <a:prstGeom prst="rect">
            <a:avLst/>
          </a:prstGeom>
          <a:noFill/>
          <a:ln w="9525">
            <a:noFill/>
            <a:miter lim="800000"/>
            <a:headEnd/>
            <a:tailEnd/>
          </a:ln>
        </p:spPr>
      </p:pic>
      <p:sp>
        <p:nvSpPr>
          <p:cNvPr id="6156" name="Text Box 12"/>
          <p:cNvSpPr txBox="1">
            <a:spLocks noChangeArrowheads="1"/>
          </p:cNvSpPr>
          <p:nvPr/>
        </p:nvSpPr>
        <p:spPr bwMode="auto">
          <a:xfrm>
            <a:off x="762000" y="4953000"/>
            <a:ext cx="2438400" cy="519113"/>
          </a:xfrm>
          <a:prstGeom prst="rect">
            <a:avLst/>
          </a:prstGeom>
          <a:solidFill>
            <a:schemeClr val="tx1"/>
          </a:solidFill>
          <a:ln w="9525">
            <a:noFill/>
            <a:miter lim="800000"/>
            <a:headEnd/>
            <a:tailEnd/>
          </a:ln>
        </p:spPr>
        <p:txBody>
          <a:bodyPr>
            <a:spAutoFit/>
          </a:bodyPr>
          <a:lstStyle/>
          <a:p>
            <a:pPr algn="ctr">
              <a:spcBef>
                <a:spcPct val="50000"/>
              </a:spcBef>
            </a:pPr>
            <a:r>
              <a:rPr lang="en-US" sz="2800">
                <a:solidFill>
                  <a:srgbClr val="FF00FF"/>
                </a:solidFill>
              </a:rPr>
              <a:t>Cua biển</a:t>
            </a:r>
          </a:p>
        </p:txBody>
      </p:sp>
      <p:sp>
        <p:nvSpPr>
          <p:cNvPr id="6157" name="Text Box 13"/>
          <p:cNvSpPr txBox="1">
            <a:spLocks noChangeArrowheads="1"/>
          </p:cNvSpPr>
          <p:nvPr/>
        </p:nvSpPr>
        <p:spPr bwMode="auto">
          <a:xfrm>
            <a:off x="4953000" y="4953000"/>
            <a:ext cx="2438400" cy="519113"/>
          </a:xfrm>
          <a:prstGeom prst="rect">
            <a:avLst/>
          </a:prstGeom>
          <a:solidFill>
            <a:schemeClr val="tx1"/>
          </a:solidFill>
          <a:ln w="9525">
            <a:noFill/>
            <a:miter lim="800000"/>
            <a:headEnd/>
            <a:tailEnd/>
          </a:ln>
        </p:spPr>
        <p:txBody>
          <a:bodyPr>
            <a:spAutoFit/>
          </a:bodyPr>
          <a:lstStyle/>
          <a:p>
            <a:pPr algn="ctr">
              <a:spcBef>
                <a:spcPct val="50000"/>
              </a:spcBef>
            </a:pPr>
            <a:r>
              <a:rPr lang="en-US" sz="2800">
                <a:solidFill>
                  <a:srgbClr val="FF00FF"/>
                </a:solidFill>
              </a:rPr>
              <a:t>Cua </a:t>
            </a:r>
            <a:r>
              <a:rPr lang="vi-VN" sz="2800">
                <a:solidFill>
                  <a:srgbClr val="FF00FF"/>
                </a:solidFill>
              </a:rPr>
              <a:t>đ</a:t>
            </a:r>
            <a:r>
              <a:rPr lang="en-US" sz="2800">
                <a:solidFill>
                  <a:srgbClr val="FF00FF"/>
                </a:solidFill>
              </a:rPr>
              <a:t>ồng</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 calcmode="lin" valueType="num">
                                      <p:cBhvr additive="base">
                                        <p:cTn id="7" dur="500" fill="hold"/>
                                        <p:tgtEl>
                                          <p:spTgt spid="6153"/>
                                        </p:tgtEl>
                                        <p:attrNameLst>
                                          <p:attrName>ppt_x</p:attrName>
                                        </p:attrNameLst>
                                      </p:cBhvr>
                                      <p:tavLst>
                                        <p:tav tm="0">
                                          <p:val>
                                            <p:strVal val="#ppt_x"/>
                                          </p:val>
                                        </p:tav>
                                        <p:tav tm="100000">
                                          <p:val>
                                            <p:strVal val="#ppt_x"/>
                                          </p:val>
                                        </p:tav>
                                      </p:tavLst>
                                    </p:anim>
                                    <p:anim calcmode="lin" valueType="num">
                                      <p:cBhvr additive="base">
                                        <p:cTn id="8" dur="500" fill="hold"/>
                                        <p:tgtEl>
                                          <p:spTgt spid="615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additive="base">
                                        <p:cTn id="11" dur="500" fill="hold"/>
                                        <p:tgtEl>
                                          <p:spTgt spid="6149"/>
                                        </p:tgtEl>
                                        <p:attrNameLst>
                                          <p:attrName>ppt_x</p:attrName>
                                        </p:attrNameLst>
                                      </p:cBhvr>
                                      <p:tavLst>
                                        <p:tav tm="0">
                                          <p:val>
                                            <p:strVal val="#ppt_x"/>
                                          </p:val>
                                        </p:tav>
                                        <p:tav tm="100000">
                                          <p:val>
                                            <p:strVal val="#ppt_x"/>
                                          </p:val>
                                        </p:tav>
                                      </p:tavLst>
                                    </p:anim>
                                    <p:anim calcmode="lin" valueType="num">
                                      <p:cBhvr additive="base">
                                        <p:cTn id="12"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156"/>
                                        </p:tgtEl>
                                        <p:attrNameLst>
                                          <p:attrName>style.visibility</p:attrName>
                                        </p:attrNameLst>
                                      </p:cBhvr>
                                      <p:to>
                                        <p:strVal val="visible"/>
                                      </p:to>
                                    </p:set>
                                    <p:anim calcmode="lin" valueType="num">
                                      <p:cBhvr additive="base">
                                        <p:cTn id="17" dur="500" fill="hold"/>
                                        <p:tgtEl>
                                          <p:spTgt spid="6156"/>
                                        </p:tgtEl>
                                        <p:attrNameLst>
                                          <p:attrName>ppt_x</p:attrName>
                                        </p:attrNameLst>
                                      </p:cBhvr>
                                      <p:tavLst>
                                        <p:tav tm="0">
                                          <p:val>
                                            <p:strVal val="#ppt_x"/>
                                          </p:val>
                                        </p:tav>
                                        <p:tav tm="100000">
                                          <p:val>
                                            <p:strVal val="#ppt_x"/>
                                          </p:val>
                                        </p:tav>
                                      </p:tavLst>
                                    </p:anim>
                                    <p:anim calcmode="lin" valueType="num">
                                      <p:cBhvr additive="base">
                                        <p:cTn id="18"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157"/>
                                        </p:tgtEl>
                                        <p:attrNameLst>
                                          <p:attrName>style.visibility</p:attrName>
                                        </p:attrNameLst>
                                      </p:cBhvr>
                                      <p:to>
                                        <p:strVal val="visible"/>
                                      </p:to>
                                    </p:set>
                                    <p:anim calcmode="lin" valueType="num">
                                      <p:cBhvr additive="base">
                                        <p:cTn id="23" dur="500" fill="hold"/>
                                        <p:tgtEl>
                                          <p:spTgt spid="6157"/>
                                        </p:tgtEl>
                                        <p:attrNameLst>
                                          <p:attrName>ppt_x</p:attrName>
                                        </p:attrNameLst>
                                      </p:cBhvr>
                                      <p:tavLst>
                                        <p:tav tm="0">
                                          <p:val>
                                            <p:strVal val="#ppt_x"/>
                                          </p:val>
                                        </p:tav>
                                        <p:tav tm="100000">
                                          <p:val>
                                            <p:strVal val="#ppt_x"/>
                                          </p:val>
                                        </p:tav>
                                      </p:tavLst>
                                    </p:anim>
                                    <p:anim calcmode="lin" valueType="num">
                                      <p:cBhvr additive="base">
                                        <p:cTn id="24" dur="500" fill="hold"/>
                                        <p:tgtEl>
                                          <p:spTgt spid="6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animBg="1"/>
      <p:bldP spid="6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6400800"/>
            <a:ext cx="8229600" cy="258763"/>
          </a:xfrm>
        </p:spPr>
        <p:txBody>
          <a:bodyPr/>
          <a:lstStyle/>
          <a:p>
            <a:pPr eaLnBrk="1" hangingPunct="1">
              <a:lnSpc>
                <a:spcPct val="80000"/>
              </a:lnSpc>
            </a:pPr>
            <a:endParaRPr lang="en-US" sz="1100" smtClean="0"/>
          </a:p>
        </p:txBody>
      </p:sp>
      <p:pic>
        <p:nvPicPr>
          <p:cNvPr id="8196" name="Picture 4"/>
          <p:cNvPicPr>
            <a:picLocks noChangeAspect="1" noChangeArrowheads="1"/>
          </p:cNvPicPr>
          <p:nvPr/>
        </p:nvPicPr>
        <p:blipFill>
          <a:blip r:embed="rId2"/>
          <a:srcRect l="35597" t="30618" r="50487" b="55806"/>
          <a:stretch>
            <a:fillRect/>
          </a:stretch>
        </p:blipFill>
        <p:spPr bwMode="auto">
          <a:xfrm rot="-157879">
            <a:off x="1905000" y="2514600"/>
            <a:ext cx="5715000" cy="3733800"/>
          </a:xfrm>
          <a:prstGeom prst="rect">
            <a:avLst/>
          </a:prstGeom>
          <a:noFill/>
          <a:ln w="9525">
            <a:noFill/>
            <a:miter lim="800000"/>
            <a:headEnd/>
            <a:tailEnd/>
          </a:ln>
        </p:spPr>
      </p:pic>
      <p:sp>
        <p:nvSpPr>
          <p:cNvPr id="8197" name="AutoShape 5"/>
          <p:cNvSpPr>
            <a:spLocks noChangeArrowheads="1"/>
          </p:cNvSpPr>
          <p:nvPr/>
        </p:nvSpPr>
        <p:spPr bwMode="auto">
          <a:xfrm>
            <a:off x="4191000" y="6096000"/>
            <a:ext cx="1219200" cy="457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Mang</a:t>
            </a:r>
          </a:p>
        </p:txBody>
      </p:sp>
      <p:sp>
        <p:nvSpPr>
          <p:cNvPr id="8199" name="Line 7"/>
          <p:cNvSpPr>
            <a:spLocks noChangeShapeType="1"/>
          </p:cNvSpPr>
          <p:nvPr/>
        </p:nvSpPr>
        <p:spPr bwMode="auto">
          <a:xfrm flipV="1">
            <a:off x="4724400" y="4648200"/>
            <a:ext cx="0" cy="1447800"/>
          </a:xfrm>
          <a:prstGeom prst="line">
            <a:avLst/>
          </a:prstGeom>
          <a:noFill/>
          <a:ln w="9525">
            <a:solidFill>
              <a:srgbClr val="0000FF"/>
            </a:solidFill>
            <a:round/>
            <a:headEnd/>
            <a:tailEnd type="triangle" w="med" len="med"/>
          </a:ln>
        </p:spPr>
        <p:txBody>
          <a:bodyPr/>
          <a:lstStyle/>
          <a:p>
            <a:endParaRPr lang="en-US"/>
          </a:p>
        </p:txBody>
      </p:sp>
      <p:sp>
        <p:nvSpPr>
          <p:cNvPr id="8200" name="AutoShape 8"/>
          <p:cNvSpPr>
            <a:spLocks noChangeArrowheads="1"/>
          </p:cNvSpPr>
          <p:nvPr/>
        </p:nvSpPr>
        <p:spPr bwMode="auto">
          <a:xfrm>
            <a:off x="533400" y="5410200"/>
            <a:ext cx="1143000" cy="457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Chân</a:t>
            </a:r>
          </a:p>
        </p:txBody>
      </p:sp>
      <p:sp>
        <p:nvSpPr>
          <p:cNvPr id="8201" name="Line 9"/>
          <p:cNvSpPr>
            <a:spLocks noChangeShapeType="1"/>
          </p:cNvSpPr>
          <p:nvPr/>
        </p:nvSpPr>
        <p:spPr bwMode="auto">
          <a:xfrm flipV="1">
            <a:off x="1600200" y="5105400"/>
            <a:ext cx="838200" cy="304800"/>
          </a:xfrm>
          <a:prstGeom prst="line">
            <a:avLst/>
          </a:prstGeom>
          <a:noFill/>
          <a:ln w="9525">
            <a:solidFill>
              <a:srgbClr val="0000FF"/>
            </a:solidFill>
            <a:round/>
            <a:headEnd/>
            <a:tailEnd type="triangle" w="med" len="med"/>
          </a:ln>
        </p:spPr>
        <p:txBody>
          <a:bodyPr/>
          <a:lstStyle/>
          <a:p>
            <a:endParaRPr lang="en-US"/>
          </a:p>
        </p:txBody>
      </p:sp>
      <p:sp>
        <p:nvSpPr>
          <p:cNvPr id="8202" name="AutoShape 10"/>
          <p:cNvSpPr>
            <a:spLocks noChangeArrowheads="1"/>
          </p:cNvSpPr>
          <p:nvPr/>
        </p:nvSpPr>
        <p:spPr bwMode="auto">
          <a:xfrm>
            <a:off x="7467600" y="2362200"/>
            <a:ext cx="1066800" cy="3810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Càng</a:t>
            </a:r>
          </a:p>
        </p:txBody>
      </p:sp>
      <p:sp>
        <p:nvSpPr>
          <p:cNvPr id="8203" name="Line 11"/>
          <p:cNvSpPr>
            <a:spLocks noChangeShapeType="1"/>
          </p:cNvSpPr>
          <p:nvPr/>
        </p:nvSpPr>
        <p:spPr bwMode="auto">
          <a:xfrm flipH="1">
            <a:off x="6248400" y="2667000"/>
            <a:ext cx="1219200" cy="228600"/>
          </a:xfrm>
          <a:prstGeom prst="line">
            <a:avLst/>
          </a:prstGeom>
          <a:noFill/>
          <a:ln w="9525">
            <a:solidFill>
              <a:srgbClr val="0000FF"/>
            </a:solidFill>
            <a:round/>
            <a:headEnd/>
            <a:tailEnd type="triangle" w="med" len="med"/>
          </a:ln>
        </p:spPr>
        <p:txBody>
          <a:bodyPr/>
          <a:lstStyle/>
          <a:p>
            <a:endParaRPr lang="en-US"/>
          </a:p>
        </p:txBody>
      </p:sp>
      <p:sp>
        <p:nvSpPr>
          <p:cNvPr id="8204" name="AutoShape 12"/>
          <p:cNvSpPr>
            <a:spLocks noChangeArrowheads="1"/>
          </p:cNvSpPr>
          <p:nvPr/>
        </p:nvSpPr>
        <p:spPr bwMode="auto">
          <a:xfrm>
            <a:off x="1371600" y="2133600"/>
            <a:ext cx="1219200" cy="3810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Mắt </a:t>
            </a:r>
          </a:p>
        </p:txBody>
      </p:sp>
      <p:sp>
        <p:nvSpPr>
          <p:cNvPr id="8205" name="Line 13"/>
          <p:cNvSpPr>
            <a:spLocks noChangeShapeType="1"/>
          </p:cNvSpPr>
          <p:nvPr/>
        </p:nvSpPr>
        <p:spPr bwMode="auto">
          <a:xfrm>
            <a:off x="2514600" y="2514600"/>
            <a:ext cx="1600200" cy="914400"/>
          </a:xfrm>
          <a:prstGeom prst="line">
            <a:avLst/>
          </a:prstGeom>
          <a:noFill/>
          <a:ln w="9525">
            <a:solidFill>
              <a:srgbClr val="0000FF"/>
            </a:solidFill>
            <a:round/>
            <a:headEnd/>
            <a:tailEnd type="triangle" w="med" len="med"/>
          </a:ln>
        </p:spPr>
        <p:txBody>
          <a:bodyPr/>
          <a:lstStyle/>
          <a:p>
            <a:endParaRPr lang="en-US"/>
          </a:p>
        </p:txBody>
      </p:sp>
      <p:sp>
        <p:nvSpPr>
          <p:cNvPr id="8207" name="Text Box 15"/>
          <p:cNvSpPr txBox="1">
            <a:spLocks noChangeArrowheads="1"/>
          </p:cNvSpPr>
          <p:nvPr/>
        </p:nvSpPr>
        <p:spPr bwMode="auto">
          <a:xfrm>
            <a:off x="381000" y="685800"/>
            <a:ext cx="8458200" cy="523875"/>
          </a:xfrm>
          <a:prstGeom prst="rect">
            <a:avLst/>
          </a:prstGeom>
          <a:solidFill>
            <a:srgbClr val="00FFFF"/>
          </a:solidFill>
          <a:ln w="9525">
            <a:noFill/>
            <a:miter lim="800000"/>
            <a:headEnd/>
            <a:tailEnd/>
          </a:ln>
        </p:spPr>
        <p:txBody>
          <a:bodyPr>
            <a:spAutoFit/>
          </a:bodyPr>
          <a:lstStyle/>
          <a:p>
            <a:pPr>
              <a:spcBef>
                <a:spcPct val="50000"/>
              </a:spcBef>
            </a:pPr>
            <a:r>
              <a:rPr lang="en-US" sz="2800"/>
              <a:t>Em hãy kể tên một số bộ phận bên ngoài của cua?</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207"/>
                                        </p:tgtEl>
                                        <p:attrNameLst>
                                          <p:attrName>style.visibility</p:attrName>
                                        </p:attrNameLst>
                                      </p:cBhvr>
                                      <p:to>
                                        <p:strVal val="visible"/>
                                      </p:to>
                                    </p:set>
                                    <p:anim to="" calcmode="lin" valueType="num">
                                      <p:cBhvr>
                                        <p:cTn id="7" dur="1" fill="hold"/>
                                        <p:tgtEl>
                                          <p:spTgt spid="820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dissolve">
                                      <p:cBhvr>
                                        <p:cTn id="12" dur="500"/>
                                        <p:tgtEl>
                                          <p:spTgt spid="81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204"/>
                                        </p:tgtEl>
                                        <p:attrNameLst>
                                          <p:attrName>style.visibility</p:attrName>
                                        </p:attrNameLst>
                                      </p:cBhvr>
                                      <p:to>
                                        <p:strVal val="visible"/>
                                      </p:to>
                                    </p:set>
                                    <p:anim to="" calcmode="lin" valueType="num">
                                      <p:cBhvr>
                                        <p:cTn id="17" dur="1" fill="hold"/>
                                        <p:tgtEl>
                                          <p:spTgt spid="8204"/>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8205"/>
                                        </p:tgtEl>
                                        <p:attrNameLst>
                                          <p:attrName>style.visibility</p:attrName>
                                        </p:attrNameLst>
                                      </p:cBhvr>
                                      <p:to>
                                        <p:strVal val="visible"/>
                                      </p:to>
                                    </p:set>
                                    <p:anim to="" calcmode="lin" valueType="num">
                                      <p:cBhvr>
                                        <p:cTn id="20" dur="1" fill="hold"/>
                                        <p:tgtEl>
                                          <p:spTgt spid="8205"/>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8203"/>
                                        </p:tgtEl>
                                        <p:attrNameLst>
                                          <p:attrName>style.visibility</p:attrName>
                                        </p:attrNameLst>
                                      </p:cBhvr>
                                      <p:to>
                                        <p:strVal val="visible"/>
                                      </p:to>
                                    </p:set>
                                    <p:anim to="" calcmode="lin" valueType="num">
                                      <p:cBhvr>
                                        <p:cTn id="23" dur="1" fill="hold"/>
                                        <p:tgtEl>
                                          <p:spTgt spid="8203"/>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8202"/>
                                        </p:tgtEl>
                                        <p:attrNameLst>
                                          <p:attrName>style.visibility</p:attrName>
                                        </p:attrNameLst>
                                      </p:cBhvr>
                                      <p:to>
                                        <p:strVal val="visible"/>
                                      </p:to>
                                    </p:set>
                                    <p:anim to="" calcmode="lin" valueType="num">
                                      <p:cBhvr>
                                        <p:cTn id="26" dur="1" fill="hold"/>
                                        <p:tgtEl>
                                          <p:spTgt spid="8202"/>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8199"/>
                                        </p:tgtEl>
                                        <p:attrNameLst>
                                          <p:attrName>style.visibility</p:attrName>
                                        </p:attrNameLst>
                                      </p:cBhvr>
                                      <p:to>
                                        <p:strVal val="visible"/>
                                      </p:to>
                                    </p:set>
                                    <p:anim to="" calcmode="lin" valueType="num">
                                      <p:cBhvr>
                                        <p:cTn id="29" dur="1" fill="hold"/>
                                        <p:tgtEl>
                                          <p:spTgt spid="8199"/>
                                        </p:tgtEl>
                                        <p:attrNameLst>
                                          <p:attrName/>
                                        </p:attrNameLst>
                                      </p:cBhvr>
                                    </p:anim>
                                  </p:childTnLst>
                                </p:cTn>
                              </p:par>
                              <p:par>
                                <p:cTn id="30" presetID="24" presetClass="entr" presetSubtype="0" fill="hold" grpId="0" nodeType="withEffect">
                                  <p:stCondLst>
                                    <p:cond delay="0"/>
                                  </p:stCondLst>
                                  <p:childTnLst>
                                    <p:set>
                                      <p:cBhvr>
                                        <p:cTn id="31" dur="1" fill="hold">
                                          <p:stCondLst>
                                            <p:cond delay="0"/>
                                          </p:stCondLst>
                                        </p:cTn>
                                        <p:tgtEl>
                                          <p:spTgt spid="8197"/>
                                        </p:tgtEl>
                                        <p:attrNameLst>
                                          <p:attrName>style.visibility</p:attrName>
                                        </p:attrNameLst>
                                      </p:cBhvr>
                                      <p:to>
                                        <p:strVal val="visible"/>
                                      </p:to>
                                    </p:set>
                                    <p:anim to="" calcmode="lin" valueType="num">
                                      <p:cBhvr>
                                        <p:cTn id="32" dur="1" fill="hold"/>
                                        <p:tgtEl>
                                          <p:spTgt spid="8197"/>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8201"/>
                                        </p:tgtEl>
                                        <p:attrNameLst>
                                          <p:attrName>style.visibility</p:attrName>
                                        </p:attrNameLst>
                                      </p:cBhvr>
                                      <p:to>
                                        <p:strVal val="visible"/>
                                      </p:to>
                                    </p:set>
                                    <p:anim to="" calcmode="lin" valueType="num">
                                      <p:cBhvr>
                                        <p:cTn id="35" dur="1" fill="hold"/>
                                        <p:tgtEl>
                                          <p:spTgt spid="8201"/>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8200"/>
                                        </p:tgtEl>
                                        <p:attrNameLst>
                                          <p:attrName>style.visibility</p:attrName>
                                        </p:attrNameLst>
                                      </p:cBhvr>
                                      <p:to>
                                        <p:strVal val="visible"/>
                                      </p:to>
                                    </p:set>
                                    <p:anim to="" calcmode="lin" valueType="num">
                                      <p:cBhvr>
                                        <p:cTn id="38" dur="1" fill="hold"/>
                                        <p:tgtEl>
                                          <p:spTgt spid="820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9" grpId="0" animBg="1"/>
      <p:bldP spid="8200" grpId="0" animBg="1"/>
      <p:bldP spid="8201" grpId="0" animBg="1"/>
      <p:bldP spid="8202" grpId="0" animBg="1"/>
      <p:bldP spid="8203" grpId="0" animBg="1"/>
      <p:bldP spid="8204" grpId="0" animBg="1"/>
      <p:bldP spid="8205" grpId="0" animBg="1"/>
      <p:bldP spid="820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Fireworks</Template>
  <TotalTime>695</TotalTime>
  <Words>551</Words>
  <Application>Microsoft Office PowerPoint</Application>
  <PresentationFormat>On-screen Show (4:3)</PresentationFormat>
  <Paragraphs>88</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Default Design</vt:lpstr>
      <vt:lpstr> Môn : Tự nhiên – Xã hội </vt:lpstr>
      <vt:lpstr> Môn : Tự nhiên – Xã hội</vt:lpstr>
      <vt:lpstr> Môn : Tự nhiên – Xã hội</vt:lpstr>
      <vt:lpstr> Môn : Tự nhiên – Xã hội</vt:lpstr>
      <vt:lpstr> Môn : Tự nhiên – Xã hội</vt:lpstr>
      <vt:lpstr>Slide 6</vt:lpstr>
      <vt:lpstr>Slide 7</vt:lpstr>
      <vt:lpstr> Môn : Tự nhiên – Xã hội</vt:lpstr>
      <vt:lpstr>Slide 9</vt:lpstr>
      <vt:lpstr>Slide 10</vt:lpstr>
      <vt:lpstr>Slide 11</vt:lpstr>
      <vt:lpstr>Slide 12</vt:lpstr>
      <vt:lpstr>Nêu một số điểm giống và khác nhau giữa tôm và cua?</vt:lpstr>
      <vt:lpstr> Môn : Tự nhiên – Xã hội Bài 51: Tôm, cua</vt:lpstr>
      <vt:lpstr> Môn : Tự nhiên – Xã hội Bài 51: Tôm, cua</vt:lpstr>
      <vt:lpstr> Môn : Tự nhiên – Xã hội Bài 51: Tôm, cua</vt:lpstr>
      <vt:lpstr>Slide 17</vt:lpstr>
      <vt:lpstr> Môn : Tự nhiên – Xã hội Bài 51: Tôm, cua</vt:lpstr>
      <vt:lpstr> Môn : Tự nhiên – Xã hội Bài 51: Tôm , cua</vt:lpstr>
      <vt:lpstr>Slide 20</vt:lpstr>
      <vt:lpstr>Slide 21</vt:lpstr>
      <vt:lpstr>Slide 22</vt:lpstr>
      <vt:lpstr>Slide 23</vt:lpstr>
      <vt:lpstr>Slide 24</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78</cp:revision>
  <dcterms:created xsi:type="dcterms:W3CDTF">2011-02-24T08:45:44Z</dcterms:created>
  <dcterms:modified xsi:type="dcterms:W3CDTF">2016-06-29T10:33:42Z</dcterms:modified>
</cp:coreProperties>
</file>