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8" r:id="rId4"/>
    <p:sldId id="264" r:id="rId5"/>
    <p:sldId id="260" r:id="rId6"/>
    <p:sldId id="261" r:id="rId7"/>
    <p:sldId id="262" r:id="rId8"/>
    <p:sldId id="263" r:id="rId9"/>
    <p:sldId id="267" r:id="rId10"/>
    <p:sldId id="265" r:id="rId11"/>
    <p:sldId id="269" r:id="rId12"/>
    <p:sldId id="270" r:id="rId13"/>
    <p:sldId id="266" r:id="rId14"/>
    <p:sldId id="271" r:id="rId15"/>
    <p:sldId id="268" r:id="rId16"/>
    <p:sldId id="27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993366"/>
    <a:srgbClr val="FF3300"/>
    <a:srgbClr val="66FF99"/>
    <a:srgbClr val="00CCFF"/>
    <a:srgbClr val="FFCC66"/>
    <a:srgbClr val="CCFF66"/>
    <a:srgbClr val="CCFFCC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33C54-394E-442A-A8FA-C6ACFDA36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A0C28-7FD9-4770-89B5-92A3697D9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A9E3D-76C8-48F3-816B-B77E42A4E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7D27F-C6D8-43D7-8182-0CDCFFA08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F6C07-C15C-4861-8300-CBC80983D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3377D-5AEF-461E-8713-42FD87CA7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C3A0D-9C47-446E-A94B-99E9D66D3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02556-2DFB-45D7-92A6-683A5EEF9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3DCA1-A2BD-4991-9919-7D43A0CB2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9C284-1C64-4B9F-BCDB-7DE4176D1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82FF3-3AF8-4A37-B8F5-56E5F2AE3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6506F48-2441-4BCC-8169-809165BBB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../colinh/co%20Linh.exe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66"/>
            </a:gs>
            <a:gs pos="50000">
              <a:srgbClr val="F8F8F8"/>
            </a:gs>
            <a:gs pos="100000">
              <a:srgbClr val="CCFF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>
                <a:solidFill>
                  <a:srgbClr val="FF0066"/>
                </a:solidFill>
              </a:rPr>
              <a:t>NHIỆT LIỆT CHÀO MỪNG </a:t>
            </a:r>
          </a:p>
          <a:p>
            <a:pPr algn="ctr">
              <a:spcBef>
                <a:spcPct val="50000"/>
              </a:spcBef>
            </a:pPr>
            <a:r>
              <a:rPr lang="en-US" sz="3400">
                <a:solidFill>
                  <a:srgbClr val="FF0066"/>
                </a:solidFill>
              </a:rPr>
              <a:t>QUÝ VỊ ĐẠI BIỂU </a:t>
            </a:r>
            <a:r>
              <a:rPr lang="en-US" sz="3400" b="1">
                <a:solidFill>
                  <a:srgbClr val="FF0066"/>
                </a:solidFill>
              </a:rPr>
              <a:t>-</a:t>
            </a:r>
            <a:r>
              <a:rPr lang="en-US" sz="3400">
                <a:solidFill>
                  <a:srgbClr val="FF0066"/>
                </a:solidFill>
              </a:rPr>
              <a:t> CÁC THẦY CÔ GIÁO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4205288"/>
            <a:ext cx="9144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</a:rPr>
              <a:t> ĐẠO ĐỨC – LỚP 3</a:t>
            </a:r>
          </a:p>
        </p:txBody>
      </p:sp>
      <p:pic>
        <p:nvPicPr>
          <p:cNvPr id="2052" name="Picture 6" descr="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791200" y="4343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rgbClr val="F8F8F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70038"/>
            <a:ext cx="8686800" cy="1249362"/>
          </a:xfrm>
          <a:gradFill rotWithShape="1">
            <a:gsLst>
              <a:gs pos="0">
                <a:srgbClr val="CCFF66"/>
              </a:gs>
              <a:gs pos="50000">
                <a:schemeClr val="bg1"/>
              </a:gs>
              <a:gs pos="100000">
                <a:srgbClr val="CCFF66"/>
              </a:gs>
            </a:gsLst>
            <a:lin ang="2700000" scaled="1"/>
          </a:gradFill>
          <a:ln w="38100">
            <a:solidFill>
              <a:srgbClr val="FF00FF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0000FF"/>
                </a:solidFill>
              </a:rPr>
              <a:t>Việc làm của các bạn nhỏ trong tranh 1, 3 ,4 là quan tâm, giúp </a:t>
            </a:r>
            <a:r>
              <a:rPr lang="vi-VN" sz="3600" smtClean="0">
                <a:solidFill>
                  <a:srgbClr val="0000FF"/>
                </a:solidFill>
              </a:rPr>
              <a:t>đ</a:t>
            </a:r>
            <a:r>
              <a:rPr lang="en-US" sz="3600" smtClean="0">
                <a:solidFill>
                  <a:srgbClr val="0000FF"/>
                </a:solidFill>
              </a:rPr>
              <a:t>ỡ hàng xóm láng giềng.</a:t>
            </a:r>
          </a:p>
          <a:p>
            <a:pPr eaLnBrk="1" hangingPunct="1">
              <a:buFontTx/>
              <a:buNone/>
              <a:defRPr/>
            </a:pPr>
            <a:endParaRPr lang="en-US" sz="3600" smtClean="0">
              <a:solidFill>
                <a:srgbClr val="0000FF"/>
              </a:solidFill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04800" y="792163"/>
            <a:ext cx="487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ĐÁP ÁN: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28600" y="3505200"/>
            <a:ext cx="8686800" cy="17541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3600">
                <a:solidFill>
                  <a:srgbClr val="0000FF"/>
                </a:solidFill>
              </a:rPr>
              <a:t>  Còn các bạn </a:t>
            </a:r>
            <a:r>
              <a:rPr lang="vi-VN" sz="3600">
                <a:solidFill>
                  <a:srgbClr val="0000FF"/>
                </a:solidFill>
              </a:rPr>
              <a:t>đ</a:t>
            </a:r>
            <a:r>
              <a:rPr lang="en-US" sz="3600">
                <a:solidFill>
                  <a:srgbClr val="0000FF"/>
                </a:solidFill>
              </a:rPr>
              <a:t>á bóng trong tranh 2 là làm ồn, ảnh h</a:t>
            </a:r>
            <a:r>
              <a:rPr lang="vi-VN" sz="3600">
                <a:solidFill>
                  <a:srgbClr val="0000FF"/>
                </a:solidFill>
              </a:rPr>
              <a:t>ư</a:t>
            </a:r>
            <a:r>
              <a:rPr lang="en-US" sz="3600">
                <a:solidFill>
                  <a:srgbClr val="0000FF"/>
                </a:solidFill>
              </a:rPr>
              <a:t>ởng </a:t>
            </a:r>
            <a:r>
              <a:rPr lang="vi-VN" sz="3600">
                <a:solidFill>
                  <a:srgbClr val="0000FF"/>
                </a:solidFill>
              </a:rPr>
              <a:t>đ</a:t>
            </a:r>
            <a:r>
              <a:rPr lang="en-US" sz="3600">
                <a:solidFill>
                  <a:srgbClr val="0000FF"/>
                </a:solidFill>
              </a:rPr>
              <a:t>ến hàng xóm láng giềng.</a:t>
            </a:r>
            <a:endParaRPr lang="en-US" sz="3600"/>
          </a:p>
        </p:txBody>
      </p:sp>
      <p:pic>
        <p:nvPicPr>
          <p:cNvPr id="11269" name="Picture 8" descr="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562600" y="4343400"/>
            <a:ext cx="3505200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 descr="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05200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CC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- Bạn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ã làm </a:t>
            </a:r>
            <a:r>
              <a:rPr lang="vi-VN" sz="2400" b="1">
                <a:solidFill>
                  <a:srgbClr val="0000FF"/>
                </a:solidFill>
              </a:rPr>
              <a:t>đư</a:t>
            </a:r>
            <a:r>
              <a:rPr lang="en-US" sz="2400" b="1">
                <a:solidFill>
                  <a:srgbClr val="0000FF"/>
                </a:solidFill>
              </a:rPr>
              <a:t>ợc việc gì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ể giúp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ỡ hàng xóm láng giềng?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81000" y="2895600"/>
            <a:ext cx="876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- Bạn làm việc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ó nh</a:t>
            </a:r>
            <a:r>
              <a:rPr lang="vi-VN" sz="2400" b="1">
                <a:solidFill>
                  <a:srgbClr val="0000FF"/>
                </a:solidFill>
              </a:rPr>
              <a:t>ư</a:t>
            </a:r>
            <a:r>
              <a:rPr lang="en-US" sz="2400" b="1">
                <a:solidFill>
                  <a:srgbClr val="0000FF"/>
                </a:solidFill>
              </a:rPr>
              <a:t> thế nào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ể giúp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ỡ hàng xóm  láng giềng?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81000" y="39624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- Sau khi làm xong, bạn thấy thế nào?</a:t>
            </a:r>
          </a:p>
        </p:txBody>
      </p:sp>
      <p:pic>
        <p:nvPicPr>
          <p:cNvPr id="12293" name="Picture 7" descr="BD18227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3275" y="4867275"/>
            <a:ext cx="19907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BD18227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7148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9" descr="BD18227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590925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1" descr="BD18227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2" descr="BD18227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3" descr="BD18227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18"/>
          <p:cNvSpPr>
            <a:spLocks noChangeArrowheads="1"/>
          </p:cNvSpPr>
          <p:nvPr/>
        </p:nvSpPr>
        <p:spPr bwMode="auto">
          <a:xfrm>
            <a:off x="4114800" y="3048000"/>
            <a:ext cx="5029200" cy="37338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476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AutoShape 16"/>
          <p:cNvSpPr>
            <a:spLocks noChangeArrowheads="1"/>
          </p:cNvSpPr>
          <p:nvPr/>
        </p:nvSpPr>
        <p:spPr bwMode="auto">
          <a:xfrm>
            <a:off x="381000" y="4114800"/>
            <a:ext cx="4267200" cy="2667000"/>
          </a:xfrm>
          <a:prstGeom prst="irregularSeal1">
            <a:avLst/>
          </a:prstGeom>
          <a:solidFill>
            <a:schemeClr val="accent1"/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AutoShape 14"/>
          <p:cNvSpPr>
            <a:spLocks noChangeArrowheads="1"/>
          </p:cNvSpPr>
          <p:nvPr/>
        </p:nvSpPr>
        <p:spPr bwMode="auto">
          <a:xfrm>
            <a:off x="533400" y="2819400"/>
            <a:ext cx="2743200" cy="1371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5397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18" name="Picture 13" descr="BD1820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676400"/>
            <a:ext cx="33528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2" descr="BD1818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76200"/>
            <a:ext cx="29337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304800" y="304800"/>
            <a:ext cx="2971800" cy="2286000"/>
          </a:xfrm>
          <a:prstGeom prst="star5">
            <a:avLst/>
          </a:prstGeom>
          <a:solidFill>
            <a:schemeClr val="accent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3321" name="Text Box 4"/>
          <p:cNvSpPr txBox="1">
            <a:spLocks noChangeArrowheads="1"/>
          </p:cNvSpPr>
          <p:nvPr/>
        </p:nvSpPr>
        <p:spPr bwMode="auto">
          <a:xfrm>
            <a:off x="914400" y="2895600"/>
            <a:ext cx="1981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Lễ phép chào</a:t>
            </a:r>
          </a:p>
          <a:p>
            <a:pPr algn="ctr">
              <a:spcBef>
                <a:spcPct val="50000"/>
              </a:spcBef>
            </a:pPr>
            <a:r>
              <a:rPr lang="en-US" sz="2400"/>
              <a:t>hỏi hàng xóm</a:t>
            </a:r>
          </a:p>
        </p:txBody>
      </p:sp>
      <p:sp>
        <p:nvSpPr>
          <p:cNvPr id="13322" name="Text Box 6"/>
          <p:cNvSpPr txBox="1">
            <a:spLocks noChangeArrowheads="1"/>
          </p:cNvSpPr>
          <p:nvPr/>
        </p:nvSpPr>
        <p:spPr bwMode="auto">
          <a:xfrm>
            <a:off x="4876800" y="4267200"/>
            <a:ext cx="35052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993366"/>
                </a:solidFill>
              </a:rPr>
              <a:t>Hỏi th</a:t>
            </a:r>
            <a:r>
              <a:rPr lang="vi-VN" b="1">
                <a:solidFill>
                  <a:srgbClr val="993366"/>
                </a:solidFill>
              </a:rPr>
              <a:t>ă</a:t>
            </a:r>
            <a:r>
              <a:rPr lang="en-US" b="1">
                <a:solidFill>
                  <a:srgbClr val="993366"/>
                </a:solidFill>
              </a:rPr>
              <a:t>m, chia sẻ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993366"/>
                </a:solidFill>
              </a:rPr>
              <a:t>khi hàng xóm 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993366"/>
                </a:solidFill>
              </a:rPr>
              <a:t>có chuyện vui, 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993366"/>
                </a:solidFill>
              </a:rPr>
              <a:t>buồn</a:t>
            </a:r>
          </a:p>
        </p:txBody>
      </p:sp>
      <p:sp>
        <p:nvSpPr>
          <p:cNvPr id="13323" name="Text Box 7"/>
          <p:cNvSpPr txBox="1">
            <a:spLocks noChangeArrowheads="1"/>
          </p:cNvSpPr>
          <p:nvPr/>
        </p:nvSpPr>
        <p:spPr bwMode="auto">
          <a:xfrm>
            <a:off x="6629400" y="1862138"/>
            <a:ext cx="1600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660066"/>
                </a:solidFill>
              </a:rPr>
              <a:t>Giúp em 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660066"/>
                </a:solidFill>
              </a:rPr>
              <a:t>học bài</a:t>
            </a:r>
          </a:p>
        </p:txBody>
      </p:sp>
      <p:sp>
        <p:nvSpPr>
          <p:cNvPr id="13324" name="Text Box 8"/>
          <p:cNvSpPr txBox="1">
            <a:spLocks noChangeArrowheads="1"/>
          </p:cNvSpPr>
          <p:nvPr/>
        </p:nvSpPr>
        <p:spPr bwMode="auto">
          <a:xfrm>
            <a:off x="1219200" y="4876800"/>
            <a:ext cx="2743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996633"/>
                </a:solidFill>
              </a:rPr>
              <a:t>Trông nhà hộ khi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996633"/>
                </a:solidFill>
              </a:rPr>
              <a:t>hàng xóm </a:t>
            </a:r>
            <a:r>
              <a:rPr lang="vi-VN" sz="2400" b="1">
                <a:solidFill>
                  <a:srgbClr val="996633"/>
                </a:solidFill>
              </a:rPr>
              <a:t>đ</a:t>
            </a:r>
            <a:r>
              <a:rPr lang="en-US" sz="2400" b="1">
                <a:solidFill>
                  <a:srgbClr val="996633"/>
                </a:solidFill>
              </a:rPr>
              <a:t>i vắng</a:t>
            </a:r>
          </a:p>
        </p:txBody>
      </p:sp>
      <p:sp>
        <p:nvSpPr>
          <p:cNvPr id="13325" name="Text Box 9"/>
          <p:cNvSpPr txBox="1">
            <a:spLocks noChangeArrowheads="1"/>
          </p:cNvSpPr>
          <p:nvPr/>
        </p:nvSpPr>
        <p:spPr bwMode="auto">
          <a:xfrm>
            <a:off x="3886200" y="533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Ch</a:t>
            </a:r>
            <a:r>
              <a:rPr lang="vi-VN" sz="2400" b="1">
                <a:solidFill>
                  <a:srgbClr val="FF3300"/>
                </a:solidFill>
              </a:rPr>
              <a:t>ơ</a:t>
            </a:r>
            <a:r>
              <a:rPr lang="en-US" sz="2400" b="1">
                <a:solidFill>
                  <a:srgbClr val="FF3300"/>
                </a:solidFill>
              </a:rPr>
              <a:t>i với em</a:t>
            </a:r>
          </a:p>
        </p:txBody>
      </p:sp>
      <p:sp>
        <p:nvSpPr>
          <p:cNvPr id="13326" name="Text Box 10"/>
          <p:cNvSpPr txBox="1">
            <a:spLocks noChangeArrowheads="1"/>
          </p:cNvSpPr>
          <p:nvPr/>
        </p:nvSpPr>
        <p:spPr bwMode="auto">
          <a:xfrm>
            <a:off x="1143000" y="1128713"/>
            <a:ext cx="1447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Trông hộ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 em bé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876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Hãy bày tỏ sự </a:t>
            </a:r>
            <a:r>
              <a:rPr lang="vi-VN" sz="2400" b="1"/>
              <a:t>đ</a:t>
            </a:r>
            <a:r>
              <a:rPr lang="en-US" sz="2400" b="1"/>
              <a:t>ánh giá của các em về các ý d</a:t>
            </a:r>
            <a:r>
              <a:rPr lang="vi-VN" sz="2400" b="1"/>
              <a:t>ư</a:t>
            </a:r>
            <a:r>
              <a:rPr lang="en-US" sz="2400" b="1"/>
              <a:t>ới </a:t>
            </a:r>
            <a:r>
              <a:rPr lang="vi-VN" sz="2400" b="1"/>
              <a:t>đ</a:t>
            </a:r>
            <a:r>
              <a:rPr lang="en-US" sz="2400" b="1"/>
              <a:t>ây bằng thẻ cho phù hợp với nội dung của từng tình huống sau:</a:t>
            </a:r>
          </a:p>
        </p:txBody>
      </p:sp>
      <p:sp>
        <p:nvSpPr>
          <p:cNvPr id="14339" name="Text Box 37"/>
          <p:cNvSpPr txBox="1">
            <a:spLocks noChangeArrowheads="1"/>
          </p:cNvSpPr>
          <p:nvPr/>
        </p:nvSpPr>
        <p:spPr bwMode="auto">
          <a:xfrm>
            <a:off x="228600" y="1295400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a. Hàng xóm tắt lửa, tối </a:t>
            </a:r>
            <a:r>
              <a:rPr lang="vi-VN" sz="2000" b="1"/>
              <a:t>đ</a:t>
            </a:r>
            <a:r>
              <a:rPr lang="en-US" sz="2000" b="1"/>
              <a:t>èn có nhau</a:t>
            </a:r>
          </a:p>
        </p:txBody>
      </p:sp>
      <p:sp>
        <p:nvSpPr>
          <p:cNvPr id="14340" name="Text Box 38"/>
          <p:cNvSpPr txBox="1">
            <a:spLocks noChangeArrowheads="1"/>
          </p:cNvSpPr>
          <p:nvPr/>
        </p:nvSpPr>
        <p:spPr bwMode="auto">
          <a:xfrm>
            <a:off x="152400" y="2667000"/>
            <a:ext cx="807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b. Đèn nhà ai, nhà nấy rạng.</a:t>
            </a:r>
          </a:p>
        </p:txBody>
      </p:sp>
      <p:sp>
        <p:nvSpPr>
          <p:cNvPr id="14341" name="Text Box 39"/>
          <p:cNvSpPr txBox="1">
            <a:spLocks noChangeArrowheads="1"/>
          </p:cNvSpPr>
          <p:nvPr/>
        </p:nvSpPr>
        <p:spPr bwMode="auto">
          <a:xfrm>
            <a:off x="228600" y="41910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c. Quan tâm, giúp </a:t>
            </a:r>
            <a:r>
              <a:rPr lang="vi-VN" sz="2000" b="1"/>
              <a:t>đ</a:t>
            </a:r>
            <a:r>
              <a:rPr lang="en-US" sz="2000" b="1"/>
              <a:t>ỡ hàng xóm láng giềng là biểu hiện của tình làng nghĩa  xóm.</a:t>
            </a:r>
          </a:p>
        </p:txBody>
      </p:sp>
      <p:sp>
        <p:nvSpPr>
          <p:cNvPr id="14342" name="Text Box 40"/>
          <p:cNvSpPr txBox="1">
            <a:spLocks noChangeArrowheads="1"/>
          </p:cNvSpPr>
          <p:nvPr/>
        </p:nvSpPr>
        <p:spPr bwMode="auto">
          <a:xfrm>
            <a:off x="0" y="533400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    d. Trẻ em cũng cần quan tâm, giúp </a:t>
            </a:r>
            <a:r>
              <a:rPr lang="vi-VN" sz="2000" b="1"/>
              <a:t>đ</a:t>
            </a:r>
            <a:r>
              <a:rPr lang="en-US" sz="2000" b="1"/>
              <a:t>ỡ hàng xóm láng giềng bằng các việc làm phù hợp với khả n</a:t>
            </a:r>
            <a:r>
              <a:rPr lang="vi-VN" sz="2000" b="1"/>
              <a:t>ă</a:t>
            </a:r>
            <a:r>
              <a:rPr lang="en-US" sz="2000" b="1"/>
              <a:t>ng.</a:t>
            </a:r>
          </a:p>
        </p:txBody>
      </p:sp>
      <p:sp>
        <p:nvSpPr>
          <p:cNvPr id="14343" name="Text Box 41"/>
          <p:cNvSpPr txBox="1">
            <a:spLocks noChangeArrowheads="1"/>
          </p:cNvSpPr>
          <p:nvPr/>
        </p:nvSpPr>
        <p:spPr bwMode="auto">
          <a:xfrm>
            <a:off x="685800" y="205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Tán thành</a:t>
            </a:r>
          </a:p>
        </p:txBody>
      </p:sp>
      <p:sp>
        <p:nvSpPr>
          <p:cNvPr id="14344" name="Text Box 42"/>
          <p:cNvSpPr txBox="1">
            <a:spLocks noChangeArrowheads="1"/>
          </p:cNvSpPr>
          <p:nvPr/>
        </p:nvSpPr>
        <p:spPr bwMode="auto">
          <a:xfrm>
            <a:off x="4114800" y="19812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Phân vân</a:t>
            </a:r>
          </a:p>
        </p:txBody>
      </p:sp>
      <p:sp>
        <p:nvSpPr>
          <p:cNvPr id="14345" name="Text Box 49"/>
          <p:cNvSpPr txBox="1">
            <a:spLocks noChangeArrowheads="1"/>
          </p:cNvSpPr>
          <p:nvPr/>
        </p:nvSpPr>
        <p:spPr bwMode="auto">
          <a:xfrm>
            <a:off x="6781800" y="198120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Không Tán thành</a:t>
            </a:r>
          </a:p>
        </p:txBody>
      </p:sp>
      <p:sp>
        <p:nvSpPr>
          <p:cNvPr id="14346" name="Text Box 43"/>
          <p:cNvSpPr txBox="1">
            <a:spLocks noChangeArrowheads="1"/>
          </p:cNvSpPr>
          <p:nvPr/>
        </p:nvSpPr>
        <p:spPr bwMode="auto">
          <a:xfrm>
            <a:off x="762000" y="3505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Tán thành</a:t>
            </a:r>
          </a:p>
        </p:txBody>
      </p:sp>
      <p:sp>
        <p:nvSpPr>
          <p:cNvPr id="14347" name="Text Box 48"/>
          <p:cNvSpPr txBox="1">
            <a:spLocks noChangeArrowheads="1"/>
          </p:cNvSpPr>
          <p:nvPr/>
        </p:nvSpPr>
        <p:spPr bwMode="auto">
          <a:xfrm>
            <a:off x="3962400" y="35052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Phân vân</a:t>
            </a:r>
          </a:p>
        </p:txBody>
      </p:sp>
      <p:sp>
        <p:nvSpPr>
          <p:cNvPr id="14348" name="Text Box 50"/>
          <p:cNvSpPr txBox="1">
            <a:spLocks noChangeArrowheads="1"/>
          </p:cNvSpPr>
          <p:nvPr/>
        </p:nvSpPr>
        <p:spPr bwMode="auto">
          <a:xfrm>
            <a:off x="6781800" y="342900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Không Tán thành</a:t>
            </a:r>
          </a:p>
        </p:txBody>
      </p:sp>
      <p:sp>
        <p:nvSpPr>
          <p:cNvPr id="14349" name="Text Box 44"/>
          <p:cNvSpPr txBox="1">
            <a:spLocks noChangeArrowheads="1"/>
          </p:cNvSpPr>
          <p:nvPr/>
        </p:nvSpPr>
        <p:spPr bwMode="auto">
          <a:xfrm>
            <a:off x="762000" y="4800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Tán thành</a:t>
            </a:r>
          </a:p>
        </p:txBody>
      </p:sp>
      <p:sp>
        <p:nvSpPr>
          <p:cNvPr id="14350" name="Text Box 47"/>
          <p:cNvSpPr txBox="1">
            <a:spLocks noChangeArrowheads="1"/>
          </p:cNvSpPr>
          <p:nvPr/>
        </p:nvSpPr>
        <p:spPr bwMode="auto">
          <a:xfrm>
            <a:off x="4038600" y="48006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Phân vân</a:t>
            </a:r>
          </a:p>
        </p:txBody>
      </p:sp>
      <p:sp>
        <p:nvSpPr>
          <p:cNvPr id="14351" name="Text Box 51"/>
          <p:cNvSpPr txBox="1">
            <a:spLocks noChangeArrowheads="1"/>
          </p:cNvSpPr>
          <p:nvPr/>
        </p:nvSpPr>
        <p:spPr bwMode="auto">
          <a:xfrm>
            <a:off x="6781800" y="472440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Không Tán thành</a:t>
            </a:r>
          </a:p>
        </p:txBody>
      </p:sp>
      <p:sp>
        <p:nvSpPr>
          <p:cNvPr id="14352" name="Text Box 45"/>
          <p:cNvSpPr txBox="1">
            <a:spLocks noChangeArrowheads="1"/>
          </p:cNvSpPr>
          <p:nvPr/>
        </p:nvSpPr>
        <p:spPr bwMode="auto">
          <a:xfrm>
            <a:off x="762000" y="60960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Tán thành</a:t>
            </a:r>
          </a:p>
        </p:txBody>
      </p:sp>
      <p:sp>
        <p:nvSpPr>
          <p:cNvPr id="14353" name="Text Box 46"/>
          <p:cNvSpPr txBox="1">
            <a:spLocks noChangeArrowheads="1"/>
          </p:cNvSpPr>
          <p:nvPr/>
        </p:nvSpPr>
        <p:spPr bwMode="auto">
          <a:xfrm>
            <a:off x="3962400" y="6034088"/>
            <a:ext cx="114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Phân vân</a:t>
            </a:r>
          </a:p>
        </p:txBody>
      </p:sp>
      <p:sp>
        <p:nvSpPr>
          <p:cNvPr id="14354" name="Text Box 52"/>
          <p:cNvSpPr txBox="1">
            <a:spLocks noChangeArrowheads="1"/>
          </p:cNvSpPr>
          <p:nvPr/>
        </p:nvSpPr>
        <p:spPr bwMode="auto">
          <a:xfrm>
            <a:off x="6629400" y="594360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Không Tán thành</a:t>
            </a:r>
          </a:p>
        </p:txBody>
      </p:sp>
      <p:sp>
        <p:nvSpPr>
          <p:cNvPr id="14355" name="AutoShape 59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305800" y="6324600"/>
            <a:ext cx="609600" cy="5334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49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folHlink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7630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>
                <a:solidFill>
                  <a:srgbClr val="0000FF"/>
                </a:solidFill>
              </a:rPr>
              <a:t>Hãy bày tỏ sự </a:t>
            </a:r>
            <a:r>
              <a:rPr lang="vi-VN" sz="2700" b="1">
                <a:solidFill>
                  <a:srgbClr val="0000FF"/>
                </a:solidFill>
              </a:rPr>
              <a:t>đ</a:t>
            </a:r>
            <a:r>
              <a:rPr lang="en-US" sz="2700" b="1">
                <a:solidFill>
                  <a:srgbClr val="0000FF"/>
                </a:solidFill>
              </a:rPr>
              <a:t>ánh giá của các em về các ý d</a:t>
            </a:r>
            <a:r>
              <a:rPr lang="vi-VN" sz="2700" b="1">
                <a:solidFill>
                  <a:srgbClr val="0000FF"/>
                </a:solidFill>
              </a:rPr>
              <a:t>ư</a:t>
            </a:r>
            <a:r>
              <a:rPr lang="en-US" sz="2700" b="1">
                <a:solidFill>
                  <a:srgbClr val="0000FF"/>
                </a:solidFill>
              </a:rPr>
              <a:t>ới </a:t>
            </a:r>
            <a:r>
              <a:rPr lang="vi-VN" sz="2700" b="1">
                <a:solidFill>
                  <a:srgbClr val="0000FF"/>
                </a:solidFill>
              </a:rPr>
              <a:t>đ</a:t>
            </a:r>
            <a:r>
              <a:rPr lang="en-US" sz="2700" b="1">
                <a:solidFill>
                  <a:srgbClr val="0000FF"/>
                </a:solidFill>
              </a:rPr>
              <a:t>ây bằng thẻ cho phù hợp với nội dung của từng tình huống sau: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0" y="1295400"/>
            <a:ext cx="861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      a. Hàng xóm tắt lửa, tối </a:t>
            </a:r>
            <a:r>
              <a:rPr lang="vi-VN" sz="2000" b="1"/>
              <a:t>đ</a:t>
            </a:r>
            <a:r>
              <a:rPr lang="en-US" sz="2000" b="1"/>
              <a:t>èn có nhau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0" y="2667000"/>
            <a:ext cx="861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      b. Đèn nhà ai, nhà nấy rạng.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0" y="41910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    c. Quan tâm, giúp </a:t>
            </a:r>
            <a:r>
              <a:rPr lang="vi-VN" sz="2000" b="1"/>
              <a:t>đ</a:t>
            </a:r>
            <a:r>
              <a:rPr lang="en-US" sz="2000" b="1"/>
              <a:t>ỡ hàng xóm láng giềng là biểu hiện của tình làng nghĩa  xóm.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0" y="533400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    d. Trẻ em cũng cần quan tâm, giúp </a:t>
            </a:r>
            <a:r>
              <a:rPr lang="vi-VN" sz="2000" b="1"/>
              <a:t>đ</a:t>
            </a:r>
            <a:r>
              <a:rPr lang="en-US" sz="2000" b="1"/>
              <a:t>ỡ hàng xóm láng giềng bằng các việc làm phù hợp với khả n</a:t>
            </a:r>
            <a:r>
              <a:rPr lang="vi-VN" sz="2000" b="1"/>
              <a:t>ă</a:t>
            </a:r>
            <a:r>
              <a:rPr lang="en-US" sz="2000" b="1"/>
              <a:t>ng.</a:t>
            </a:r>
          </a:p>
        </p:txBody>
      </p:sp>
      <p:grpSp>
        <p:nvGrpSpPr>
          <p:cNvPr id="15367" name="Group 8"/>
          <p:cNvGrpSpPr>
            <a:grpSpLocks/>
          </p:cNvGrpSpPr>
          <p:nvPr/>
        </p:nvGrpSpPr>
        <p:grpSpPr bwMode="auto">
          <a:xfrm>
            <a:off x="685800" y="1981200"/>
            <a:ext cx="8305800" cy="722313"/>
            <a:chOff x="288" y="1248"/>
            <a:chExt cx="5232" cy="455"/>
          </a:xfrm>
        </p:grpSpPr>
        <p:sp>
          <p:nvSpPr>
            <p:cNvPr id="15396" name="Text Box 9"/>
            <p:cNvSpPr txBox="1">
              <a:spLocks noChangeArrowheads="1"/>
            </p:cNvSpPr>
            <p:nvPr/>
          </p:nvSpPr>
          <p:spPr bwMode="auto">
            <a:xfrm>
              <a:off x="288" y="1296"/>
              <a:ext cx="72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Tán thành</a:t>
              </a:r>
            </a:p>
          </p:txBody>
        </p:sp>
        <p:sp>
          <p:nvSpPr>
            <p:cNvPr id="15397" name="Text Box 10"/>
            <p:cNvSpPr txBox="1">
              <a:spLocks noChangeArrowheads="1"/>
            </p:cNvSpPr>
            <p:nvPr/>
          </p:nvSpPr>
          <p:spPr bwMode="auto">
            <a:xfrm>
              <a:off x="2448" y="1248"/>
              <a:ext cx="72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Phân vân</a:t>
              </a:r>
            </a:p>
          </p:txBody>
        </p:sp>
        <p:sp>
          <p:nvSpPr>
            <p:cNvPr id="15398" name="Text Box 11"/>
            <p:cNvSpPr txBox="1">
              <a:spLocks noChangeArrowheads="1"/>
            </p:cNvSpPr>
            <p:nvPr/>
          </p:nvSpPr>
          <p:spPr bwMode="auto">
            <a:xfrm>
              <a:off x="4272" y="1248"/>
              <a:ext cx="1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Không Tán thành</a:t>
              </a:r>
            </a:p>
          </p:txBody>
        </p:sp>
      </p:grpSp>
      <p:grpSp>
        <p:nvGrpSpPr>
          <p:cNvPr id="15368" name="Group 12"/>
          <p:cNvGrpSpPr>
            <a:grpSpLocks/>
          </p:cNvGrpSpPr>
          <p:nvPr/>
        </p:nvGrpSpPr>
        <p:grpSpPr bwMode="auto">
          <a:xfrm>
            <a:off x="762000" y="3429000"/>
            <a:ext cx="8001000" cy="722313"/>
            <a:chOff x="480" y="2208"/>
            <a:chExt cx="5040" cy="455"/>
          </a:xfrm>
        </p:grpSpPr>
        <p:sp>
          <p:nvSpPr>
            <p:cNvPr id="15393" name="Text Box 13"/>
            <p:cNvSpPr txBox="1">
              <a:spLocks noChangeArrowheads="1"/>
            </p:cNvSpPr>
            <p:nvPr/>
          </p:nvSpPr>
          <p:spPr bwMode="auto">
            <a:xfrm>
              <a:off x="480" y="2256"/>
              <a:ext cx="72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Tán thành</a:t>
              </a:r>
            </a:p>
          </p:txBody>
        </p:sp>
        <p:sp>
          <p:nvSpPr>
            <p:cNvPr id="15394" name="Text Box 14"/>
            <p:cNvSpPr txBox="1">
              <a:spLocks noChangeArrowheads="1"/>
            </p:cNvSpPr>
            <p:nvPr/>
          </p:nvSpPr>
          <p:spPr bwMode="auto">
            <a:xfrm>
              <a:off x="2496" y="2256"/>
              <a:ext cx="72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Phân vân</a:t>
              </a:r>
            </a:p>
          </p:txBody>
        </p:sp>
        <p:sp>
          <p:nvSpPr>
            <p:cNvPr id="15395" name="Text Box 15"/>
            <p:cNvSpPr txBox="1">
              <a:spLocks noChangeArrowheads="1"/>
            </p:cNvSpPr>
            <p:nvPr/>
          </p:nvSpPr>
          <p:spPr bwMode="auto">
            <a:xfrm>
              <a:off x="4272" y="2208"/>
              <a:ext cx="1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Không Tán thành</a:t>
              </a:r>
            </a:p>
          </p:txBody>
        </p:sp>
      </p:grpSp>
      <p:grpSp>
        <p:nvGrpSpPr>
          <p:cNvPr id="15369" name="Group 16"/>
          <p:cNvGrpSpPr>
            <a:grpSpLocks/>
          </p:cNvGrpSpPr>
          <p:nvPr/>
        </p:nvGrpSpPr>
        <p:grpSpPr bwMode="auto">
          <a:xfrm>
            <a:off x="762000" y="4724400"/>
            <a:ext cx="8001000" cy="722313"/>
            <a:chOff x="480" y="3024"/>
            <a:chExt cx="5040" cy="455"/>
          </a:xfrm>
        </p:grpSpPr>
        <p:sp>
          <p:nvSpPr>
            <p:cNvPr id="15390" name="Text Box 17"/>
            <p:cNvSpPr txBox="1">
              <a:spLocks noChangeArrowheads="1"/>
            </p:cNvSpPr>
            <p:nvPr/>
          </p:nvSpPr>
          <p:spPr bwMode="auto">
            <a:xfrm>
              <a:off x="480" y="3072"/>
              <a:ext cx="72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Tán thành</a:t>
              </a:r>
            </a:p>
          </p:txBody>
        </p:sp>
        <p:sp>
          <p:nvSpPr>
            <p:cNvPr id="15391" name="Text Box 18"/>
            <p:cNvSpPr txBox="1">
              <a:spLocks noChangeArrowheads="1"/>
            </p:cNvSpPr>
            <p:nvPr/>
          </p:nvSpPr>
          <p:spPr bwMode="auto">
            <a:xfrm>
              <a:off x="2544" y="3072"/>
              <a:ext cx="72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Phân vân</a:t>
              </a:r>
            </a:p>
          </p:txBody>
        </p:sp>
        <p:sp>
          <p:nvSpPr>
            <p:cNvPr id="15392" name="Text Box 19"/>
            <p:cNvSpPr txBox="1">
              <a:spLocks noChangeArrowheads="1"/>
            </p:cNvSpPr>
            <p:nvPr/>
          </p:nvSpPr>
          <p:spPr bwMode="auto">
            <a:xfrm>
              <a:off x="4272" y="3024"/>
              <a:ext cx="1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Không Tán thành</a:t>
              </a:r>
            </a:p>
          </p:txBody>
        </p:sp>
      </p:grpSp>
      <p:grpSp>
        <p:nvGrpSpPr>
          <p:cNvPr id="15370" name="Group 20"/>
          <p:cNvGrpSpPr>
            <a:grpSpLocks/>
          </p:cNvGrpSpPr>
          <p:nvPr/>
        </p:nvGrpSpPr>
        <p:grpSpPr bwMode="auto">
          <a:xfrm>
            <a:off x="762000" y="5943600"/>
            <a:ext cx="7848600" cy="798513"/>
            <a:chOff x="480" y="3792"/>
            <a:chExt cx="4944" cy="503"/>
          </a:xfrm>
        </p:grpSpPr>
        <p:sp>
          <p:nvSpPr>
            <p:cNvPr id="15387" name="Text Box 21"/>
            <p:cNvSpPr txBox="1">
              <a:spLocks noChangeArrowheads="1"/>
            </p:cNvSpPr>
            <p:nvPr/>
          </p:nvSpPr>
          <p:spPr bwMode="auto">
            <a:xfrm>
              <a:off x="480" y="3888"/>
              <a:ext cx="72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Tán thành</a:t>
              </a:r>
            </a:p>
          </p:txBody>
        </p:sp>
        <p:sp>
          <p:nvSpPr>
            <p:cNvPr id="15388" name="Text Box 22"/>
            <p:cNvSpPr txBox="1">
              <a:spLocks noChangeArrowheads="1"/>
            </p:cNvSpPr>
            <p:nvPr/>
          </p:nvSpPr>
          <p:spPr bwMode="auto">
            <a:xfrm>
              <a:off x="2496" y="3849"/>
              <a:ext cx="72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Phân vân</a:t>
              </a:r>
            </a:p>
          </p:txBody>
        </p:sp>
        <p:sp>
          <p:nvSpPr>
            <p:cNvPr id="15389" name="Text Box 23"/>
            <p:cNvSpPr txBox="1">
              <a:spLocks noChangeArrowheads="1"/>
            </p:cNvSpPr>
            <p:nvPr/>
          </p:nvSpPr>
          <p:spPr bwMode="auto">
            <a:xfrm>
              <a:off x="4176" y="3792"/>
              <a:ext cx="1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Không Tán thành</a:t>
              </a:r>
            </a:p>
          </p:txBody>
        </p:sp>
      </p:grpSp>
      <p:grpSp>
        <p:nvGrpSpPr>
          <p:cNvPr id="15371" name="Group 27"/>
          <p:cNvGrpSpPr>
            <a:grpSpLocks/>
          </p:cNvGrpSpPr>
          <p:nvPr/>
        </p:nvGrpSpPr>
        <p:grpSpPr bwMode="auto">
          <a:xfrm>
            <a:off x="304800" y="2057400"/>
            <a:ext cx="381000" cy="381000"/>
            <a:chOff x="144" y="1296"/>
            <a:chExt cx="240" cy="240"/>
          </a:xfrm>
        </p:grpSpPr>
        <p:sp useBgFill="1">
          <p:nvSpPr>
            <p:cNvPr id="15384" name="Rectangle 24"/>
            <p:cNvSpPr>
              <a:spLocks noChangeArrowheads="1"/>
            </p:cNvSpPr>
            <p:nvPr/>
          </p:nvSpPr>
          <p:spPr bwMode="auto">
            <a:xfrm>
              <a:off x="144" y="1296"/>
              <a:ext cx="240" cy="240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Line 25"/>
            <p:cNvSpPr>
              <a:spLocks noChangeShapeType="1"/>
            </p:cNvSpPr>
            <p:nvPr/>
          </p:nvSpPr>
          <p:spPr bwMode="auto">
            <a:xfrm flipV="1">
              <a:off x="192" y="1344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26"/>
            <p:cNvSpPr>
              <a:spLocks noChangeShapeType="1"/>
            </p:cNvSpPr>
            <p:nvPr/>
          </p:nvSpPr>
          <p:spPr bwMode="auto">
            <a:xfrm>
              <a:off x="192" y="1344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2" name="Group 28"/>
          <p:cNvGrpSpPr>
            <a:grpSpLocks/>
          </p:cNvGrpSpPr>
          <p:nvPr/>
        </p:nvGrpSpPr>
        <p:grpSpPr bwMode="auto">
          <a:xfrm>
            <a:off x="6400800" y="3429000"/>
            <a:ext cx="381000" cy="381000"/>
            <a:chOff x="144" y="1296"/>
            <a:chExt cx="240" cy="240"/>
          </a:xfrm>
        </p:grpSpPr>
        <p:sp useBgFill="1">
          <p:nvSpPr>
            <p:cNvPr id="15381" name="Rectangle 29"/>
            <p:cNvSpPr>
              <a:spLocks noChangeArrowheads="1"/>
            </p:cNvSpPr>
            <p:nvPr/>
          </p:nvSpPr>
          <p:spPr bwMode="auto">
            <a:xfrm>
              <a:off x="144" y="1296"/>
              <a:ext cx="240" cy="240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Line 30"/>
            <p:cNvSpPr>
              <a:spLocks noChangeShapeType="1"/>
            </p:cNvSpPr>
            <p:nvPr/>
          </p:nvSpPr>
          <p:spPr bwMode="auto">
            <a:xfrm flipV="1">
              <a:off x="192" y="1344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31"/>
            <p:cNvSpPr>
              <a:spLocks noChangeShapeType="1"/>
            </p:cNvSpPr>
            <p:nvPr/>
          </p:nvSpPr>
          <p:spPr bwMode="auto">
            <a:xfrm>
              <a:off x="192" y="1344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3" name="Group 32"/>
          <p:cNvGrpSpPr>
            <a:grpSpLocks/>
          </p:cNvGrpSpPr>
          <p:nvPr/>
        </p:nvGrpSpPr>
        <p:grpSpPr bwMode="auto">
          <a:xfrm>
            <a:off x="381000" y="4800600"/>
            <a:ext cx="381000" cy="381000"/>
            <a:chOff x="144" y="1296"/>
            <a:chExt cx="240" cy="240"/>
          </a:xfrm>
        </p:grpSpPr>
        <p:sp useBgFill="1">
          <p:nvSpPr>
            <p:cNvPr id="15378" name="Rectangle 33"/>
            <p:cNvSpPr>
              <a:spLocks noChangeArrowheads="1"/>
            </p:cNvSpPr>
            <p:nvPr/>
          </p:nvSpPr>
          <p:spPr bwMode="auto">
            <a:xfrm>
              <a:off x="144" y="1296"/>
              <a:ext cx="240" cy="240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Line 34"/>
            <p:cNvSpPr>
              <a:spLocks noChangeShapeType="1"/>
            </p:cNvSpPr>
            <p:nvPr/>
          </p:nvSpPr>
          <p:spPr bwMode="auto">
            <a:xfrm flipV="1">
              <a:off x="192" y="1344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Line 35"/>
            <p:cNvSpPr>
              <a:spLocks noChangeShapeType="1"/>
            </p:cNvSpPr>
            <p:nvPr/>
          </p:nvSpPr>
          <p:spPr bwMode="auto">
            <a:xfrm>
              <a:off x="192" y="1344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4" name="Group 36"/>
          <p:cNvGrpSpPr>
            <a:grpSpLocks/>
          </p:cNvGrpSpPr>
          <p:nvPr/>
        </p:nvGrpSpPr>
        <p:grpSpPr bwMode="auto">
          <a:xfrm>
            <a:off x="381000" y="6096000"/>
            <a:ext cx="381000" cy="381000"/>
            <a:chOff x="144" y="1296"/>
            <a:chExt cx="240" cy="240"/>
          </a:xfrm>
        </p:grpSpPr>
        <p:sp useBgFill="1">
          <p:nvSpPr>
            <p:cNvPr id="15375" name="Rectangle 37"/>
            <p:cNvSpPr>
              <a:spLocks noChangeArrowheads="1"/>
            </p:cNvSpPr>
            <p:nvPr/>
          </p:nvSpPr>
          <p:spPr bwMode="auto">
            <a:xfrm>
              <a:off x="144" y="1296"/>
              <a:ext cx="240" cy="240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Line 38"/>
            <p:cNvSpPr>
              <a:spLocks noChangeShapeType="1"/>
            </p:cNvSpPr>
            <p:nvPr/>
          </p:nvSpPr>
          <p:spPr bwMode="auto">
            <a:xfrm flipV="1">
              <a:off x="192" y="1344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39"/>
            <p:cNvSpPr>
              <a:spLocks noChangeShapeType="1"/>
            </p:cNvSpPr>
            <p:nvPr/>
          </p:nvSpPr>
          <p:spPr bwMode="auto">
            <a:xfrm>
              <a:off x="192" y="1344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50000">
              <a:schemeClr val="bg1"/>
            </a:gs>
            <a:gs pos="100000">
              <a:srgbClr val="FFCC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81000" y="2133600"/>
            <a:ext cx="8458200" cy="954088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Hàng xóm láng giềng cần quan tâm, giúp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ỡ nhau.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04800" y="3365500"/>
            <a:ext cx="8763000" cy="20320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Dù còn nhỏ tuổi, các em cũng cần biết làm các việc phù hợp với sức mình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ể giúp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ỡ hàng xóm láng giềng.</a:t>
            </a:r>
          </a:p>
          <a:p>
            <a:pPr>
              <a:spcBef>
                <a:spcPct val="50000"/>
              </a:spcBef>
            </a:pPr>
            <a:endParaRPr lang="en-US" sz="2800" b="1"/>
          </a:p>
        </p:txBody>
      </p:sp>
      <p:pic>
        <p:nvPicPr>
          <p:cNvPr id="16388" name="Picture 6" descr="CS0007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H="1">
            <a:off x="0" y="1333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CS0007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953000" y="37147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1676400" y="887413"/>
            <a:ext cx="5638800" cy="511175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828800" y="1006475"/>
            <a:ext cx="5867400" cy="544513"/>
            <a:chOff x="672" y="816"/>
            <a:chExt cx="4368" cy="407"/>
          </a:xfrm>
        </p:grpSpPr>
        <p:sp>
          <p:nvSpPr>
            <p:cNvPr id="16393" name="AutoShape 11"/>
            <p:cNvSpPr>
              <a:spLocks noChangeArrowheads="1"/>
            </p:cNvSpPr>
            <p:nvPr/>
          </p:nvSpPr>
          <p:spPr bwMode="auto">
            <a:xfrm>
              <a:off x="672" y="840"/>
              <a:ext cx="4368" cy="383"/>
            </a:xfrm>
            <a:prstGeom prst="ellipseRibbon">
              <a:avLst>
                <a:gd name="adj1" fmla="val 25000"/>
                <a:gd name="adj2" fmla="val 50000"/>
                <a:gd name="adj3" fmla="val 1250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394" name="Text Box 12"/>
            <p:cNvSpPr txBox="1">
              <a:spLocks noChangeArrowheads="1"/>
            </p:cNvSpPr>
            <p:nvPr/>
          </p:nvSpPr>
          <p:spPr bwMode="auto">
            <a:xfrm>
              <a:off x="1824" y="816"/>
              <a:ext cx="1728" cy="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/>
                <a:t>GHI NHỚ</a:t>
              </a:r>
            </a:p>
          </p:txBody>
        </p:sp>
      </p:grpSp>
      <p:sp>
        <p:nvSpPr>
          <p:cNvPr id="16392" name="AutoShape 20"/>
          <p:cNvSpPr>
            <a:spLocks noChangeArrowheads="1"/>
          </p:cNvSpPr>
          <p:nvPr/>
        </p:nvSpPr>
        <p:spPr bwMode="auto">
          <a:xfrm>
            <a:off x="1828800" y="1039813"/>
            <a:ext cx="5867400" cy="511175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3"/>
          <p:cNvSpPr>
            <a:spLocks/>
          </p:cNvSpPr>
          <p:nvPr/>
        </p:nvSpPr>
        <p:spPr bwMode="auto">
          <a:xfrm>
            <a:off x="304800" y="4267200"/>
            <a:ext cx="409575" cy="895350"/>
          </a:xfrm>
          <a:custGeom>
            <a:avLst/>
            <a:gdLst>
              <a:gd name="T0" fmla="*/ 409575 w 258"/>
              <a:gd name="T1" fmla="*/ 125413 h 564"/>
              <a:gd name="T2" fmla="*/ 387350 w 258"/>
              <a:gd name="T3" fmla="*/ 600075 h 564"/>
              <a:gd name="T4" fmla="*/ 354013 w 258"/>
              <a:gd name="T5" fmla="*/ 757238 h 564"/>
              <a:gd name="T6" fmla="*/ 334963 w 258"/>
              <a:gd name="T7" fmla="*/ 820738 h 564"/>
              <a:gd name="T8" fmla="*/ 290513 w 258"/>
              <a:gd name="T9" fmla="*/ 862013 h 564"/>
              <a:gd name="T10" fmla="*/ 231775 w 258"/>
              <a:gd name="T11" fmla="*/ 889000 h 564"/>
              <a:gd name="T12" fmla="*/ 169863 w 258"/>
              <a:gd name="T13" fmla="*/ 895350 h 564"/>
              <a:gd name="T14" fmla="*/ 49213 w 258"/>
              <a:gd name="T15" fmla="*/ 854075 h 564"/>
              <a:gd name="T16" fmla="*/ 0 w 258"/>
              <a:gd name="T17" fmla="*/ 742950 h 564"/>
              <a:gd name="T18" fmla="*/ 19050 w 258"/>
              <a:gd name="T19" fmla="*/ 566738 h 564"/>
              <a:gd name="T20" fmla="*/ 38100 w 258"/>
              <a:gd name="T21" fmla="*/ 444500 h 564"/>
              <a:gd name="T22" fmla="*/ 66675 w 258"/>
              <a:gd name="T23" fmla="*/ 339725 h 564"/>
              <a:gd name="T24" fmla="*/ 119063 w 258"/>
              <a:gd name="T25" fmla="*/ 111125 h 564"/>
              <a:gd name="T26" fmla="*/ 133350 w 258"/>
              <a:gd name="T27" fmla="*/ 60325 h 564"/>
              <a:gd name="T28" fmla="*/ 169863 w 258"/>
              <a:gd name="T29" fmla="*/ 23813 h 564"/>
              <a:gd name="T30" fmla="*/ 217488 w 258"/>
              <a:gd name="T31" fmla="*/ 6350 h 564"/>
              <a:gd name="T32" fmla="*/ 269875 w 258"/>
              <a:gd name="T33" fmla="*/ 0 h 564"/>
              <a:gd name="T34" fmla="*/ 368300 w 258"/>
              <a:gd name="T35" fmla="*/ 36513 h 564"/>
              <a:gd name="T36" fmla="*/ 409575 w 258"/>
              <a:gd name="T37" fmla="*/ 125413 h 564"/>
              <a:gd name="T38" fmla="*/ 409575 w 258"/>
              <a:gd name="T39" fmla="*/ 125413 h 5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58"/>
              <a:gd name="T61" fmla="*/ 0 h 564"/>
              <a:gd name="T62" fmla="*/ 258 w 258"/>
              <a:gd name="T63" fmla="*/ 564 h 56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58" h="564">
                <a:moveTo>
                  <a:pt x="258" y="79"/>
                </a:moveTo>
                <a:lnTo>
                  <a:pt x="244" y="378"/>
                </a:lnTo>
                <a:lnTo>
                  <a:pt x="223" y="477"/>
                </a:lnTo>
                <a:lnTo>
                  <a:pt x="211" y="517"/>
                </a:lnTo>
                <a:lnTo>
                  <a:pt x="183" y="543"/>
                </a:lnTo>
                <a:lnTo>
                  <a:pt x="146" y="560"/>
                </a:lnTo>
                <a:lnTo>
                  <a:pt x="107" y="564"/>
                </a:lnTo>
                <a:lnTo>
                  <a:pt x="31" y="538"/>
                </a:lnTo>
                <a:lnTo>
                  <a:pt x="0" y="468"/>
                </a:lnTo>
                <a:lnTo>
                  <a:pt x="12" y="357"/>
                </a:lnTo>
                <a:lnTo>
                  <a:pt x="24" y="280"/>
                </a:lnTo>
                <a:lnTo>
                  <a:pt x="42" y="214"/>
                </a:lnTo>
                <a:lnTo>
                  <a:pt x="75" y="70"/>
                </a:lnTo>
                <a:lnTo>
                  <a:pt x="84" y="38"/>
                </a:lnTo>
                <a:lnTo>
                  <a:pt x="107" y="15"/>
                </a:lnTo>
                <a:lnTo>
                  <a:pt x="137" y="4"/>
                </a:lnTo>
                <a:lnTo>
                  <a:pt x="170" y="0"/>
                </a:lnTo>
                <a:lnTo>
                  <a:pt x="232" y="23"/>
                </a:lnTo>
                <a:lnTo>
                  <a:pt x="258" y="79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1" name="Freeform 4"/>
          <p:cNvSpPr>
            <a:spLocks/>
          </p:cNvSpPr>
          <p:nvPr/>
        </p:nvSpPr>
        <p:spPr bwMode="auto">
          <a:xfrm>
            <a:off x="1752600" y="6589713"/>
            <a:ext cx="1354138" cy="268287"/>
          </a:xfrm>
          <a:custGeom>
            <a:avLst/>
            <a:gdLst>
              <a:gd name="T0" fmla="*/ 114300 w 853"/>
              <a:gd name="T1" fmla="*/ 53975 h 169"/>
              <a:gd name="T2" fmla="*/ 400050 w 853"/>
              <a:gd name="T3" fmla="*/ 66675 h 169"/>
              <a:gd name="T4" fmla="*/ 650875 w 853"/>
              <a:gd name="T5" fmla="*/ 46037 h 169"/>
              <a:gd name="T6" fmla="*/ 901700 w 853"/>
              <a:gd name="T7" fmla="*/ 15875 h 169"/>
              <a:gd name="T8" fmla="*/ 1187450 w 853"/>
              <a:gd name="T9" fmla="*/ 0 h 169"/>
              <a:gd name="T10" fmla="*/ 1262063 w 853"/>
              <a:gd name="T11" fmla="*/ 12700 h 169"/>
              <a:gd name="T12" fmla="*/ 1312863 w 853"/>
              <a:gd name="T13" fmla="*/ 42862 h 169"/>
              <a:gd name="T14" fmla="*/ 1354138 w 853"/>
              <a:gd name="T15" fmla="*/ 134937 h 169"/>
              <a:gd name="T16" fmla="*/ 1343025 w 853"/>
              <a:gd name="T17" fmla="*/ 182562 h 169"/>
              <a:gd name="T18" fmla="*/ 1312863 w 853"/>
              <a:gd name="T19" fmla="*/ 227012 h 169"/>
              <a:gd name="T20" fmla="*/ 1262063 w 853"/>
              <a:gd name="T21" fmla="*/ 257175 h 169"/>
              <a:gd name="T22" fmla="*/ 1187450 w 853"/>
              <a:gd name="T23" fmla="*/ 268287 h 169"/>
              <a:gd name="T24" fmla="*/ 636588 w 853"/>
              <a:gd name="T25" fmla="*/ 260350 h 169"/>
              <a:gd name="T26" fmla="*/ 84138 w 853"/>
              <a:gd name="T27" fmla="*/ 215900 h 169"/>
              <a:gd name="T28" fmla="*/ 19050 w 853"/>
              <a:gd name="T29" fmla="*/ 179387 h 169"/>
              <a:gd name="T30" fmla="*/ 0 w 853"/>
              <a:gd name="T31" fmla="*/ 122237 h 169"/>
              <a:gd name="T32" fmla="*/ 11113 w 853"/>
              <a:gd name="T33" fmla="*/ 93662 h 169"/>
              <a:gd name="T34" fmla="*/ 36513 w 853"/>
              <a:gd name="T35" fmla="*/ 71437 h 169"/>
              <a:gd name="T36" fmla="*/ 114300 w 853"/>
              <a:gd name="T37" fmla="*/ 53975 h 169"/>
              <a:gd name="T38" fmla="*/ 114300 w 853"/>
              <a:gd name="T39" fmla="*/ 53975 h 1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53"/>
              <a:gd name="T61" fmla="*/ 0 h 169"/>
              <a:gd name="T62" fmla="*/ 853 w 853"/>
              <a:gd name="T63" fmla="*/ 169 h 1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53" h="169">
                <a:moveTo>
                  <a:pt x="72" y="34"/>
                </a:moveTo>
                <a:lnTo>
                  <a:pt x="252" y="42"/>
                </a:lnTo>
                <a:lnTo>
                  <a:pt x="410" y="29"/>
                </a:lnTo>
                <a:lnTo>
                  <a:pt x="568" y="10"/>
                </a:lnTo>
                <a:lnTo>
                  <a:pt x="748" y="0"/>
                </a:lnTo>
                <a:lnTo>
                  <a:pt x="795" y="8"/>
                </a:lnTo>
                <a:lnTo>
                  <a:pt x="827" y="27"/>
                </a:lnTo>
                <a:lnTo>
                  <a:pt x="853" y="85"/>
                </a:lnTo>
                <a:lnTo>
                  <a:pt x="846" y="115"/>
                </a:lnTo>
                <a:lnTo>
                  <a:pt x="827" y="143"/>
                </a:lnTo>
                <a:lnTo>
                  <a:pt x="795" y="162"/>
                </a:lnTo>
                <a:lnTo>
                  <a:pt x="748" y="169"/>
                </a:lnTo>
                <a:lnTo>
                  <a:pt x="401" y="164"/>
                </a:lnTo>
                <a:lnTo>
                  <a:pt x="53" y="136"/>
                </a:lnTo>
                <a:lnTo>
                  <a:pt x="12" y="113"/>
                </a:lnTo>
                <a:lnTo>
                  <a:pt x="0" y="77"/>
                </a:lnTo>
                <a:lnTo>
                  <a:pt x="7" y="59"/>
                </a:lnTo>
                <a:lnTo>
                  <a:pt x="23" y="45"/>
                </a:lnTo>
                <a:lnTo>
                  <a:pt x="72" y="34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Freeform 5"/>
          <p:cNvSpPr>
            <a:spLocks/>
          </p:cNvSpPr>
          <p:nvPr/>
        </p:nvSpPr>
        <p:spPr bwMode="auto">
          <a:xfrm>
            <a:off x="3505200" y="6538913"/>
            <a:ext cx="1465263" cy="319087"/>
          </a:xfrm>
          <a:custGeom>
            <a:avLst/>
            <a:gdLst>
              <a:gd name="T0" fmla="*/ 180975 w 923"/>
              <a:gd name="T1" fmla="*/ 0 h 201"/>
              <a:gd name="T2" fmla="*/ 585788 w 923"/>
              <a:gd name="T3" fmla="*/ 36512 h 201"/>
              <a:gd name="T4" fmla="*/ 985838 w 923"/>
              <a:gd name="T5" fmla="*/ 50800 h 201"/>
              <a:gd name="T6" fmla="*/ 1298575 w 923"/>
              <a:gd name="T7" fmla="*/ 50800 h 201"/>
              <a:gd name="T8" fmla="*/ 1373188 w 923"/>
              <a:gd name="T9" fmla="*/ 63500 h 201"/>
              <a:gd name="T10" fmla="*/ 1423988 w 923"/>
              <a:gd name="T11" fmla="*/ 93662 h 201"/>
              <a:gd name="T12" fmla="*/ 1465263 w 923"/>
              <a:gd name="T13" fmla="*/ 185737 h 201"/>
              <a:gd name="T14" fmla="*/ 1454150 w 923"/>
              <a:gd name="T15" fmla="*/ 236537 h 201"/>
              <a:gd name="T16" fmla="*/ 1423988 w 923"/>
              <a:gd name="T17" fmla="*/ 277812 h 201"/>
              <a:gd name="T18" fmla="*/ 1373188 w 923"/>
              <a:gd name="T19" fmla="*/ 307975 h 201"/>
              <a:gd name="T20" fmla="*/ 1298575 w 923"/>
              <a:gd name="T21" fmla="*/ 319087 h 201"/>
              <a:gd name="T22" fmla="*/ 985838 w 923"/>
              <a:gd name="T23" fmla="*/ 319087 h 201"/>
              <a:gd name="T24" fmla="*/ 566738 w 923"/>
              <a:gd name="T25" fmla="*/ 304800 h 201"/>
              <a:gd name="T26" fmla="*/ 147638 w 923"/>
              <a:gd name="T27" fmla="*/ 266700 h 201"/>
              <a:gd name="T28" fmla="*/ 77788 w 923"/>
              <a:gd name="T29" fmla="*/ 250825 h 201"/>
              <a:gd name="T30" fmla="*/ 30163 w 923"/>
              <a:gd name="T31" fmla="*/ 215900 h 201"/>
              <a:gd name="T32" fmla="*/ 0 w 923"/>
              <a:gd name="T33" fmla="*/ 120650 h 201"/>
              <a:gd name="T34" fmla="*/ 15875 w 923"/>
              <a:gd name="T35" fmla="*/ 71437 h 201"/>
              <a:gd name="T36" fmla="*/ 52388 w 923"/>
              <a:gd name="T37" fmla="*/ 30162 h 201"/>
              <a:gd name="T38" fmla="*/ 107950 w 923"/>
              <a:gd name="T39" fmla="*/ 6350 h 201"/>
              <a:gd name="T40" fmla="*/ 180975 w 923"/>
              <a:gd name="T41" fmla="*/ 0 h 201"/>
              <a:gd name="T42" fmla="*/ 180975 w 923"/>
              <a:gd name="T43" fmla="*/ 0 h 20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23"/>
              <a:gd name="T67" fmla="*/ 0 h 201"/>
              <a:gd name="T68" fmla="*/ 923 w 923"/>
              <a:gd name="T69" fmla="*/ 201 h 20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23" h="201">
                <a:moveTo>
                  <a:pt x="114" y="0"/>
                </a:moveTo>
                <a:lnTo>
                  <a:pt x="369" y="23"/>
                </a:lnTo>
                <a:lnTo>
                  <a:pt x="621" y="32"/>
                </a:lnTo>
                <a:lnTo>
                  <a:pt x="818" y="32"/>
                </a:lnTo>
                <a:lnTo>
                  <a:pt x="865" y="40"/>
                </a:lnTo>
                <a:lnTo>
                  <a:pt x="897" y="59"/>
                </a:lnTo>
                <a:lnTo>
                  <a:pt x="923" y="117"/>
                </a:lnTo>
                <a:lnTo>
                  <a:pt x="916" y="149"/>
                </a:lnTo>
                <a:lnTo>
                  <a:pt x="897" y="175"/>
                </a:lnTo>
                <a:lnTo>
                  <a:pt x="865" y="194"/>
                </a:lnTo>
                <a:lnTo>
                  <a:pt x="818" y="201"/>
                </a:lnTo>
                <a:lnTo>
                  <a:pt x="621" y="201"/>
                </a:lnTo>
                <a:lnTo>
                  <a:pt x="357" y="192"/>
                </a:lnTo>
                <a:lnTo>
                  <a:pt x="93" y="168"/>
                </a:lnTo>
                <a:lnTo>
                  <a:pt x="49" y="158"/>
                </a:lnTo>
                <a:lnTo>
                  <a:pt x="19" y="136"/>
                </a:lnTo>
                <a:lnTo>
                  <a:pt x="0" y="76"/>
                </a:lnTo>
                <a:lnTo>
                  <a:pt x="10" y="45"/>
                </a:lnTo>
                <a:lnTo>
                  <a:pt x="33" y="19"/>
                </a:lnTo>
                <a:lnTo>
                  <a:pt x="68" y="4"/>
                </a:lnTo>
                <a:lnTo>
                  <a:pt x="114" y="0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Freeform 6"/>
          <p:cNvSpPr>
            <a:spLocks/>
          </p:cNvSpPr>
          <p:nvPr/>
        </p:nvSpPr>
        <p:spPr bwMode="auto">
          <a:xfrm>
            <a:off x="5715000" y="6559550"/>
            <a:ext cx="1304925" cy="298450"/>
          </a:xfrm>
          <a:custGeom>
            <a:avLst/>
            <a:gdLst>
              <a:gd name="T0" fmla="*/ 84138 w 822"/>
              <a:gd name="T1" fmla="*/ 61913 h 188"/>
              <a:gd name="T2" fmla="*/ 407988 w 822"/>
              <a:gd name="T3" fmla="*/ 34925 h 188"/>
              <a:gd name="T4" fmla="*/ 558800 w 822"/>
              <a:gd name="T5" fmla="*/ 11113 h 188"/>
              <a:gd name="T6" fmla="*/ 731838 w 822"/>
              <a:gd name="T7" fmla="*/ 0 h 188"/>
              <a:gd name="T8" fmla="*/ 977900 w 822"/>
              <a:gd name="T9" fmla="*/ 14288 h 188"/>
              <a:gd name="T10" fmla="*/ 1212850 w 822"/>
              <a:gd name="T11" fmla="*/ 65088 h 188"/>
              <a:gd name="T12" fmla="*/ 1268413 w 822"/>
              <a:gd name="T13" fmla="*/ 92075 h 188"/>
              <a:gd name="T14" fmla="*/ 1301750 w 822"/>
              <a:gd name="T15" fmla="*/ 128588 h 188"/>
              <a:gd name="T16" fmla="*/ 1304925 w 822"/>
              <a:gd name="T17" fmla="*/ 214313 h 188"/>
              <a:gd name="T18" fmla="*/ 1279525 w 822"/>
              <a:gd name="T19" fmla="*/ 255588 h 188"/>
              <a:gd name="T20" fmla="*/ 1238250 w 822"/>
              <a:gd name="T21" fmla="*/ 282575 h 188"/>
              <a:gd name="T22" fmla="*/ 1184275 w 822"/>
              <a:gd name="T23" fmla="*/ 298450 h 188"/>
              <a:gd name="T24" fmla="*/ 1120775 w 822"/>
              <a:gd name="T25" fmla="*/ 292100 h 188"/>
              <a:gd name="T26" fmla="*/ 925513 w 822"/>
              <a:gd name="T27" fmla="*/ 258763 h 188"/>
              <a:gd name="T28" fmla="*/ 727075 w 822"/>
              <a:gd name="T29" fmla="*/ 254000 h 188"/>
              <a:gd name="T30" fmla="*/ 400050 w 822"/>
              <a:gd name="T31" fmla="*/ 227013 h 188"/>
              <a:gd name="T32" fmla="*/ 249238 w 822"/>
              <a:gd name="T33" fmla="*/ 206375 h 188"/>
              <a:gd name="T34" fmla="*/ 73025 w 822"/>
              <a:gd name="T35" fmla="*/ 190500 h 188"/>
              <a:gd name="T36" fmla="*/ 14288 w 822"/>
              <a:gd name="T37" fmla="*/ 169863 h 188"/>
              <a:gd name="T38" fmla="*/ 0 w 822"/>
              <a:gd name="T39" fmla="*/ 122238 h 188"/>
              <a:gd name="T40" fmla="*/ 20638 w 822"/>
              <a:gd name="T41" fmla="*/ 80963 h 188"/>
              <a:gd name="T42" fmla="*/ 84138 w 822"/>
              <a:gd name="T43" fmla="*/ 61913 h 188"/>
              <a:gd name="T44" fmla="*/ 84138 w 822"/>
              <a:gd name="T45" fmla="*/ 61913 h 1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22"/>
              <a:gd name="T70" fmla="*/ 0 h 188"/>
              <a:gd name="T71" fmla="*/ 822 w 822"/>
              <a:gd name="T72" fmla="*/ 188 h 18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22" h="188">
                <a:moveTo>
                  <a:pt x="53" y="39"/>
                </a:moveTo>
                <a:lnTo>
                  <a:pt x="257" y="22"/>
                </a:lnTo>
                <a:lnTo>
                  <a:pt x="352" y="7"/>
                </a:lnTo>
                <a:lnTo>
                  <a:pt x="461" y="0"/>
                </a:lnTo>
                <a:lnTo>
                  <a:pt x="616" y="9"/>
                </a:lnTo>
                <a:lnTo>
                  <a:pt x="764" y="41"/>
                </a:lnTo>
                <a:lnTo>
                  <a:pt x="799" y="58"/>
                </a:lnTo>
                <a:lnTo>
                  <a:pt x="820" y="81"/>
                </a:lnTo>
                <a:lnTo>
                  <a:pt x="822" y="135"/>
                </a:lnTo>
                <a:lnTo>
                  <a:pt x="806" y="161"/>
                </a:lnTo>
                <a:lnTo>
                  <a:pt x="780" y="178"/>
                </a:lnTo>
                <a:lnTo>
                  <a:pt x="746" y="188"/>
                </a:lnTo>
                <a:lnTo>
                  <a:pt x="706" y="184"/>
                </a:lnTo>
                <a:lnTo>
                  <a:pt x="583" y="163"/>
                </a:lnTo>
                <a:lnTo>
                  <a:pt x="458" y="160"/>
                </a:lnTo>
                <a:lnTo>
                  <a:pt x="252" y="143"/>
                </a:lnTo>
                <a:lnTo>
                  <a:pt x="157" y="130"/>
                </a:lnTo>
                <a:lnTo>
                  <a:pt x="46" y="120"/>
                </a:lnTo>
                <a:lnTo>
                  <a:pt x="9" y="107"/>
                </a:lnTo>
                <a:lnTo>
                  <a:pt x="0" y="77"/>
                </a:lnTo>
                <a:lnTo>
                  <a:pt x="13" y="51"/>
                </a:lnTo>
                <a:lnTo>
                  <a:pt x="53" y="39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Freeform 7"/>
          <p:cNvSpPr>
            <a:spLocks/>
          </p:cNvSpPr>
          <p:nvPr/>
        </p:nvSpPr>
        <p:spPr bwMode="auto">
          <a:xfrm>
            <a:off x="8458200" y="1371600"/>
            <a:ext cx="379413" cy="987425"/>
          </a:xfrm>
          <a:custGeom>
            <a:avLst/>
            <a:gdLst>
              <a:gd name="T0" fmla="*/ 379413 w 239"/>
              <a:gd name="T1" fmla="*/ 152400 h 622"/>
              <a:gd name="T2" fmla="*/ 352425 w 239"/>
              <a:gd name="T3" fmla="*/ 336550 h 622"/>
              <a:gd name="T4" fmla="*/ 319088 w 239"/>
              <a:gd name="T5" fmla="*/ 503238 h 622"/>
              <a:gd name="T6" fmla="*/ 307975 w 239"/>
              <a:gd name="T7" fmla="*/ 855663 h 622"/>
              <a:gd name="T8" fmla="*/ 304800 w 239"/>
              <a:gd name="T9" fmla="*/ 906463 h 622"/>
              <a:gd name="T10" fmla="*/ 276225 w 239"/>
              <a:gd name="T11" fmla="*/ 947738 h 622"/>
              <a:gd name="T12" fmla="*/ 231775 w 239"/>
              <a:gd name="T13" fmla="*/ 974725 h 622"/>
              <a:gd name="T14" fmla="*/ 179388 w 239"/>
              <a:gd name="T15" fmla="*/ 987425 h 622"/>
              <a:gd name="T16" fmla="*/ 77788 w 239"/>
              <a:gd name="T17" fmla="*/ 966788 h 622"/>
              <a:gd name="T18" fmla="*/ 17463 w 239"/>
              <a:gd name="T19" fmla="*/ 879475 h 622"/>
              <a:gd name="T20" fmla="*/ 0 w 239"/>
              <a:gd name="T21" fmla="*/ 506413 h 622"/>
              <a:gd name="T22" fmla="*/ 25400 w 239"/>
              <a:gd name="T23" fmla="*/ 133350 h 622"/>
              <a:gd name="T24" fmla="*/ 47625 w 239"/>
              <a:gd name="T25" fmla="*/ 71438 h 622"/>
              <a:gd name="T26" fmla="*/ 87313 w 239"/>
              <a:gd name="T27" fmla="*/ 30163 h 622"/>
              <a:gd name="T28" fmla="*/ 147638 w 239"/>
              <a:gd name="T29" fmla="*/ 6350 h 622"/>
              <a:gd name="T30" fmla="*/ 212725 w 239"/>
              <a:gd name="T31" fmla="*/ 0 h 622"/>
              <a:gd name="T32" fmla="*/ 330200 w 239"/>
              <a:gd name="T33" fmla="*/ 41275 h 622"/>
              <a:gd name="T34" fmla="*/ 379413 w 239"/>
              <a:gd name="T35" fmla="*/ 152400 h 622"/>
              <a:gd name="T36" fmla="*/ 379413 w 239"/>
              <a:gd name="T37" fmla="*/ 152400 h 6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9"/>
              <a:gd name="T58" fmla="*/ 0 h 622"/>
              <a:gd name="T59" fmla="*/ 239 w 239"/>
              <a:gd name="T60" fmla="*/ 622 h 6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9" h="622">
                <a:moveTo>
                  <a:pt x="239" y="96"/>
                </a:moveTo>
                <a:lnTo>
                  <a:pt x="222" y="212"/>
                </a:lnTo>
                <a:lnTo>
                  <a:pt x="201" y="317"/>
                </a:lnTo>
                <a:lnTo>
                  <a:pt x="194" y="539"/>
                </a:lnTo>
                <a:lnTo>
                  <a:pt x="192" y="571"/>
                </a:lnTo>
                <a:lnTo>
                  <a:pt x="174" y="597"/>
                </a:lnTo>
                <a:lnTo>
                  <a:pt x="146" y="614"/>
                </a:lnTo>
                <a:lnTo>
                  <a:pt x="113" y="622"/>
                </a:lnTo>
                <a:lnTo>
                  <a:pt x="49" y="609"/>
                </a:lnTo>
                <a:lnTo>
                  <a:pt x="11" y="554"/>
                </a:lnTo>
                <a:lnTo>
                  <a:pt x="0" y="319"/>
                </a:lnTo>
                <a:lnTo>
                  <a:pt x="16" y="84"/>
                </a:lnTo>
                <a:lnTo>
                  <a:pt x="30" y="45"/>
                </a:lnTo>
                <a:lnTo>
                  <a:pt x="55" y="19"/>
                </a:lnTo>
                <a:lnTo>
                  <a:pt x="93" y="4"/>
                </a:lnTo>
                <a:lnTo>
                  <a:pt x="134" y="0"/>
                </a:lnTo>
                <a:lnTo>
                  <a:pt x="208" y="26"/>
                </a:lnTo>
                <a:lnTo>
                  <a:pt x="239" y="96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Freeform 8"/>
          <p:cNvSpPr>
            <a:spLocks/>
          </p:cNvSpPr>
          <p:nvPr/>
        </p:nvSpPr>
        <p:spPr bwMode="auto">
          <a:xfrm>
            <a:off x="8534400" y="4343400"/>
            <a:ext cx="377825" cy="858838"/>
          </a:xfrm>
          <a:custGeom>
            <a:avLst/>
            <a:gdLst>
              <a:gd name="T0" fmla="*/ 285750 w 238"/>
              <a:gd name="T1" fmla="*/ 98425 h 541"/>
              <a:gd name="T2" fmla="*/ 377825 w 238"/>
              <a:gd name="T3" fmla="*/ 757238 h 541"/>
              <a:gd name="T4" fmla="*/ 349250 w 238"/>
              <a:gd name="T5" fmla="*/ 811213 h 541"/>
              <a:gd name="T6" fmla="*/ 327025 w 238"/>
              <a:gd name="T7" fmla="*/ 831850 h 541"/>
              <a:gd name="T8" fmla="*/ 301625 w 238"/>
              <a:gd name="T9" fmla="*/ 847725 h 541"/>
              <a:gd name="T10" fmla="*/ 179388 w 238"/>
              <a:gd name="T11" fmla="*/ 858838 h 541"/>
              <a:gd name="T12" fmla="*/ 76200 w 238"/>
              <a:gd name="T13" fmla="*/ 808038 h 541"/>
              <a:gd name="T14" fmla="*/ 53975 w 238"/>
              <a:gd name="T15" fmla="*/ 760413 h 541"/>
              <a:gd name="T16" fmla="*/ 53975 w 238"/>
              <a:gd name="T17" fmla="*/ 701675 h 541"/>
              <a:gd name="T18" fmla="*/ 76200 w 238"/>
              <a:gd name="T19" fmla="*/ 552450 h 541"/>
              <a:gd name="T20" fmla="*/ 65088 w 238"/>
              <a:gd name="T21" fmla="*/ 417513 h 541"/>
              <a:gd name="T22" fmla="*/ 31750 w 238"/>
              <a:gd name="T23" fmla="*/ 285750 h 541"/>
              <a:gd name="T24" fmla="*/ 0 w 238"/>
              <a:gd name="T25" fmla="*/ 134938 h 541"/>
              <a:gd name="T26" fmla="*/ 3175 w 238"/>
              <a:gd name="T27" fmla="*/ 84138 h 541"/>
              <a:gd name="T28" fmla="*/ 28575 w 238"/>
              <a:gd name="T29" fmla="*/ 41275 h 541"/>
              <a:gd name="T30" fmla="*/ 69850 w 238"/>
              <a:gd name="T31" fmla="*/ 14288 h 541"/>
              <a:gd name="T32" fmla="*/ 120650 w 238"/>
              <a:gd name="T33" fmla="*/ 0 h 541"/>
              <a:gd name="T34" fmla="*/ 223838 w 238"/>
              <a:gd name="T35" fmla="*/ 14288 h 541"/>
              <a:gd name="T36" fmla="*/ 285750 w 238"/>
              <a:gd name="T37" fmla="*/ 98425 h 541"/>
              <a:gd name="T38" fmla="*/ 285750 w 238"/>
              <a:gd name="T39" fmla="*/ 98425 h 5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8"/>
              <a:gd name="T61" fmla="*/ 0 h 541"/>
              <a:gd name="T62" fmla="*/ 238 w 238"/>
              <a:gd name="T63" fmla="*/ 541 h 5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8" h="541">
                <a:moveTo>
                  <a:pt x="180" y="62"/>
                </a:moveTo>
                <a:lnTo>
                  <a:pt x="238" y="477"/>
                </a:lnTo>
                <a:lnTo>
                  <a:pt x="220" y="511"/>
                </a:lnTo>
                <a:lnTo>
                  <a:pt x="206" y="524"/>
                </a:lnTo>
                <a:lnTo>
                  <a:pt x="190" y="534"/>
                </a:lnTo>
                <a:lnTo>
                  <a:pt x="113" y="541"/>
                </a:lnTo>
                <a:lnTo>
                  <a:pt x="48" y="509"/>
                </a:lnTo>
                <a:lnTo>
                  <a:pt x="34" y="479"/>
                </a:lnTo>
                <a:lnTo>
                  <a:pt x="34" y="442"/>
                </a:lnTo>
                <a:lnTo>
                  <a:pt x="48" y="348"/>
                </a:lnTo>
                <a:lnTo>
                  <a:pt x="41" y="263"/>
                </a:lnTo>
                <a:lnTo>
                  <a:pt x="20" y="180"/>
                </a:lnTo>
                <a:lnTo>
                  <a:pt x="0" y="85"/>
                </a:lnTo>
                <a:lnTo>
                  <a:pt x="2" y="53"/>
                </a:lnTo>
                <a:lnTo>
                  <a:pt x="18" y="26"/>
                </a:lnTo>
                <a:lnTo>
                  <a:pt x="44" y="9"/>
                </a:lnTo>
                <a:lnTo>
                  <a:pt x="76" y="0"/>
                </a:lnTo>
                <a:lnTo>
                  <a:pt x="141" y="9"/>
                </a:lnTo>
                <a:lnTo>
                  <a:pt x="180" y="62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Freeform 9"/>
          <p:cNvSpPr>
            <a:spLocks/>
          </p:cNvSpPr>
          <p:nvPr/>
        </p:nvSpPr>
        <p:spPr bwMode="auto">
          <a:xfrm>
            <a:off x="6080125" y="319088"/>
            <a:ext cx="1158875" cy="257175"/>
          </a:xfrm>
          <a:custGeom>
            <a:avLst/>
            <a:gdLst>
              <a:gd name="T0" fmla="*/ 100013 w 730"/>
              <a:gd name="T1" fmla="*/ 68263 h 162"/>
              <a:gd name="T2" fmla="*/ 547688 w 730"/>
              <a:gd name="T3" fmla="*/ 33338 h 162"/>
              <a:gd name="T4" fmla="*/ 762000 w 730"/>
              <a:gd name="T5" fmla="*/ 12700 h 162"/>
              <a:gd name="T6" fmla="*/ 1000125 w 730"/>
              <a:gd name="T7" fmla="*/ 0 h 162"/>
              <a:gd name="T8" fmla="*/ 1066800 w 730"/>
              <a:gd name="T9" fmla="*/ 12700 h 162"/>
              <a:gd name="T10" fmla="*/ 1117600 w 730"/>
              <a:gd name="T11" fmla="*/ 41275 h 162"/>
              <a:gd name="T12" fmla="*/ 1158875 w 730"/>
              <a:gd name="T13" fmla="*/ 128588 h 162"/>
              <a:gd name="T14" fmla="*/ 1147763 w 730"/>
              <a:gd name="T15" fmla="*/ 176213 h 162"/>
              <a:gd name="T16" fmla="*/ 1117600 w 730"/>
              <a:gd name="T17" fmla="*/ 214313 h 162"/>
              <a:gd name="T18" fmla="*/ 1066800 w 730"/>
              <a:gd name="T19" fmla="*/ 244475 h 162"/>
              <a:gd name="T20" fmla="*/ 1000125 w 730"/>
              <a:gd name="T21" fmla="*/ 257175 h 162"/>
              <a:gd name="T22" fmla="*/ 100013 w 730"/>
              <a:gd name="T23" fmla="*/ 230188 h 162"/>
              <a:gd name="T24" fmla="*/ 22225 w 730"/>
              <a:gd name="T25" fmla="*/ 203200 h 162"/>
              <a:gd name="T26" fmla="*/ 0 w 730"/>
              <a:gd name="T27" fmla="*/ 149225 h 162"/>
              <a:gd name="T28" fmla="*/ 22225 w 730"/>
              <a:gd name="T29" fmla="*/ 92075 h 162"/>
              <a:gd name="T30" fmla="*/ 55563 w 730"/>
              <a:gd name="T31" fmla="*/ 74613 h 162"/>
              <a:gd name="T32" fmla="*/ 100013 w 730"/>
              <a:gd name="T33" fmla="*/ 68263 h 162"/>
              <a:gd name="T34" fmla="*/ 100013 w 730"/>
              <a:gd name="T35" fmla="*/ 68263 h 16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30"/>
              <a:gd name="T55" fmla="*/ 0 h 162"/>
              <a:gd name="T56" fmla="*/ 730 w 730"/>
              <a:gd name="T57" fmla="*/ 162 h 16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30" h="162">
                <a:moveTo>
                  <a:pt x="63" y="43"/>
                </a:moveTo>
                <a:lnTo>
                  <a:pt x="345" y="21"/>
                </a:lnTo>
                <a:lnTo>
                  <a:pt x="480" y="8"/>
                </a:lnTo>
                <a:lnTo>
                  <a:pt x="630" y="0"/>
                </a:lnTo>
                <a:lnTo>
                  <a:pt x="672" y="8"/>
                </a:lnTo>
                <a:lnTo>
                  <a:pt x="704" y="26"/>
                </a:lnTo>
                <a:lnTo>
                  <a:pt x="730" y="81"/>
                </a:lnTo>
                <a:lnTo>
                  <a:pt x="723" y="111"/>
                </a:lnTo>
                <a:lnTo>
                  <a:pt x="704" y="135"/>
                </a:lnTo>
                <a:lnTo>
                  <a:pt x="672" y="154"/>
                </a:lnTo>
                <a:lnTo>
                  <a:pt x="630" y="162"/>
                </a:lnTo>
                <a:lnTo>
                  <a:pt x="63" y="145"/>
                </a:lnTo>
                <a:lnTo>
                  <a:pt x="14" y="128"/>
                </a:lnTo>
                <a:lnTo>
                  <a:pt x="0" y="94"/>
                </a:lnTo>
                <a:lnTo>
                  <a:pt x="14" y="58"/>
                </a:lnTo>
                <a:lnTo>
                  <a:pt x="35" y="47"/>
                </a:lnTo>
                <a:lnTo>
                  <a:pt x="63" y="43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Freeform 10"/>
          <p:cNvSpPr>
            <a:spLocks/>
          </p:cNvSpPr>
          <p:nvPr/>
        </p:nvSpPr>
        <p:spPr bwMode="auto">
          <a:xfrm>
            <a:off x="2354263" y="292100"/>
            <a:ext cx="1368425" cy="306388"/>
          </a:xfrm>
          <a:custGeom>
            <a:avLst/>
            <a:gdLst>
              <a:gd name="T0" fmla="*/ 128588 w 862"/>
              <a:gd name="T1" fmla="*/ 55563 h 193"/>
              <a:gd name="T2" fmla="*/ 427038 w 862"/>
              <a:gd name="T3" fmla="*/ 17463 h 193"/>
              <a:gd name="T4" fmla="*/ 690563 w 862"/>
              <a:gd name="T5" fmla="*/ 0 h 193"/>
              <a:gd name="T6" fmla="*/ 960438 w 862"/>
              <a:gd name="T7" fmla="*/ 4763 h 193"/>
              <a:gd name="T8" fmla="*/ 1254125 w 862"/>
              <a:gd name="T9" fmla="*/ 44450 h 193"/>
              <a:gd name="T10" fmla="*/ 1316038 w 862"/>
              <a:gd name="T11" fmla="*/ 65088 h 193"/>
              <a:gd name="T12" fmla="*/ 1354138 w 862"/>
              <a:gd name="T13" fmla="*/ 101600 h 193"/>
              <a:gd name="T14" fmla="*/ 1368425 w 862"/>
              <a:gd name="T15" fmla="*/ 187325 h 193"/>
              <a:gd name="T16" fmla="*/ 1346200 w 862"/>
              <a:gd name="T17" fmla="*/ 228600 h 193"/>
              <a:gd name="T18" fmla="*/ 1309688 w 862"/>
              <a:gd name="T19" fmla="*/ 258763 h 193"/>
              <a:gd name="T20" fmla="*/ 1257300 w 862"/>
              <a:gd name="T21" fmla="*/ 276225 h 193"/>
              <a:gd name="T22" fmla="*/ 1192213 w 862"/>
              <a:gd name="T23" fmla="*/ 276225 h 193"/>
              <a:gd name="T24" fmla="*/ 927100 w 862"/>
              <a:gd name="T25" fmla="*/ 244475 h 193"/>
              <a:gd name="T26" fmla="*/ 687388 w 862"/>
              <a:gd name="T27" fmla="*/ 247650 h 193"/>
              <a:gd name="T28" fmla="*/ 184150 w 862"/>
              <a:gd name="T29" fmla="*/ 306388 h 193"/>
              <a:gd name="T30" fmla="*/ 114300 w 862"/>
              <a:gd name="T31" fmla="*/ 306388 h 193"/>
              <a:gd name="T32" fmla="*/ 58738 w 862"/>
              <a:gd name="T33" fmla="*/ 285750 h 193"/>
              <a:gd name="T34" fmla="*/ 3175 w 862"/>
              <a:gd name="T35" fmla="*/ 204788 h 193"/>
              <a:gd name="T36" fmla="*/ 0 w 862"/>
              <a:gd name="T37" fmla="*/ 180975 h 193"/>
              <a:gd name="T38" fmla="*/ 3175 w 862"/>
              <a:gd name="T39" fmla="*/ 157163 h 193"/>
              <a:gd name="T40" fmla="*/ 22225 w 862"/>
              <a:gd name="T41" fmla="*/ 112713 h 193"/>
              <a:gd name="T42" fmla="*/ 66675 w 862"/>
              <a:gd name="T43" fmla="*/ 76200 h 193"/>
              <a:gd name="T44" fmla="*/ 128588 w 862"/>
              <a:gd name="T45" fmla="*/ 55563 h 193"/>
              <a:gd name="T46" fmla="*/ 128588 w 862"/>
              <a:gd name="T47" fmla="*/ 55563 h 19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62"/>
              <a:gd name="T73" fmla="*/ 0 h 193"/>
              <a:gd name="T74" fmla="*/ 862 w 862"/>
              <a:gd name="T75" fmla="*/ 193 h 19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62" h="193">
                <a:moveTo>
                  <a:pt x="81" y="35"/>
                </a:moveTo>
                <a:lnTo>
                  <a:pt x="269" y="11"/>
                </a:lnTo>
                <a:lnTo>
                  <a:pt x="435" y="0"/>
                </a:lnTo>
                <a:lnTo>
                  <a:pt x="605" y="3"/>
                </a:lnTo>
                <a:lnTo>
                  <a:pt x="790" y="28"/>
                </a:lnTo>
                <a:lnTo>
                  <a:pt x="829" y="41"/>
                </a:lnTo>
                <a:lnTo>
                  <a:pt x="853" y="64"/>
                </a:lnTo>
                <a:lnTo>
                  <a:pt x="862" y="118"/>
                </a:lnTo>
                <a:lnTo>
                  <a:pt x="848" y="144"/>
                </a:lnTo>
                <a:lnTo>
                  <a:pt x="825" y="163"/>
                </a:lnTo>
                <a:lnTo>
                  <a:pt x="792" y="174"/>
                </a:lnTo>
                <a:lnTo>
                  <a:pt x="751" y="174"/>
                </a:lnTo>
                <a:lnTo>
                  <a:pt x="584" y="154"/>
                </a:lnTo>
                <a:lnTo>
                  <a:pt x="433" y="156"/>
                </a:lnTo>
                <a:lnTo>
                  <a:pt x="116" y="193"/>
                </a:lnTo>
                <a:lnTo>
                  <a:pt x="72" y="193"/>
                </a:lnTo>
                <a:lnTo>
                  <a:pt x="37" y="180"/>
                </a:lnTo>
                <a:lnTo>
                  <a:pt x="2" y="129"/>
                </a:lnTo>
                <a:lnTo>
                  <a:pt x="0" y="114"/>
                </a:lnTo>
                <a:lnTo>
                  <a:pt x="2" y="99"/>
                </a:lnTo>
                <a:lnTo>
                  <a:pt x="14" y="71"/>
                </a:lnTo>
                <a:lnTo>
                  <a:pt x="42" y="48"/>
                </a:lnTo>
                <a:lnTo>
                  <a:pt x="81" y="35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Freeform 11"/>
          <p:cNvSpPr>
            <a:spLocks/>
          </p:cNvSpPr>
          <p:nvPr/>
        </p:nvSpPr>
        <p:spPr bwMode="auto">
          <a:xfrm>
            <a:off x="4141788" y="300038"/>
            <a:ext cx="1357312" cy="268287"/>
          </a:xfrm>
          <a:custGeom>
            <a:avLst/>
            <a:gdLst>
              <a:gd name="T0" fmla="*/ 142875 w 855"/>
              <a:gd name="T1" fmla="*/ 0 h 169"/>
              <a:gd name="T2" fmla="*/ 681037 w 855"/>
              <a:gd name="T3" fmla="*/ 15875 h 169"/>
              <a:gd name="T4" fmla="*/ 1214437 w 855"/>
              <a:gd name="T5" fmla="*/ 30162 h 169"/>
              <a:gd name="T6" fmla="*/ 1276350 w 855"/>
              <a:gd name="T7" fmla="*/ 39687 h 169"/>
              <a:gd name="T8" fmla="*/ 1320800 w 855"/>
              <a:gd name="T9" fmla="*/ 66675 h 169"/>
              <a:gd name="T10" fmla="*/ 1357312 w 855"/>
              <a:gd name="T11" fmla="*/ 149225 h 169"/>
              <a:gd name="T12" fmla="*/ 1349375 w 855"/>
              <a:gd name="T13" fmla="*/ 192087 h 169"/>
              <a:gd name="T14" fmla="*/ 1320800 w 855"/>
              <a:gd name="T15" fmla="*/ 230187 h 169"/>
              <a:gd name="T16" fmla="*/ 1276350 w 855"/>
              <a:gd name="T17" fmla="*/ 257175 h 169"/>
              <a:gd name="T18" fmla="*/ 1214437 w 855"/>
              <a:gd name="T19" fmla="*/ 268287 h 169"/>
              <a:gd name="T20" fmla="*/ 681037 w 855"/>
              <a:gd name="T21" fmla="*/ 250825 h 169"/>
              <a:gd name="T22" fmla="*/ 142875 w 855"/>
              <a:gd name="T23" fmla="*/ 236537 h 169"/>
              <a:gd name="T24" fmla="*/ 80962 w 855"/>
              <a:gd name="T25" fmla="*/ 227012 h 169"/>
              <a:gd name="T26" fmla="*/ 36512 w 855"/>
              <a:gd name="T27" fmla="*/ 200025 h 169"/>
              <a:gd name="T28" fmla="*/ 0 w 855"/>
              <a:gd name="T29" fmla="*/ 117475 h 169"/>
              <a:gd name="T30" fmla="*/ 7937 w 855"/>
              <a:gd name="T31" fmla="*/ 74612 h 169"/>
              <a:gd name="T32" fmla="*/ 36512 w 855"/>
              <a:gd name="T33" fmla="*/ 36512 h 169"/>
              <a:gd name="T34" fmla="*/ 80962 w 855"/>
              <a:gd name="T35" fmla="*/ 9525 h 169"/>
              <a:gd name="T36" fmla="*/ 142875 w 855"/>
              <a:gd name="T37" fmla="*/ 0 h 169"/>
              <a:gd name="T38" fmla="*/ 142875 w 855"/>
              <a:gd name="T39" fmla="*/ 0 h 1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55"/>
              <a:gd name="T61" fmla="*/ 0 h 169"/>
              <a:gd name="T62" fmla="*/ 855 w 855"/>
              <a:gd name="T63" fmla="*/ 169 h 1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55" h="169">
                <a:moveTo>
                  <a:pt x="90" y="0"/>
                </a:moveTo>
                <a:lnTo>
                  <a:pt x="429" y="10"/>
                </a:lnTo>
                <a:lnTo>
                  <a:pt x="765" y="19"/>
                </a:lnTo>
                <a:lnTo>
                  <a:pt x="804" y="25"/>
                </a:lnTo>
                <a:lnTo>
                  <a:pt x="832" y="42"/>
                </a:lnTo>
                <a:lnTo>
                  <a:pt x="855" y="94"/>
                </a:lnTo>
                <a:lnTo>
                  <a:pt x="850" y="121"/>
                </a:lnTo>
                <a:lnTo>
                  <a:pt x="832" y="145"/>
                </a:lnTo>
                <a:lnTo>
                  <a:pt x="804" y="162"/>
                </a:lnTo>
                <a:lnTo>
                  <a:pt x="765" y="169"/>
                </a:lnTo>
                <a:lnTo>
                  <a:pt x="429" y="158"/>
                </a:lnTo>
                <a:lnTo>
                  <a:pt x="90" y="149"/>
                </a:lnTo>
                <a:lnTo>
                  <a:pt x="51" y="143"/>
                </a:lnTo>
                <a:lnTo>
                  <a:pt x="23" y="126"/>
                </a:lnTo>
                <a:lnTo>
                  <a:pt x="0" y="74"/>
                </a:lnTo>
                <a:lnTo>
                  <a:pt x="5" y="47"/>
                </a:lnTo>
                <a:lnTo>
                  <a:pt x="23" y="23"/>
                </a:lnTo>
                <a:lnTo>
                  <a:pt x="51" y="6"/>
                </a:lnTo>
                <a:lnTo>
                  <a:pt x="90" y="0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Freeform 12"/>
          <p:cNvSpPr>
            <a:spLocks/>
          </p:cNvSpPr>
          <p:nvPr/>
        </p:nvSpPr>
        <p:spPr bwMode="auto">
          <a:xfrm>
            <a:off x="381000" y="1295400"/>
            <a:ext cx="371475" cy="1316038"/>
          </a:xfrm>
          <a:custGeom>
            <a:avLst/>
            <a:gdLst>
              <a:gd name="T0" fmla="*/ 371475 w 234"/>
              <a:gd name="T1" fmla="*/ 134938 h 829"/>
              <a:gd name="T2" fmla="*/ 334963 w 234"/>
              <a:gd name="T3" fmla="*/ 423863 h 829"/>
              <a:gd name="T4" fmla="*/ 309563 w 234"/>
              <a:gd name="T5" fmla="*/ 555625 h 829"/>
              <a:gd name="T6" fmla="*/ 284163 w 234"/>
              <a:gd name="T7" fmla="*/ 681038 h 829"/>
              <a:gd name="T8" fmla="*/ 217488 w 234"/>
              <a:gd name="T9" fmla="*/ 1225550 h 829"/>
              <a:gd name="T10" fmla="*/ 206375 w 234"/>
              <a:gd name="T11" fmla="*/ 1265238 h 829"/>
              <a:gd name="T12" fmla="*/ 180975 w 234"/>
              <a:gd name="T13" fmla="*/ 1292225 h 829"/>
              <a:gd name="T14" fmla="*/ 106363 w 234"/>
              <a:gd name="T15" fmla="*/ 1316038 h 829"/>
              <a:gd name="T16" fmla="*/ 33338 w 234"/>
              <a:gd name="T17" fmla="*/ 1292225 h 829"/>
              <a:gd name="T18" fmla="*/ 0 w 234"/>
              <a:gd name="T19" fmla="*/ 1225550 h 829"/>
              <a:gd name="T20" fmla="*/ 19050 w 234"/>
              <a:gd name="T21" fmla="*/ 674688 h 829"/>
              <a:gd name="T22" fmla="*/ 55563 w 234"/>
              <a:gd name="T23" fmla="*/ 119063 h 829"/>
              <a:gd name="T24" fmla="*/ 73025 w 234"/>
              <a:gd name="T25" fmla="*/ 65088 h 829"/>
              <a:gd name="T26" fmla="*/ 114300 w 234"/>
              <a:gd name="T27" fmla="*/ 26988 h 829"/>
              <a:gd name="T28" fmla="*/ 165100 w 234"/>
              <a:gd name="T29" fmla="*/ 6350 h 829"/>
              <a:gd name="T30" fmla="*/ 220663 w 234"/>
              <a:gd name="T31" fmla="*/ 0 h 829"/>
              <a:gd name="T32" fmla="*/ 327025 w 234"/>
              <a:gd name="T33" fmla="*/ 36513 h 829"/>
              <a:gd name="T34" fmla="*/ 371475 w 234"/>
              <a:gd name="T35" fmla="*/ 134938 h 829"/>
              <a:gd name="T36" fmla="*/ 371475 w 234"/>
              <a:gd name="T37" fmla="*/ 134938 h 8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4"/>
              <a:gd name="T58" fmla="*/ 0 h 829"/>
              <a:gd name="T59" fmla="*/ 234 w 234"/>
              <a:gd name="T60" fmla="*/ 829 h 8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4" h="829">
                <a:moveTo>
                  <a:pt x="234" y="85"/>
                </a:moveTo>
                <a:lnTo>
                  <a:pt x="211" y="267"/>
                </a:lnTo>
                <a:lnTo>
                  <a:pt x="195" y="350"/>
                </a:lnTo>
                <a:lnTo>
                  <a:pt x="179" y="429"/>
                </a:lnTo>
                <a:lnTo>
                  <a:pt x="137" y="772"/>
                </a:lnTo>
                <a:lnTo>
                  <a:pt x="130" y="797"/>
                </a:lnTo>
                <a:lnTo>
                  <a:pt x="114" y="814"/>
                </a:lnTo>
                <a:lnTo>
                  <a:pt x="67" y="829"/>
                </a:lnTo>
                <a:lnTo>
                  <a:pt x="21" y="814"/>
                </a:lnTo>
                <a:lnTo>
                  <a:pt x="0" y="772"/>
                </a:lnTo>
                <a:lnTo>
                  <a:pt x="12" y="425"/>
                </a:lnTo>
                <a:lnTo>
                  <a:pt x="35" y="75"/>
                </a:lnTo>
                <a:lnTo>
                  <a:pt x="46" y="41"/>
                </a:lnTo>
                <a:lnTo>
                  <a:pt x="72" y="17"/>
                </a:lnTo>
                <a:lnTo>
                  <a:pt x="104" y="4"/>
                </a:lnTo>
                <a:lnTo>
                  <a:pt x="139" y="0"/>
                </a:lnTo>
                <a:lnTo>
                  <a:pt x="206" y="23"/>
                </a:lnTo>
                <a:lnTo>
                  <a:pt x="234" y="85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Freeform 13"/>
          <p:cNvSpPr>
            <a:spLocks/>
          </p:cNvSpPr>
          <p:nvPr/>
        </p:nvSpPr>
        <p:spPr bwMode="auto">
          <a:xfrm>
            <a:off x="0" y="5843588"/>
            <a:ext cx="1287463" cy="1014412"/>
          </a:xfrm>
          <a:custGeom>
            <a:avLst/>
            <a:gdLst>
              <a:gd name="T0" fmla="*/ 33338 w 811"/>
              <a:gd name="T1" fmla="*/ 428625 h 639"/>
              <a:gd name="T2" fmla="*/ 44450 w 811"/>
              <a:gd name="T3" fmla="*/ 401637 h 639"/>
              <a:gd name="T4" fmla="*/ 85725 w 811"/>
              <a:gd name="T5" fmla="*/ 381000 h 639"/>
              <a:gd name="T6" fmla="*/ 206375 w 811"/>
              <a:gd name="T7" fmla="*/ 349250 h 639"/>
              <a:gd name="T8" fmla="*/ 449263 w 811"/>
              <a:gd name="T9" fmla="*/ 319087 h 639"/>
              <a:gd name="T10" fmla="*/ 479425 w 811"/>
              <a:gd name="T11" fmla="*/ 201612 h 639"/>
              <a:gd name="T12" fmla="*/ 504825 w 811"/>
              <a:gd name="T13" fmla="*/ 103187 h 639"/>
              <a:gd name="T14" fmla="*/ 530225 w 811"/>
              <a:gd name="T15" fmla="*/ 61912 h 639"/>
              <a:gd name="T16" fmla="*/ 560388 w 811"/>
              <a:gd name="T17" fmla="*/ 31750 h 639"/>
              <a:gd name="T18" fmla="*/ 608013 w 811"/>
              <a:gd name="T19" fmla="*/ 0 h 639"/>
              <a:gd name="T20" fmla="*/ 647700 w 811"/>
              <a:gd name="T21" fmla="*/ 0 h 639"/>
              <a:gd name="T22" fmla="*/ 684213 w 811"/>
              <a:gd name="T23" fmla="*/ 28575 h 639"/>
              <a:gd name="T24" fmla="*/ 754063 w 811"/>
              <a:gd name="T25" fmla="*/ 142875 h 639"/>
              <a:gd name="T26" fmla="*/ 798513 w 811"/>
              <a:gd name="T27" fmla="*/ 214312 h 639"/>
              <a:gd name="T28" fmla="*/ 846138 w 811"/>
              <a:gd name="T29" fmla="*/ 285750 h 639"/>
              <a:gd name="T30" fmla="*/ 993775 w 811"/>
              <a:gd name="T31" fmla="*/ 265112 h 639"/>
              <a:gd name="T32" fmla="*/ 1119188 w 811"/>
              <a:gd name="T33" fmla="*/ 244475 h 639"/>
              <a:gd name="T34" fmla="*/ 1273175 w 811"/>
              <a:gd name="T35" fmla="*/ 244475 h 639"/>
              <a:gd name="T36" fmla="*/ 1287463 w 811"/>
              <a:gd name="T37" fmla="*/ 268287 h 639"/>
              <a:gd name="T38" fmla="*/ 1254125 w 811"/>
              <a:gd name="T39" fmla="*/ 319087 h 639"/>
              <a:gd name="T40" fmla="*/ 1217613 w 811"/>
              <a:gd name="T41" fmla="*/ 354012 h 639"/>
              <a:gd name="T42" fmla="*/ 1166813 w 811"/>
              <a:gd name="T43" fmla="*/ 398462 h 639"/>
              <a:gd name="T44" fmla="*/ 1133475 w 811"/>
              <a:gd name="T45" fmla="*/ 425450 h 639"/>
              <a:gd name="T46" fmla="*/ 1100138 w 811"/>
              <a:gd name="T47" fmla="*/ 452437 h 639"/>
              <a:gd name="T48" fmla="*/ 1060450 w 811"/>
              <a:gd name="T49" fmla="*/ 482600 h 639"/>
              <a:gd name="T50" fmla="*/ 1016000 w 811"/>
              <a:gd name="T51" fmla="*/ 512762 h 639"/>
              <a:gd name="T52" fmla="*/ 1071563 w 811"/>
              <a:gd name="T53" fmla="*/ 608012 h 639"/>
              <a:gd name="T54" fmla="*/ 1119188 w 811"/>
              <a:gd name="T55" fmla="*/ 709612 h 639"/>
              <a:gd name="T56" fmla="*/ 1166813 w 811"/>
              <a:gd name="T57" fmla="*/ 915987 h 639"/>
              <a:gd name="T58" fmla="*/ 1152525 w 811"/>
              <a:gd name="T59" fmla="*/ 990600 h 639"/>
              <a:gd name="T60" fmla="*/ 1130300 w 811"/>
              <a:gd name="T61" fmla="*/ 1008062 h 639"/>
              <a:gd name="T62" fmla="*/ 1103313 w 811"/>
              <a:gd name="T63" fmla="*/ 1014412 h 639"/>
              <a:gd name="T64" fmla="*/ 938213 w 811"/>
              <a:gd name="T65" fmla="*/ 954087 h 639"/>
              <a:gd name="T66" fmla="*/ 890588 w 811"/>
              <a:gd name="T67" fmla="*/ 927100 h 639"/>
              <a:gd name="T68" fmla="*/ 842963 w 811"/>
              <a:gd name="T69" fmla="*/ 896937 h 639"/>
              <a:gd name="T70" fmla="*/ 795338 w 811"/>
              <a:gd name="T71" fmla="*/ 865187 h 639"/>
              <a:gd name="T72" fmla="*/ 750888 w 811"/>
              <a:gd name="T73" fmla="*/ 835025 h 639"/>
              <a:gd name="T74" fmla="*/ 711200 w 811"/>
              <a:gd name="T75" fmla="*/ 808037 h 639"/>
              <a:gd name="T76" fmla="*/ 673100 w 811"/>
              <a:gd name="T77" fmla="*/ 784225 h 639"/>
              <a:gd name="T78" fmla="*/ 619125 w 811"/>
              <a:gd name="T79" fmla="*/ 750887 h 639"/>
              <a:gd name="T80" fmla="*/ 560388 w 811"/>
              <a:gd name="T81" fmla="*/ 787400 h 639"/>
              <a:gd name="T82" fmla="*/ 508000 w 811"/>
              <a:gd name="T83" fmla="*/ 819150 h 639"/>
              <a:gd name="T84" fmla="*/ 457200 w 811"/>
              <a:gd name="T85" fmla="*/ 852487 h 639"/>
              <a:gd name="T86" fmla="*/ 409575 w 811"/>
              <a:gd name="T87" fmla="*/ 882650 h 639"/>
              <a:gd name="T88" fmla="*/ 368300 w 811"/>
              <a:gd name="T89" fmla="*/ 906462 h 639"/>
              <a:gd name="T90" fmla="*/ 328613 w 811"/>
              <a:gd name="T91" fmla="*/ 927100 h 639"/>
              <a:gd name="T92" fmla="*/ 273050 w 811"/>
              <a:gd name="T93" fmla="*/ 947737 h 639"/>
              <a:gd name="T94" fmla="*/ 239713 w 811"/>
              <a:gd name="T95" fmla="*/ 939800 h 639"/>
              <a:gd name="T96" fmla="*/ 231775 w 811"/>
              <a:gd name="T97" fmla="*/ 885825 h 639"/>
              <a:gd name="T98" fmla="*/ 258763 w 811"/>
              <a:gd name="T99" fmla="*/ 787400 h 639"/>
              <a:gd name="T100" fmla="*/ 284163 w 811"/>
              <a:gd name="T101" fmla="*/ 715962 h 639"/>
              <a:gd name="T102" fmla="*/ 317500 w 811"/>
              <a:gd name="T103" fmla="*/ 628650 h 639"/>
              <a:gd name="T104" fmla="*/ 236538 w 811"/>
              <a:gd name="T105" fmla="*/ 601662 h 639"/>
              <a:gd name="T106" fmla="*/ 103188 w 811"/>
              <a:gd name="T107" fmla="*/ 550862 h 639"/>
              <a:gd name="T108" fmla="*/ 7938 w 811"/>
              <a:gd name="T109" fmla="*/ 488950 h 639"/>
              <a:gd name="T110" fmla="*/ 0 w 811"/>
              <a:gd name="T111" fmla="*/ 458787 h 639"/>
              <a:gd name="T112" fmla="*/ 33338 w 811"/>
              <a:gd name="T113" fmla="*/ 428625 h 639"/>
              <a:gd name="T114" fmla="*/ 33338 w 811"/>
              <a:gd name="T115" fmla="*/ 428625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70"/>
                </a:moveTo>
                <a:lnTo>
                  <a:pt x="28" y="253"/>
                </a:lnTo>
                <a:lnTo>
                  <a:pt x="54" y="240"/>
                </a:lnTo>
                <a:lnTo>
                  <a:pt x="130" y="220"/>
                </a:lnTo>
                <a:lnTo>
                  <a:pt x="283" y="201"/>
                </a:lnTo>
                <a:lnTo>
                  <a:pt x="302" y="127"/>
                </a:lnTo>
                <a:lnTo>
                  <a:pt x="318" y="65"/>
                </a:lnTo>
                <a:lnTo>
                  <a:pt x="334" y="39"/>
                </a:lnTo>
                <a:lnTo>
                  <a:pt x="353" y="20"/>
                </a:lnTo>
                <a:lnTo>
                  <a:pt x="383" y="0"/>
                </a:lnTo>
                <a:lnTo>
                  <a:pt x="408" y="0"/>
                </a:lnTo>
                <a:lnTo>
                  <a:pt x="431" y="18"/>
                </a:lnTo>
                <a:lnTo>
                  <a:pt x="475" y="90"/>
                </a:lnTo>
                <a:lnTo>
                  <a:pt x="503" y="135"/>
                </a:lnTo>
                <a:lnTo>
                  <a:pt x="533" y="180"/>
                </a:lnTo>
                <a:lnTo>
                  <a:pt x="626" y="167"/>
                </a:lnTo>
                <a:lnTo>
                  <a:pt x="705" y="154"/>
                </a:lnTo>
                <a:lnTo>
                  <a:pt x="802" y="154"/>
                </a:lnTo>
                <a:lnTo>
                  <a:pt x="811" y="169"/>
                </a:lnTo>
                <a:lnTo>
                  <a:pt x="790" y="201"/>
                </a:lnTo>
                <a:lnTo>
                  <a:pt x="767" y="223"/>
                </a:lnTo>
                <a:lnTo>
                  <a:pt x="735" y="251"/>
                </a:lnTo>
                <a:lnTo>
                  <a:pt x="714" y="268"/>
                </a:lnTo>
                <a:lnTo>
                  <a:pt x="693" y="285"/>
                </a:lnTo>
                <a:lnTo>
                  <a:pt x="668" y="304"/>
                </a:lnTo>
                <a:lnTo>
                  <a:pt x="640" y="323"/>
                </a:lnTo>
                <a:lnTo>
                  <a:pt x="675" y="383"/>
                </a:lnTo>
                <a:lnTo>
                  <a:pt x="705" y="447"/>
                </a:lnTo>
                <a:lnTo>
                  <a:pt x="735" y="577"/>
                </a:lnTo>
                <a:lnTo>
                  <a:pt x="726" y="624"/>
                </a:lnTo>
                <a:lnTo>
                  <a:pt x="712" y="635"/>
                </a:lnTo>
                <a:lnTo>
                  <a:pt x="695" y="639"/>
                </a:lnTo>
                <a:lnTo>
                  <a:pt x="591" y="601"/>
                </a:lnTo>
                <a:lnTo>
                  <a:pt x="561" y="584"/>
                </a:lnTo>
                <a:lnTo>
                  <a:pt x="531" y="565"/>
                </a:lnTo>
                <a:lnTo>
                  <a:pt x="501" y="545"/>
                </a:lnTo>
                <a:lnTo>
                  <a:pt x="473" y="526"/>
                </a:lnTo>
                <a:lnTo>
                  <a:pt x="448" y="509"/>
                </a:lnTo>
                <a:lnTo>
                  <a:pt x="424" y="494"/>
                </a:lnTo>
                <a:lnTo>
                  <a:pt x="390" y="473"/>
                </a:lnTo>
                <a:lnTo>
                  <a:pt x="353" y="496"/>
                </a:lnTo>
                <a:lnTo>
                  <a:pt x="320" y="516"/>
                </a:lnTo>
                <a:lnTo>
                  <a:pt x="288" y="537"/>
                </a:lnTo>
                <a:lnTo>
                  <a:pt x="258" y="556"/>
                </a:lnTo>
                <a:lnTo>
                  <a:pt x="232" y="571"/>
                </a:lnTo>
                <a:lnTo>
                  <a:pt x="207" y="584"/>
                </a:lnTo>
                <a:lnTo>
                  <a:pt x="172" y="597"/>
                </a:lnTo>
                <a:lnTo>
                  <a:pt x="151" y="592"/>
                </a:lnTo>
                <a:lnTo>
                  <a:pt x="146" y="558"/>
                </a:lnTo>
                <a:lnTo>
                  <a:pt x="163" y="496"/>
                </a:lnTo>
                <a:lnTo>
                  <a:pt x="179" y="451"/>
                </a:lnTo>
                <a:lnTo>
                  <a:pt x="200" y="396"/>
                </a:lnTo>
                <a:lnTo>
                  <a:pt x="149" y="379"/>
                </a:lnTo>
                <a:lnTo>
                  <a:pt x="65" y="347"/>
                </a:lnTo>
                <a:lnTo>
                  <a:pt x="5" y="308"/>
                </a:lnTo>
                <a:lnTo>
                  <a:pt x="0" y="289"/>
                </a:lnTo>
                <a:lnTo>
                  <a:pt x="21" y="270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Freeform 14"/>
          <p:cNvSpPr>
            <a:spLocks/>
          </p:cNvSpPr>
          <p:nvPr/>
        </p:nvSpPr>
        <p:spPr bwMode="auto">
          <a:xfrm>
            <a:off x="7856538" y="0"/>
            <a:ext cx="1287462" cy="1014413"/>
          </a:xfrm>
          <a:custGeom>
            <a:avLst/>
            <a:gdLst>
              <a:gd name="T0" fmla="*/ 28575 w 811"/>
              <a:gd name="T1" fmla="*/ 428625 h 639"/>
              <a:gd name="T2" fmla="*/ 42862 w 811"/>
              <a:gd name="T3" fmla="*/ 404813 h 639"/>
              <a:gd name="T4" fmla="*/ 80962 w 811"/>
              <a:gd name="T5" fmla="*/ 381000 h 639"/>
              <a:gd name="T6" fmla="*/ 204787 w 811"/>
              <a:gd name="T7" fmla="*/ 350838 h 639"/>
              <a:gd name="T8" fmla="*/ 444500 w 811"/>
              <a:gd name="T9" fmla="*/ 322263 h 639"/>
              <a:gd name="T10" fmla="*/ 474662 w 811"/>
              <a:gd name="T11" fmla="*/ 204788 h 639"/>
              <a:gd name="T12" fmla="*/ 500062 w 811"/>
              <a:gd name="T13" fmla="*/ 103188 h 639"/>
              <a:gd name="T14" fmla="*/ 528637 w 811"/>
              <a:gd name="T15" fmla="*/ 61913 h 639"/>
              <a:gd name="T16" fmla="*/ 555625 w 811"/>
              <a:gd name="T17" fmla="*/ 31750 h 639"/>
              <a:gd name="T18" fmla="*/ 603250 w 811"/>
              <a:gd name="T19" fmla="*/ 0 h 639"/>
              <a:gd name="T20" fmla="*/ 642937 w 811"/>
              <a:gd name="T21" fmla="*/ 1588 h 639"/>
              <a:gd name="T22" fmla="*/ 679450 w 811"/>
              <a:gd name="T23" fmla="*/ 28575 h 639"/>
              <a:gd name="T24" fmla="*/ 754062 w 811"/>
              <a:gd name="T25" fmla="*/ 142875 h 639"/>
              <a:gd name="T26" fmla="*/ 793750 w 811"/>
              <a:gd name="T27" fmla="*/ 214313 h 639"/>
              <a:gd name="T28" fmla="*/ 841375 w 811"/>
              <a:gd name="T29" fmla="*/ 288925 h 639"/>
              <a:gd name="T30" fmla="*/ 989012 w 811"/>
              <a:gd name="T31" fmla="*/ 265113 h 639"/>
              <a:gd name="T32" fmla="*/ 1114425 w 811"/>
              <a:gd name="T33" fmla="*/ 247650 h 639"/>
              <a:gd name="T34" fmla="*/ 1268412 w 811"/>
              <a:gd name="T35" fmla="*/ 244475 h 639"/>
              <a:gd name="T36" fmla="*/ 1287462 w 811"/>
              <a:gd name="T37" fmla="*/ 271463 h 639"/>
              <a:gd name="T38" fmla="*/ 1254125 w 811"/>
              <a:gd name="T39" fmla="*/ 322263 h 639"/>
              <a:gd name="T40" fmla="*/ 1217612 w 811"/>
              <a:gd name="T41" fmla="*/ 357188 h 639"/>
              <a:gd name="T42" fmla="*/ 1165225 w 811"/>
              <a:gd name="T43" fmla="*/ 398463 h 639"/>
              <a:gd name="T44" fmla="*/ 1131887 w 811"/>
              <a:gd name="T45" fmla="*/ 425450 h 639"/>
              <a:gd name="T46" fmla="*/ 1095375 w 811"/>
              <a:gd name="T47" fmla="*/ 452438 h 639"/>
              <a:gd name="T48" fmla="*/ 1055687 w 811"/>
              <a:gd name="T49" fmla="*/ 482600 h 639"/>
              <a:gd name="T50" fmla="*/ 1011237 w 811"/>
              <a:gd name="T51" fmla="*/ 515938 h 639"/>
              <a:gd name="T52" fmla="*/ 1069975 w 811"/>
              <a:gd name="T53" fmla="*/ 611188 h 639"/>
              <a:gd name="T54" fmla="*/ 1114425 w 811"/>
              <a:gd name="T55" fmla="*/ 709613 h 639"/>
              <a:gd name="T56" fmla="*/ 1162050 w 811"/>
              <a:gd name="T57" fmla="*/ 914400 h 639"/>
              <a:gd name="T58" fmla="*/ 1147762 w 811"/>
              <a:gd name="T59" fmla="*/ 989013 h 639"/>
              <a:gd name="T60" fmla="*/ 1128712 w 811"/>
              <a:gd name="T61" fmla="*/ 1008063 h 639"/>
              <a:gd name="T62" fmla="*/ 1098550 w 811"/>
              <a:gd name="T63" fmla="*/ 1014413 h 639"/>
              <a:gd name="T64" fmla="*/ 933450 w 811"/>
              <a:gd name="T65" fmla="*/ 954088 h 639"/>
              <a:gd name="T66" fmla="*/ 885825 w 811"/>
              <a:gd name="T67" fmla="*/ 927100 h 639"/>
              <a:gd name="T68" fmla="*/ 838200 w 811"/>
              <a:gd name="T69" fmla="*/ 896938 h 639"/>
              <a:gd name="T70" fmla="*/ 790575 w 811"/>
              <a:gd name="T71" fmla="*/ 866775 h 639"/>
              <a:gd name="T72" fmla="*/ 746125 w 811"/>
              <a:gd name="T73" fmla="*/ 835025 h 639"/>
              <a:gd name="T74" fmla="*/ 706437 w 811"/>
              <a:gd name="T75" fmla="*/ 808038 h 639"/>
              <a:gd name="T76" fmla="*/ 668337 w 811"/>
              <a:gd name="T77" fmla="*/ 784225 h 639"/>
              <a:gd name="T78" fmla="*/ 617537 w 811"/>
              <a:gd name="T79" fmla="*/ 754063 h 639"/>
              <a:gd name="T80" fmla="*/ 558800 w 811"/>
              <a:gd name="T81" fmla="*/ 787400 h 639"/>
              <a:gd name="T82" fmla="*/ 503237 w 811"/>
              <a:gd name="T83" fmla="*/ 819150 h 639"/>
              <a:gd name="T84" fmla="*/ 452437 w 811"/>
              <a:gd name="T85" fmla="*/ 852488 h 639"/>
              <a:gd name="T86" fmla="*/ 404812 w 811"/>
              <a:gd name="T87" fmla="*/ 882650 h 639"/>
              <a:gd name="T88" fmla="*/ 363537 w 811"/>
              <a:gd name="T89" fmla="*/ 906463 h 639"/>
              <a:gd name="T90" fmla="*/ 327025 w 811"/>
              <a:gd name="T91" fmla="*/ 927100 h 639"/>
              <a:gd name="T92" fmla="*/ 268287 w 811"/>
              <a:gd name="T93" fmla="*/ 947738 h 639"/>
              <a:gd name="T94" fmla="*/ 234950 w 811"/>
              <a:gd name="T95" fmla="*/ 939800 h 639"/>
              <a:gd name="T96" fmla="*/ 227012 w 811"/>
              <a:gd name="T97" fmla="*/ 889000 h 639"/>
              <a:gd name="T98" fmla="*/ 254000 w 811"/>
              <a:gd name="T99" fmla="*/ 787400 h 639"/>
              <a:gd name="T100" fmla="*/ 279400 w 811"/>
              <a:gd name="T101" fmla="*/ 717550 h 639"/>
              <a:gd name="T102" fmla="*/ 312737 w 811"/>
              <a:gd name="T103" fmla="*/ 631825 h 639"/>
              <a:gd name="T104" fmla="*/ 231775 w 811"/>
              <a:gd name="T105" fmla="*/ 601663 h 639"/>
              <a:gd name="T106" fmla="*/ 103187 w 811"/>
              <a:gd name="T107" fmla="*/ 550863 h 639"/>
              <a:gd name="T108" fmla="*/ 6350 w 811"/>
              <a:gd name="T109" fmla="*/ 492125 h 639"/>
              <a:gd name="T110" fmla="*/ 0 w 811"/>
              <a:gd name="T111" fmla="*/ 458788 h 639"/>
              <a:gd name="T112" fmla="*/ 28575 w 811"/>
              <a:gd name="T113" fmla="*/ 428625 h 639"/>
              <a:gd name="T114" fmla="*/ 28575 w 811"/>
              <a:gd name="T115" fmla="*/ 428625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18" y="270"/>
                </a:moveTo>
                <a:lnTo>
                  <a:pt x="27" y="255"/>
                </a:lnTo>
                <a:lnTo>
                  <a:pt x="51" y="240"/>
                </a:lnTo>
                <a:lnTo>
                  <a:pt x="129" y="221"/>
                </a:lnTo>
                <a:lnTo>
                  <a:pt x="280" y="203"/>
                </a:lnTo>
                <a:lnTo>
                  <a:pt x="299" y="129"/>
                </a:lnTo>
                <a:lnTo>
                  <a:pt x="315" y="65"/>
                </a:lnTo>
                <a:lnTo>
                  <a:pt x="333" y="39"/>
                </a:lnTo>
                <a:lnTo>
                  <a:pt x="350" y="20"/>
                </a:lnTo>
                <a:lnTo>
                  <a:pt x="380" y="0"/>
                </a:lnTo>
                <a:lnTo>
                  <a:pt x="405" y="1"/>
                </a:lnTo>
                <a:lnTo>
                  <a:pt x="428" y="18"/>
                </a:lnTo>
                <a:lnTo>
                  <a:pt x="475" y="90"/>
                </a:lnTo>
                <a:lnTo>
                  <a:pt x="500" y="135"/>
                </a:lnTo>
                <a:lnTo>
                  <a:pt x="530" y="182"/>
                </a:lnTo>
                <a:lnTo>
                  <a:pt x="623" y="167"/>
                </a:lnTo>
                <a:lnTo>
                  <a:pt x="702" y="156"/>
                </a:lnTo>
                <a:lnTo>
                  <a:pt x="799" y="154"/>
                </a:lnTo>
                <a:lnTo>
                  <a:pt x="811" y="171"/>
                </a:lnTo>
                <a:lnTo>
                  <a:pt x="790" y="203"/>
                </a:lnTo>
                <a:lnTo>
                  <a:pt x="767" y="225"/>
                </a:lnTo>
                <a:lnTo>
                  <a:pt x="734" y="251"/>
                </a:lnTo>
                <a:lnTo>
                  <a:pt x="713" y="268"/>
                </a:lnTo>
                <a:lnTo>
                  <a:pt x="690" y="285"/>
                </a:lnTo>
                <a:lnTo>
                  <a:pt x="665" y="304"/>
                </a:lnTo>
                <a:lnTo>
                  <a:pt x="637" y="325"/>
                </a:lnTo>
                <a:lnTo>
                  <a:pt x="674" y="385"/>
                </a:lnTo>
                <a:lnTo>
                  <a:pt x="702" y="447"/>
                </a:lnTo>
                <a:lnTo>
                  <a:pt x="732" y="576"/>
                </a:lnTo>
                <a:lnTo>
                  <a:pt x="723" y="623"/>
                </a:lnTo>
                <a:lnTo>
                  <a:pt x="711" y="635"/>
                </a:lnTo>
                <a:lnTo>
                  <a:pt x="692" y="639"/>
                </a:lnTo>
                <a:lnTo>
                  <a:pt x="588" y="601"/>
                </a:lnTo>
                <a:lnTo>
                  <a:pt x="558" y="584"/>
                </a:lnTo>
                <a:lnTo>
                  <a:pt x="528" y="565"/>
                </a:lnTo>
                <a:lnTo>
                  <a:pt x="498" y="546"/>
                </a:lnTo>
                <a:lnTo>
                  <a:pt x="470" y="526"/>
                </a:lnTo>
                <a:lnTo>
                  <a:pt x="445" y="509"/>
                </a:lnTo>
                <a:lnTo>
                  <a:pt x="421" y="494"/>
                </a:lnTo>
                <a:lnTo>
                  <a:pt x="389" y="475"/>
                </a:lnTo>
                <a:lnTo>
                  <a:pt x="352" y="496"/>
                </a:lnTo>
                <a:lnTo>
                  <a:pt x="317" y="516"/>
                </a:lnTo>
                <a:lnTo>
                  <a:pt x="285" y="537"/>
                </a:lnTo>
                <a:lnTo>
                  <a:pt x="255" y="556"/>
                </a:lnTo>
                <a:lnTo>
                  <a:pt x="229" y="571"/>
                </a:lnTo>
                <a:lnTo>
                  <a:pt x="206" y="584"/>
                </a:lnTo>
                <a:lnTo>
                  <a:pt x="169" y="597"/>
                </a:lnTo>
                <a:lnTo>
                  <a:pt x="148" y="592"/>
                </a:lnTo>
                <a:lnTo>
                  <a:pt x="143" y="560"/>
                </a:lnTo>
                <a:lnTo>
                  <a:pt x="160" y="496"/>
                </a:lnTo>
                <a:lnTo>
                  <a:pt x="176" y="452"/>
                </a:lnTo>
                <a:lnTo>
                  <a:pt x="197" y="398"/>
                </a:lnTo>
                <a:lnTo>
                  <a:pt x="146" y="379"/>
                </a:lnTo>
                <a:lnTo>
                  <a:pt x="65" y="347"/>
                </a:lnTo>
                <a:lnTo>
                  <a:pt x="4" y="310"/>
                </a:lnTo>
                <a:lnTo>
                  <a:pt x="0" y="289"/>
                </a:lnTo>
                <a:lnTo>
                  <a:pt x="18" y="270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Freeform 15"/>
          <p:cNvSpPr>
            <a:spLocks/>
          </p:cNvSpPr>
          <p:nvPr/>
        </p:nvSpPr>
        <p:spPr bwMode="auto">
          <a:xfrm>
            <a:off x="7856538" y="5638800"/>
            <a:ext cx="1287462" cy="1014413"/>
          </a:xfrm>
          <a:custGeom>
            <a:avLst/>
            <a:gdLst>
              <a:gd name="T0" fmla="*/ 33337 w 811"/>
              <a:gd name="T1" fmla="*/ 430213 h 639"/>
              <a:gd name="T2" fmla="*/ 44450 w 811"/>
              <a:gd name="T3" fmla="*/ 406400 h 639"/>
              <a:gd name="T4" fmla="*/ 80962 w 811"/>
              <a:gd name="T5" fmla="*/ 384175 h 639"/>
              <a:gd name="T6" fmla="*/ 206375 w 811"/>
              <a:gd name="T7" fmla="*/ 352425 h 639"/>
              <a:gd name="T8" fmla="*/ 449262 w 811"/>
              <a:gd name="T9" fmla="*/ 322263 h 639"/>
              <a:gd name="T10" fmla="*/ 474662 w 811"/>
              <a:gd name="T11" fmla="*/ 206375 h 639"/>
              <a:gd name="T12" fmla="*/ 500062 w 811"/>
              <a:gd name="T13" fmla="*/ 107950 h 639"/>
              <a:gd name="T14" fmla="*/ 530225 w 811"/>
              <a:gd name="T15" fmla="*/ 63500 h 639"/>
              <a:gd name="T16" fmla="*/ 558800 w 811"/>
              <a:gd name="T17" fmla="*/ 33338 h 639"/>
              <a:gd name="T18" fmla="*/ 603250 w 811"/>
              <a:gd name="T19" fmla="*/ 0 h 639"/>
              <a:gd name="T20" fmla="*/ 644525 w 811"/>
              <a:gd name="T21" fmla="*/ 3175 h 639"/>
              <a:gd name="T22" fmla="*/ 681037 w 811"/>
              <a:gd name="T23" fmla="*/ 30163 h 639"/>
              <a:gd name="T24" fmla="*/ 754062 w 811"/>
              <a:gd name="T25" fmla="*/ 146050 h 639"/>
              <a:gd name="T26" fmla="*/ 795337 w 811"/>
              <a:gd name="T27" fmla="*/ 217488 h 639"/>
              <a:gd name="T28" fmla="*/ 842962 w 811"/>
              <a:gd name="T29" fmla="*/ 288925 h 639"/>
              <a:gd name="T30" fmla="*/ 993775 w 811"/>
              <a:gd name="T31" fmla="*/ 265113 h 639"/>
              <a:gd name="T32" fmla="*/ 1119187 w 811"/>
              <a:gd name="T33" fmla="*/ 247650 h 639"/>
              <a:gd name="T34" fmla="*/ 1273175 w 811"/>
              <a:gd name="T35" fmla="*/ 244475 h 639"/>
              <a:gd name="T36" fmla="*/ 1287462 w 811"/>
              <a:gd name="T37" fmla="*/ 271463 h 639"/>
              <a:gd name="T38" fmla="*/ 1254125 w 811"/>
              <a:gd name="T39" fmla="*/ 322263 h 639"/>
              <a:gd name="T40" fmla="*/ 1217612 w 811"/>
              <a:gd name="T41" fmla="*/ 358775 h 639"/>
              <a:gd name="T42" fmla="*/ 1166812 w 811"/>
              <a:gd name="T43" fmla="*/ 403225 h 639"/>
              <a:gd name="T44" fmla="*/ 1133475 w 811"/>
              <a:gd name="T45" fmla="*/ 427038 h 639"/>
              <a:gd name="T46" fmla="*/ 1096962 w 811"/>
              <a:gd name="T47" fmla="*/ 454025 h 639"/>
              <a:gd name="T48" fmla="*/ 1055687 w 811"/>
              <a:gd name="T49" fmla="*/ 482600 h 639"/>
              <a:gd name="T50" fmla="*/ 1011237 w 811"/>
              <a:gd name="T51" fmla="*/ 515938 h 639"/>
              <a:gd name="T52" fmla="*/ 1069975 w 811"/>
              <a:gd name="T53" fmla="*/ 611188 h 639"/>
              <a:gd name="T54" fmla="*/ 1114425 w 811"/>
              <a:gd name="T55" fmla="*/ 709613 h 639"/>
              <a:gd name="T56" fmla="*/ 1162050 w 811"/>
              <a:gd name="T57" fmla="*/ 915988 h 639"/>
              <a:gd name="T58" fmla="*/ 1150937 w 811"/>
              <a:gd name="T59" fmla="*/ 990600 h 639"/>
              <a:gd name="T60" fmla="*/ 1130300 w 811"/>
              <a:gd name="T61" fmla="*/ 1008063 h 639"/>
              <a:gd name="T62" fmla="*/ 1100137 w 811"/>
              <a:gd name="T63" fmla="*/ 1014413 h 639"/>
              <a:gd name="T64" fmla="*/ 938212 w 811"/>
              <a:gd name="T65" fmla="*/ 954088 h 639"/>
              <a:gd name="T66" fmla="*/ 887412 w 811"/>
              <a:gd name="T67" fmla="*/ 927100 h 639"/>
              <a:gd name="T68" fmla="*/ 838200 w 811"/>
              <a:gd name="T69" fmla="*/ 898525 h 639"/>
              <a:gd name="T70" fmla="*/ 795337 w 811"/>
              <a:gd name="T71" fmla="*/ 868363 h 639"/>
              <a:gd name="T72" fmla="*/ 747712 w 811"/>
              <a:gd name="T73" fmla="*/ 838200 h 639"/>
              <a:gd name="T74" fmla="*/ 706437 w 811"/>
              <a:gd name="T75" fmla="*/ 808038 h 639"/>
              <a:gd name="T76" fmla="*/ 669925 w 811"/>
              <a:gd name="T77" fmla="*/ 784225 h 639"/>
              <a:gd name="T78" fmla="*/ 617537 w 811"/>
              <a:gd name="T79" fmla="*/ 754063 h 639"/>
              <a:gd name="T80" fmla="*/ 558800 w 811"/>
              <a:gd name="T81" fmla="*/ 787400 h 639"/>
              <a:gd name="T82" fmla="*/ 504825 w 811"/>
              <a:gd name="T83" fmla="*/ 823913 h 639"/>
              <a:gd name="T84" fmla="*/ 452437 w 811"/>
              <a:gd name="T85" fmla="*/ 852488 h 639"/>
              <a:gd name="T86" fmla="*/ 407987 w 811"/>
              <a:gd name="T87" fmla="*/ 882650 h 639"/>
              <a:gd name="T88" fmla="*/ 365125 w 811"/>
              <a:gd name="T89" fmla="*/ 906463 h 639"/>
              <a:gd name="T90" fmla="*/ 327025 w 811"/>
              <a:gd name="T91" fmla="*/ 927100 h 639"/>
              <a:gd name="T92" fmla="*/ 268287 w 811"/>
              <a:gd name="T93" fmla="*/ 950913 h 639"/>
              <a:gd name="T94" fmla="*/ 236537 w 811"/>
              <a:gd name="T95" fmla="*/ 939800 h 639"/>
              <a:gd name="T96" fmla="*/ 231775 w 811"/>
              <a:gd name="T97" fmla="*/ 889000 h 639"/>
              <a:gd name="T98" fmla="*/ 254000 w 811"/>
              <a:gd name="T99" fmla="*/ 790575 h 639"/>
              <a:gd name="T100" fmla="*/ 279400 w 811"/>
              <a:gd name="T101" fmla="*/ 719138 h 639"/>
              <a:gd name="T102" fmla="*/ 315912 w 811"/>
              <a:gd name="T103" fmla="*/ 631825 h 639"/>
              <a:gd name="T104" fmla="*/ 231775 w 811"/>
              <a:gd name="T105" fmla="*/ 603250 h 639"/>
              <a:gd name="T106" fmla="*/ 103187 w 811"/>
              <a:gd name="T107" fmla="*/ 552450 h 639"/>
              <a:gd name="T108" fmla="*/ 7937 w 811"/>
              <a:gd name="T109" fmla="*/ 492125 h 639"/>
              <a:gd name="T110" fmla="*/ 0 w 811"/>
              <a:gd name="T111" fmla="*/ 458788 h 639"/>
              <a:gd name="T112" fmla="*/ 33337 w 811"/>
              <a:gd name="T113" fmla="*/ 430213 h 639"/>
              <a:gd name="T114" fmla="*/ 33337 w 811"/>
              <a:gd name="T115" fmla="*/ 430213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71"/>
                </a:moveTo>
                <a:lnTo>
                  <a:pt x="28" y="256"/>
                </a:lnTo>
                <a:lnTo>
                  <a:pt x="51" y="242"/>
                </a:lnTo>
                <a:lnTo>
                  <a:pt x="130" y="222"/>
                </a:lnTo>
                <a:lnTo>
                  <a:pt x="283" y="203"/>
                </a:lnTo>
                <a:lnTo>
                  <a:pt x="299" y="130"/>
                </a:lnTo>
                <a:lnTo>
                  <a:pt x="315" y="68"/>
                </a:lnTo>
                <a:lnTo>
                  <a:pt x="334" y="40"/>
                </a:lnTo>
                <a:lnTo>
                  <a:pt x="352" y="21"/>
                </a:lnTo>
                <a:lnTo>
                  <a:pt x="380" y="0"/>
                </a:lnTo>
                <a:lnTo>
                  <a:pt x="406" y="2"/>
                </a:lnTo>
                <a:lnTo>
                  <a:pt x="429" y="19"/>
                </a:lnTo>
                <a:lnTo>
                  <a:pt x="475" y="92"/>
                </a:lnTo>
                <a:lnTo>
                  <a:pt x="501" y="137"/>
                </a:lnTo>
                <a:lnTo>
                  <a:pt x="531" y="182"/>
                </a:lnTo>
                <a:lnTo>
                  <a:pt x="626" y="167"/>
                </a:lnTo>
                <a:lnTo>
                  <a:pt x="705" y="156"/>
                </a:lnTo>
                <a:lnTo>
                  <a:pt x="802" y="154"/>
                </a:lnTo>
                <a:lnTo>
                  <a:pt x="811" y="171"/>
                </a:lnTo>
                <a:lnTo>
                  <a:pt x="790" y="203"/>
                </a:lnTo>
                <a:lnTo>
                  <a:pt x="767" y="226"/>
                </a:lnTo>
                <a:lnTo>
                  <a:pt x="735" y="254"/>
                </a:lnTo>
                <a:lnTo>
                  <a:pt x="714" y="269"/>
                </a:lnTo>
                <a:lnTo>
                  <a:pt x="691" y="286"/>
                </a:lnTo>
                <a:lnTo>
                  <a:pt x="665" y="304"/>
                </a:lnTo>
                <a:lnTo>
                  <a:pt x="637" y="325"/>
                </a:lnTo>
                <a:lnTo>
                  <a:pt x="674" y="385"/>
                </a:lnTo>
                <a:lnTo>
                  <a:pt x="702" y="447"/>
                </a:lnTo>
                <a:lnTo>
                  <a:pt x="732" y="577"/>
                </a:lnTo>
                <a:lnTo>
                  <a:pt x="725" y="624"/>
                </a:lnTo>
                <a:lnTo>
                  <a:pt x="712" y="635"/>
                </a:lnTo>
                <a:lnTo>
                  <a:pt x="693" y="639"/>
                </a:lnTo>
                <a:lnTo>
                  <a:pt x="591" y="601"/>
                </a:lnTo>
                <a:lnTo>
                  <a:pt x="559" y="584"/>
                </a:lnTo>
                <a:lnTo>
                  <a:pt x="528" y="566"/>
                </a:lnTo>
                <a:lnTo>
                  <a:pt x="501" y="547"/>
                </a:lnTo>
                <a:lnTo>
                  <a:pt x="471" y="528"/>
                </a:lnTo>
                <a:lnTo>
                  <a:pt x="445" y="509"/>
                </a:lnTo>
                <a:lnTo>
                  <a:pt x="422" y="494"/>
                </a:lnTo>
                <a:lnTo>
                  <a:pt x="389" y="475"/>
                </a:lnTo>
                <a:lnTo>
                  <a:pt x="352" y="496"/>
                </a:lnTo>
                <a:lnTo>
                  <a:pt x="318" y="519"/>
                </a:lnTo>
                <a:lnTo>
                  <a:pt x="285" y="537"/>
                </a:lnTo>
                <a:lnTo>
                  <a:pt x="257" y="556"/>
                </a:lnTo>
                <a:lnTo>
                  <a:pt x="230" y="571"/>
                </a:lnTo>
                <a:lnTo>
                  <a:pt x="206" y="584"/>
                </a:lnTo>
                <a:lnTo>
                  <a:pt x="169" y="599"/>
                </a:lnTo>
                <a:lnTo>
                  <a:pt x="149" y="592"/>
                </a:lnTo>
                <a:lnTo>
                  <a:pt x="146" y="560"/>
                </a:lnTo>
                <a:lnTo>
                  <a:pt x="160" y="498"/>
                </a:lnTo>
                <a:lnTo>
                  <a:pt x="176" y="453"/>
                </a:lnTo>
                <a:lnTo>
                  <a:pt x="199" y="398"/>
                </a:lnTo>
                <a:lnTo>
                  <a:pt x="146" y="380"/>
                </a:lnTo>
                <a:lnTo>
                  <a:pt x="65" y="348"/>
                </a:lnTo>
                <a:lnTo>
                  <a:pt x="5" y="310"/>
                </a:lnTo>
                <a:lnTo>
                  <a:pt x="0" y="289"/>
                </a:lnTo>
                <a:lnTo>
                  <a:pt x="21" y="271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Freeform 16"/>
          <p:cNvSpPr>
            <a:spLocks/>
          </p:cNvSpPr>
          <p:nvPr/>
        </p:nvSpPr>
        <p:spPr bwMode="auto">
          <a:xfrm>
            <a:off x="0" y="0"/>
            <a:ext cx="1287463" cy="1014413"/>
          </a:xfrm>
          <a:custGeom>
            <a:avLst/>
            <a:gdLst>
              <a:gd name="T0" fmla="*/ 33338 w 811"/>
              <a:gd name="T1" fmla="*/ 427038 h 639"/>
              <a:gd name="T2" fmla="*/ 47625 w 811"/>
              <a:gd name="T3" fmla="*/ 403225 h 639"/>
              <a:gd name="T4" fmla="*/ 85725 w 811"/>
              <a:gd name="T5" fmla="*/ 382588 h 639"/>
              <a:gd name="T6" fmla="*/ 206375 w 811"/>
              <a:gd name="T7" fmla="*/ 349250 h 639"/>
              <a:gd name="T8" fmla="*/ 449263 w 811"/>
              <a:gd name="T9" fmla="*/ 319088 h 639"/>
              <a:gd name="T10" fmla="*/ 479425 w 811"/>
              <a:gd name="T11" fmla="*/ 203200 h 639"/>
              <a:gd name="T12" fmla="*/ 504825 w 811"/>
              <a:gd name="T13" fmla="*/ 104775 h 639"/>
              <a:gd name="T14" fmla="*/ 530225 w 811"/>
              <a:gd name="T15" fmla="*/ 63500 h 639"/>
              <a:gd name="T16" fmla="*/ 560388 w 811"/>
              <a:gd name="T17" fmla="*/ 33338 h 639"/>
              <a:gd name="T18" fmla="*/ 608013 w 811"/>
              <a:gd name="T19" fmla="*/ 0 h 639"/>
              <a:gd name="T20" fmla="*/ 647700 w 811"/>
              <a:gd name="T21" fmla="*/ 0 h 639"/>
              <a:gd name="T22" fmla="*/ 684213 w 811"/>
              <a:gd name="T23" fmla="*/ 30163 h 639"/>
              <a:gd name="T24" fmla="*/ 754063 w 811"/>
              <a:gd name="T25" fmla="*/ 142875 h 639"/>
              <a:gd name="T26" fmla="*/ 798513 w 811"/>
              <a:gd name="T27" fmla="*/ 214313 h 639"/>
              <a:gd name="T28" fmla="*/ 846138 w 811"/>
              <a:gd name="T29" fmla="*/ 285750 h 639"/>
              <a:gd name="T30" fmla="*/ 993775 w 811"/>
              <a:gd name="T31" fmla="*/ 261938 h 639"/>
              <a:gd name="T32" fmla="*/ 1119188 w 811"/>
              <a:gd name="T33" fmla="*/ 244475 h 639"/>
              <a:gd name="T34" fmla="*/ 1273175 w 811"/>
              <a:gd name="T35" fmla="*/ 244475 h 639"/>
              <a:gd name="T36" fmla="*/ 1287463 w 811"/>
              <a:gd name="T37" fmla="*/ 268288 h 639"/>
              <a:gd name="T38" fmla="*/ 1258888 w 811"/>
              <a:gd name="T39" fmla="*/ 319088 h 639"/>
              <a:gd name="T40" fmla="*/ 1217613 w 811"/>
              <a:gd name="T41" fmla="*/ 355600 h 639"/>
              <a:gd name="T42" fmla="*/ 1166813 w 811"/>
              <a:gd name="T43" fmla="*/ 400050 h 639"/>
              <a:gd name="T44" fmla="*/ 1133475 w 811"/>
              <a:gd name="T45" fmla="*/ 427038 h 639"/>
              <a:gd name="T46" fmla="*/ 1100138 w 811"/>
              <a:gd name="T47" fmla="*/ 454025 h 639"/>
              <a:gd name="T48" fmla="*/ 1060450 w 811"/>
              <a:gd name="T49" fmla="*/ 482600 h 639"/>
              <a:gd name="T50" fmla="*/ 1016000 w 811"/>
              <a:gd name="T51" fmla="*/ 515938 h 639"/>
              <a:gd name="T52" fmla="*/ 1071563 w 811"/>
              <a:gd name="T53" fmla="*/ 608013 h 639"/>
              <a:gd name="T54" fmla="*/ 1119188 w 811"/>
              <a:gd name="T55" fmla="*/ 706438 h 639"/>
              <a:gd name="T56" fmla="*/ 1166813 w 811"/>
              <a:gd name="T57" fmla="*/ 915988 h 639"/>
              <a:gd name="T58" fmla="*/ 1152525 w 811"/>
              <a:gd name="T59" fmla="*/ 990600 h 639"/>
              <a:gd name="T60" fmla="*/ 1133475 w 811"/>
              <a:gd name="T61" fmla="*/ 1008063 h 639"/>
              <a:gd name="T62" fmla="*/ 1103313 w 811"/>
              <a:gd name="T63" fmla="*/ 1014413 h 639"/>
              <a:gd name="T64" fmla="*/ 938213 w 811"/>
              <a:gd name="T65" fmla="*/ 954088 h 639"/>
              <a:gd name="T66" fmla="*/ 890588 w 811"/>
              <a:gd name="T67" fmla="*/ 927100 h 639"/>
              <a:gd name="T68" fmla="*/ 842963 w 811"/>
              <a:gd name="T69" fmla="*/ 898525 h 639"/>
              <a:gd name="T70" fmla="*/ 795338 w 811"/>
              <a:gd name="T71" fmla="*/ 865188 h 639"/>
              <a:gd name="T72" fmla="*/ 750888 w 811"/>
              <a:gd name="T73" fmla="*/ 835025 h 639"/>
              <a:gd name="T74" fmla="*/ 709613 w 811"/>
              <a:gd name="T75" fmla="*/ 808038 h 639"/>
              <a:gd name="T76" fmla="*/ 673100 w 811"/>
              <a:gd name="T77" fmla="*/ 784225 h 639"/>
              <a:gd name="T78" fmla="*/ 619125 w 811"/>
              <a:gd name="T79" fmla="*/ 752475 h 639"/>
              <a:gd name="T80" fmla="*/ 560388 w 811"/>
              <a:gd name="T81" fmla="*/ 787400 h 639"/>
              <a:gd name="T82" fmla="*/ 508000 w 811"/>
              <a:gd name="T83" fmla="*/ 820738 h 639"/>
              <a:gd name="T84" fmla="*/ 457200 w 811"/>
              <a:gd name="T85" fmla="*/ 852488 h 639"/>
              <a:gd name="T86" fmla="*/ 409575 w 811"/>
              <a:gd name="T87" fmla="*/ 882650 h 639"/>
              <a:gd name="T88" fmla="*/ 368300 w 811"/>
              <a:gd name="T89" fmla="*/ 906463 h 639"/>
              <a:gd name="T90" fmla="*/ 328613 w 811"/>
              <a:gd name="T91" fmla="*/ 927100 h 639"/>
              <a:gd name="T92" fmla="*/ 273050 w 811"/>
              <a:gd name="T93" fmla="*/ 949325 h 639"/>
              <a:gd name="T94" fmla="*/ 239713 w 811"/>
              <a:gd name="T95" fmla="*/ 939800 h 639"/>
              <a:gd name="T96" fmla="*/ 231775 w 811"/>
              <a:gd name="T97" fmla="*/ 889000 h 639"/>
              <a:gd name="T98" fmla="*/ 258763 w 811"/>
              <a:gd name="T99" fmla="*/ 787400 h 639"/>
              <a:gd name="T100" fmla="*/ 284163 w 811"/>
              <a:gd name="T101" fmla="*/ 715963 h 639"/>
              <a:gd name="T102" fmla="*/ 317500 w 811"/>
              <a:gd name="T103" fmla="*/ 630238 h 639"/>
              <a:gd name="T104" fmla="*/ 236538 w 811"/>
              <a:gd name="T105" fmla="*/ 603250 h 639"/>
              <a:gd name="T106" fmla="*/ 103188 w 811"/>
              <a:gd name="T107" fmla="*/ 552450 h 639"/>
              <a:gd name="T108" fmla="*/ 11113 w 811"/>
              <a:gd name="T109" fmla="*/ 488950 h 639"/>
              <a:gd name="T110" fmla="*/ 0 w 811"/>
              <a:gd name="T111" fmla="*/ 458788 h 639"/>
              <a:gd name="T112" fmla="*/ 33338 w 811"/>
              <a:gd name="T113" fmla="*/ 427038 h 639"/>
              <a:gd name="T114" fmla="*/ 33338 w 811"/>
              <a:gd name="T115" fmla="*/ 427038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69"/>
                </a:moveTo>
                <a:lnTo>
                  <a:pt x="30" y="254"/>
                </a:lnTo>
                <a:lnTo>
                  <a:pt x="54" y="241"/>
                </a:lnTo>
                <a:lnTo>
                  <a:pt x="130" y="220"/>
                </a:lnTo>
                <a:lnTo>
                  <a:pt x="283" y="201"/>
                </a:lnTo>
                <a:lnTo>
                  <a:pt x="302" y="128"/>
                </a:lnTo>
                <a:lnTo>
                  <a:pt x="318" y="66"/>
                </a:lnTo>
                <a:lnTo>
                  <a:pt x="334" y="40"/>
                </a:lnTo>
                <a:lnTo>
                  <a:pt x="353" y="21"/>
                </a:lnTo>
                <a:lnTo>
                  <a:pt x="383" y="0"/>
                </a:lnTo>
                <a:lnTo>
                  <a:pt x="408" y="0"/>
                </a:lnTo>
                <a:lnTo>
                  <a:pt x="431" y="19"/>
                </a:lnTo>
                <a:lnTo>
                  <a:pt x="475" y="90"/>
                </a:lnTo>
                <a:lnTo>
                  <a:pt x="503" y="135"/>
                </a:lnTo>
                <a:lnTo>
                  <a:pt x="533" y="180"/>
                </a:lnTo>
                <a:lnTo>
                  <a:pt x="626" y="165"/>
                </a:lnTo>
                <a:lnTo>
                  <a:pt x="705" y="154"/>
                </a:lnTo>
                <a:lnTo>
                  <a:pt x="802" y="154"/>
                </a:lnTo>
                <a:lnTo>
                  <a:pt x="811" y="169"/>
                </a:lnTo>
                <a:lnTo>
                  <a:pt x="793" y="201"/>
                </a:lnTo>
                <a:lnTo>
                  <a:pt x="767" y="224"/>
                </a:lnTo>
                <a:lnTo>
                  <a:pt x="735" y="252"/>
                </a:lnTo>
                <a:lnTo>
                  <a:pt x="714" y="269"/>
                </a:lnTo>
                <a:lnTo>
                  <a:pt x="693" y="286"/>
                </a:lnTo>
                <a:lnTo>
                  <a:pt x="668" y="304"/>
                </a:lnTo>
                <a:lnTo>
                  <a:pt x="640" y="325"/>
                </a:lnTo>
                <a:lnTo>
                  <a:pt x="675" y="383"/>
                </a:lnTo>
                <a:lnTo>
                  <a:pt x="705" y="445"/>
                </a:lnTo>
                <a:lnTo>
                  <a:pt x="735" y="577"/>
                </a:lnTo>
                <a:lnTo>
                  <a:pt x="726" y="624"/>
                </a:lnTo>
                <a:lnTo>
                  <a:pt x="714" y="635"/>
                </a:lnTo>
                <a:lnTo>
                  <a:pt x="695" y="639"/>
                </a:lnTo>
                <a:lnTo>
                  <a:pt x="591" y="601"/>
                </a:lnTo>
                <a:lnTo>
                  <a:pt x="561" y="584"/>
                </a:lnTo>
                <a:lnTo>
                  <a:pt x="531" y="566"/>
                </a:lnTo>
                <a:lnTo>
                  <a:pt x="501" y="545"/>
                </a:lnTo>
                <a:lnTo>
                  <a:pt x="473" y="526"/>
                </a:lnTo>
                <a:lnTo>
                  <a:pt x="447" y="509"/>
                </a:lnTo>
                <a:lnTo>
                  <a:pt x="424" y="494"/>
                </a:lnTo>
                <a:lnTo>
                  <a:pt x="390" y="474"/>
                </a:lnTo>
                <a:lnTo>
                  <a:pt x="353" y="496"/>
                </a:lnTo>
                <a:lnTo>
                  <a:pt x="320" y="517"/>
                </a:lnTo>
                <a:lnTo>
                  <a:pt x="288" y="537"/>
                </a:lnTo>
                <a:lnTo>
                  <a:pt x="258" y="556"/>
                </a:lnTo>
                <a:lnTo>
                  <a:pt x="232" y="571"/>
                </a:lnTo>
                <a:lnTo>
                  <a:pt x="207" y="584"/>
                </a:lnTo>
                <a:lnTo>
                  <a:pt x="172" y="598"/>
                </a:lnTo>
                <a:lnTo>
                  <a:pt x="151" y="592"/>
                </a:lnTo>
                <a:lnTo>
                  <a:pt x="146" y="560"/>
                </a:lnTo>
                <a:lnTo>
                  <a:pt x="163" y="496"/>
                </a:lnTo>
                <a:lnTo>
                  <a:pt x="179" y="451"/>
                </a:lnTo>
                <a:lnTo>
                  <a:pt x="200" y="397"/>
                </a:lnTo>
                <a:lnTo>
                  <a:pt x="149" y="380"/>
                </a:lnTo>
                <a:lnTo>
                  <a:pt x="65" y="348"/>
                </a:lnTo>
                <a:lnTo>
                  <a:pt x="7" y="308"/>
                </a:lnTo>
                <a:lnTo>
                  <a:pt x="0" y="289"/>
                </a:lnTo>
                <a:lnTo>
                  <a:pt x="21" y="269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Freeform 17"/>
          <p:cNvSpPr>
            <a:spLocks/>
          </p:cNvSpPr>
          <p:nvPr/>
        </p:nvSpPr>
        <p:spPr bwMode="auto">
          <a:xfrm>
            <a:off x="293688" y="2971800"/>
            <a:ext cx="374650" cy="858838"/>
          </a:xfrm>
          <a:custGeom>
            <a:avLst/>
            <a:gdLst>
              <a:gd name="T0" fmla="*/ 285750 w 236"/>
              <a:gd name="T1" fmla="*/ 98425 h 541"/>
              <a:gd name="T2" fmla="*/ 374650 w 236"/>
              <a:gd name="T3" fmla="*/ 757238 h 541"/>
              <a:gd name="T4" fmla="*/ 344488 w 236"/>
              <a:gd name="T5" fmla="*/ 811213 h 541"/>
              <a:gd name="T6" fmla="*/ 323850 w 236"/>
              <a:gd name="T7" fmla="*/ 831850 h 541"/>
              <a:gd name="T8" fmla="*/ 296863 w 236"/>
              <a:gd name="T9" fmla="*/ 846138 h 541"/>
              <a:gd name="T10" fmla="*/ 179388 w 236"/>
              <a:gd name="T11" fmla="*/ 858838 h 541"/>
              <a:gd name="T12" fmla="*/ 76200 w 236"/>
              <a:gd name="T13" fmla="*/ 808038 h 541"/>
              <a:gd name="T14" fmla="*/ 50800 w 236"/>
              <a:gd name="T15" fmla="*/ 760413 h 541"/>
              <a:gd name="T16" fmla="*/ 50800 w 236"/>
              <a:gd name="T17" fmla="*/ 700088 h 541"/>
              <a:gd name="T18" fmla="*/ 73025 w 236"/>
              <a:gd name="T19" fmla="*/ 550863 h 541"/>
              <a:gd name="T20" fmla="*/ 61913 w 236"/>
              <a:gd name="T21" fmla="*/ 417513 h 541"/>
              <a:gd name="T22" fmla="*/ 33338 w 236"/>
              <a:gd name="T23" fmla="*/ 285750 h 541"/>
              <a:gd name="T24" fmla="*/ 0 w 236"/>
              <a:gd name="T25" fmla="*/ 133350 h 541"/>
              <a:gd name="T26" fmla="*/ 0 w 236"/>
              <a:gd name="T27" fmla="*/ 82550 h 541"/>
              <a:gd name="T28" fmla="*/ 25400 w 236"/>
              <a:gd name="T29" fmla="*/ 41275 h 541"/>
              <a:gd name="T30" fmla="*/ 69850 w 236"/>
              <a:gd name="T31" fmla="*/ 14288 h 541"/>
              <a:gd name="T32" fmla="*/ 120650 w 236"/>
              <a:gd name="T33" fmla="*/ 0 h 541"/>
              <a:gd name="T34" fmla="*/ 223838 w 236"/>
              <a:gd name="T35" fmla="*/ 14288 h 541"/>
              <a:gd name="T36" fmla="*/ 285750 w 236"/>
              <a:gd name="T37" fmla="*/ 98425 h 541"/>
              <a:gd name="T38" fmla="*/ 285750 w 236"/>
              <a:gd name="T39" fmla="*/ 98425 h 5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6"/>
              <a:gd name="T61" fmla="*/ 0 h 541"/>
              <a:gd name="T62" fmla="*/ 236 w 236"/>
              <a:gd name="T63" fmla="*/ 541 h 5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6" h="541">
                <a:moveTo>
                  <a:pt x="180" y="62"/>
                </a:moveTo>
                <a:lnTo>
                  <a:pt x="236" y="477"/>
                </a:lnTo>
                <a:lnTo>
                  <a:pt x="217" y="511"/>
                </a:lnTo>
                <a:lnTo>
                  <a:pt x="204" y="524"/>
                </a:lnTo>
                <a:lnTo>
                  <a:pt x="187" y="533"/>
                </a:lnTo>
                <a:lnTo>
                  <a:pt x="113" y="541"/>
                </a:lnTo>
                <a:lnTo>
                  <a:pt x="48" y="509"/>
                </a:lnTo>
                <a:lnTo>
                  <a:pt x="32" y="479"/>
                </a:lnTo>
                <a:lnTo>
                  <a:pt x="32" y="441"/>
                </a:lnTo>
                <a:lnTo>
                  <a:pt x="46" y="347"/>
                </a:lnTo>
                <a:lnTo>
                  <a:pt x="39" y="263"/>
                </a:lnTo>
                <a:lnTo>
                  <a:pt x="21" y="180"/>
                </a:lnTo>
                <a:lnTo>
                  <a:pt x="0" y="84"/>
                </a:lnTo>
                <a:lnTo>
                  <a:pt x="0" y="52"/>
                </a:lnTo>
                <a:lnTo>
                  <a:pt x="16" y="26"/>
                </a:lnTo>
                <a:lnTo>
                  <a:pt x="44" y="9"/>
                </a:lnTo>
                <a:lnTo>
                  <a:pt x="76" y="0"/>
                </a:lnTo>
                <a:lnTo>
                  <a:pt x="141" y="9"/>
                </a:lnTo>
                <a:lnTo>
                  <a:pt x="180" y="62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5" name="Freeform 18"/>
          <p:cNvSpPr>
            <a:spLocks/>
          </p:cNvSpPr>
          <p:nvPr/>
        </p:nvSpPr>
        <p:spPr bwMode="auto">
          <a:xfrm>
            <a:off x="228600" y="4267200"/>
            <a:ext cx="404813" cy="895350"/>
          </a:xfrm>
          <a:custGeom>
            <a:avLst/>
            <a:gdLst>
              <a:gd name="T0" fmla="*/ 404813 w 255"/>
              <a:gd name="T1" fmla="*/ 125413 h 564"/>
              <a:gd name="T2" fmla="*/ 382588 w 255"/>
              <a:gd name="T3" fmla="*/ 600075 h 564"/>
              <a:gd name="T4" fmla="*/ 349250 w 255"/>
              <a:gd name="T5" fmla="*/ 758825 h 564"/>
              <a:gd name="T6" fmla="*/ 330200 w 255"/>
              <a:gd name="T7" fmla="*/ 820738 h 564"/>
              <a:gd name="T8" fmla="*/ 287338 w 255"/>
              <a:gd name="T9" fmla="*/ 862013 h 564"/>
              <a:gd name="T10" fmla="*/ 231775 w 255"/>
              <a:gd name="T11" fmla="*/ 889000 h 564"/>
              <a:gd name="T12" fmla="*/ 165100 w 255"/>
              <a:gd name="T13" fmla="*/ 895350 h 564"/>
              <a:gd name="T14" fmla="*/ 47625 w 255"/>
              <a:gd name="T15" fmla="*/ 854075 h 564"/>
              <a:gd name="T16" fmla="*/ 0 w 255"/>
              <a:gd name="T17" fmla="*/ 742950 h 564"/>
              <a:gd name="T18" fmla="*/ 14288 w 255"/>
              <a:gd name="T19" fmla="*/ 566738 h 564"/>
              <a:gd name="T20" fmla="*/ 36513 w 255"/>
              <a:gd name="T21" fmla="*/ 444500 h 564"/>
              <a:gd name="T22" fmla="*/ 66675 w 255"/>
              <a:gd name="T23" fmla="*/ 341313 h 564"/>
              <a:gd name="T24" fmla="*/ 114300 w 255"/>
              <a:gd name="T25" fmla="*/ 114300 h 564"/>
              <a:gd name="T26" fmla="*/ 128588 w 255"/>
              <a:gd name="T27" fmla="*/ 60325 h 564"/>
              <a:gd name="T28" fmla="*/ 165100 w 255"/>
              <a:gd name="T29" fmla="*/ 23813 h 564"/>
              <a:gd name="T30" fmla="*/ 212725 w 255"/>
              <a:gd name="T31" fmla="*/ 6350 h 564"/>
              <a:gd name="T32" fmla="*/ 268288 w 255"/>
              <a:gd name="T33" fmla="*/ 0 h 564"/>
              <a:gd name="T34" fmla="*/ 363538 w 255"/>
              <a:gd name="T35" fmla="*/ 33338 h 564"/>
              <a:gd name="T36" fmla="*/ 404813 w 255"/>
              <a:gd name="T37" fmla="*/ 125413 h 564"/>
              <a:gd name="T38" fmla="*/ 404813 w 255"/>
              <a:gd name="T39" fmla="*/ 125413 h 5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55"/>
              <a:gd name="T61" fmla="*/ 0 h 564"/>
              <a:gd name="T62" fmla="*/ 255 w 255"/>
              <a:gd name="T63" fmla="*/ 564 h 56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55" h="564">
                <a:moveTo>
                  <a:pt x="255" y="79"/>
                </a:moveTo>
                <a:lnTo>
                  <a:pt x="241" y="378"/>
                </a:lnTo>
                <a:lnTo>
                  <a:pt x="220" y="478"/>
                </a:lnTo>
                <a:lnTo>
                  <a:pt x="208" y="517"/>
                </a:lnTo>
                <a:lnTo>
                  <a:pt x="181" y="543"/>
                </a:lnTo>
                <a:lnTo>
                  <a:pt x="146" y="560"/>
                </a:lnTo>
                <a:lnTo>
                  <a:pt x="104" y="564"/>
                </a:lnTo>
                <a:lnTo>
                  <a:pt x="30" y="538"/>
                </a:lnTo>
                <a:lnTo>
                  <a:pt x="0" y="468"/>
                </a:lnTo>
                <a:lnTo>
                  <a:pt x="9" y="357"/>
                </a:lnTo>
                <a:lnTo>
                  <a:pt x="23" y="280"/>
                </a:lnTo>
                <a:lnTo>
                  <a:pt x="42" y="215"/>
                </a:lnTo>
                <a:lnTo>
                  <a:pt x="72" y="72"/>
                </a:lnTo>
                <a:lnTo>
                  <a:pt x="81" y="38"/>
                </a:lnTo>
                <a:lnTo>
                  <a:pt x="104" y="15"/>
                </a:lnTo>
                <a:lnTo>
                  <a:pt x="134" y="4"/>
                </a:lnTo>
                <a:lnTo>
                  <a:pt x="169" y="0"/>
                </a:lnTo>
                <a:lnTo>
                  <a:pt x="229" y="21"/>
                </a:lnTo>
                <a:lnTo>
                  <a:pt x="255" y="79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6" name="Freeform 19"/>
          <p:cNvSpPr>
            <a:spLocks/>
          </p:cNvSpPr>
          <p:nvPr/>
        </p:nvSpPr>
        <p:spPr bwMode="auto">
          <a:xfrm>
            <a:off x="1600200" y="6502400"/>
            <a:ext cx="1354138" cy="268288"/>
          </a:xfrm>
          <a:custGeom>
            <a:avLst/>
            <a:gdLst>
              <a:gd name="T0" fmla="*/ 114300 w 853"/>
              <a:gd name="T1" fmla="*/ 52388 h 169"/>
              <a:gd name="T2" fmla="*/ 401638 w 853"/>
              <a:gd name="T3" fmla="*/ 65088 h 169"/>
              <a:gd name="T4" fmla="*/ 650875 w 853"/>
              <a:gd name="T5" fmla="*/ 44450 h 169"/>
              <a:gd name="T6" fmla="*/ 904875 w 853"/>
              <a:gd name="T7" fmla="*/ 14288 h 169"/>
              <a:gd name="T8" fmla="*/ 1187450 w 853"/>
              <a:gd name="T9" fmla="*/ 0 h 169"/>
              <a:gd name="T10" fmla="*/ 1262063 w 853"/>
              <a:gd name="T11" fmla="*/ 11113 h 169"/>
              <a:gd name="T12" fmla="*/ 1312863 w 853"/>
              <a:gd name="T13" fmla="*/ 41275 h 169"/>
              <a:gd name="T14" fmla="*/ 1354138 w 853"/>
              <a:gd name="T15" fmla="*/ 133350 h 169"/>
              <a:gd name="T16" fmla="*/ 1343025 w 853"/>
              <a:gd name="T17" fmla="*/ 180975 h 169"/>
              <a:gd name="T18" fmla="*/ 1312863 w 853"/>
              <a:gd name="T19" fmla="*/ 225425 h 169"/>
              <a:gd name="T20" fmla="*/ 1262063 w 853"/>
              <a:gd name="T21" fmla="*/ 255588 h 169"/>
              <a:gd name="T22" fmla="*/ 1187450 w 853"/>
              <a:gd name="T23" fmla="*/ 268288 h 169"/>
              <a:gd name="T24" fmla="*/ 636588 w 853"/>
              <a:gd name="T25" fmla="*/ 258763 h 169"/>
              <a:gd name="T26" fmla="*/ 88900 w 853"/>
              <a:gd name="T27" fmla="*/ 214313 h 169"/>
              <a:gd name="T28" fmla="*/ 19050 w 853"/>
              <a:gd name="T29" fmla="*/ 177800 h 169"/>
              <a:gd name="T30" fmla="*/ 0 w 853"/>
              <a:gd name="T31" fmla="*/ 122238 h 169"/>
              <a:gd name="T32" fmla="*/ 14288 w 853"/>
              <a:gd name="T33" fmla="*/ 95250 h 169"/>
              <a:gd name="T34" fmla="*/ 36513 w 853"/>
              <a:gd name="T35" fmla="*/ 71438 h 169"/>
              <a:gd name="T36" fmla="*/ 114300 w 853"/>
              <a:gd name="T37" fmla="*/ 52388 h 169"/>
              <a:gd name="T38" fmla="*/ 114300 w 853"/>
              <a:gd name="T39" fmla="*/ 52388 h 1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53"/>
              <a:gd name="T61" fmla="*/ 0 h 169"/>
              <a:gd name="T62" fmla="*/ 853 w 853"/>
              <a:gd name="T63" fmla="*/ 169 h 1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53" h="169">
                <a:moveTo>
                  <a:pt x="72" y="33"/>
                </a:moveTo>
                <a:lnTo>
                  <a:pt x="253" y="41"/>
                </a:lnTo>
                <a:lnTo>
                  <a:pt x="410" y="28"/>
                </a:lnTo>
                <a:lnTo>
                  <a:pt x="570" y="9"/>
                </a:lnTo>
                <a:lnTo>
                  <a:pt x="748" y="0"/>
                </a:lnTo>
                <a:lnTo>
                  <a:pt x="795" y="7"/>
                </a:lnTo>
                <a:lnTo>
                  <a:pt x="827" y="26"/>
                </a:lnTo>
                <a:lnTo>
                  <a:pt x="853" y="84"/>
                </a:lnTo>
                <a:lnTo>
                  <a:pt x="846" y="114"/>
                </a:lnTo>
                <a:lnTo>
                  <a:pt x="827" y="142"/>
                </a:lnTo>
                <a:lnTo>
                  <a:pt x="795" y="161"/>
                </a:lnTo>
                <a:lnTo>
                  <a:pt x="748" y="169"/>
                </a:lnTo>
                <a:lnTo>
                  <a:pt x="401" y="163"/>
                </a:lnTo>
                <a:lnTo>
                  <a:pt x="56" y="135"/>
                </a:lnTo>
                <a:lnTo>
                  <a:pt x="12" y="112"/>
                </a:lnTo>
                <a:lnTo>
                  <a:pt x="0" y="77"/>
                </a:lnTo>
                <a:lnTo>
                  <a:pt x="9" y="60"/>
                </a:lnTo>
                <a:lnTo>
                  <a:pt x="23" y="45"/>
                </a:lnTo>
                <a:lnTo>
                  <a:pt x="72" y="33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7" name="Freeform 20"/>
          <p:cNvSpPr>
            <a:spLocks/>
          </p:cNvSpPr>
          <p:nvPr/>
        </p:nvSpPr>
        <p:spPr bwMode="auto">
          <a:xfrm>
            <a:off x="3429000" y="6442075"/>
            <a:ext cx="1465263" cy="319088"/>
          </a:xfrm>
          <a:custGeom>
            <a:avLst/>
            <a:gdLst>
              <a:gd name="T0" fmla="*/ 180975 w 923"/>
              <a:gd name="T1" fmla="*/ 0 h 201"/>
              <a:gd name="T2" fmla="*/ 585788 w 923"/>
              <a:gd name="T3" fmla="*/ 34925 h 201"/>
              <a:gd name="T4" fmla="*/ 985838 w 923"/>
              <a:gd name="T5" fmla="*/ 49213 h 201"/>
              <a:gd name="T6" fmla="*/ 1298575 w 923"/>
              <a:gd name="T7" fmla="*/ 49213 h 201"/>
              <a:gd name="T8" fmla="*/ 1373188 w 923"/>
              <a:gd name="T9" fmla="*/ 61913 h 201"/>
              <a:gd name="T10" fmla="*/ 1423988 w 923"/>
              <a:gd name="T11" fmla="*/ 92075 h 201"/>
              <a:gd name="T12" fmla="*/ 1465263 w 923"/>
              <a:gd name="T13" fmla="*/ 184150 h 201"/>
              <a:gd name="T14" fmla="*/ 1454150 w 923"/>
              <a:gd name="T15" fmla="*/ 234950 h 201"/>
              <a:gd name="T16" fmla="*/ 1423988 w 923"/>
              <a:gd name="T17" fmla="*/ 276225 h 201"/>
              <a:gd name="T18" fmla="*/ 1373188 w 923"/>
              <a:gd name="T19" fmla="*/ 306388 h 201"/>
              <a:gd name="T20" fmla="*/ 1298575 w 923"/>
              <a:gd name="T21" fmla="*/ 319088 h 201"/>
              <a:gd name="T22" fmla="*/ 985838 w 923"/>
              <a:gd name="T23" fmla="*/ 319088 h 201"/>
              <a:gd name="T24" fmla="*/ 566738 w 923"/>
              <a:gd name="T25" fmla="*/ 303213 h 201"/>
              <a:gd name="T26" fmla="*/ 147638 w 923"/>
              <a:gd name="T27" fmla="*/ 268288 h 201"/>
              <a:gd name="T28" fmla="*/ 77788 w 923"/>
              <a:gd name="T29" fmla="*/ 249238 h 201"/>
              <a:gd name="T30" fmla="*/ 30163 w 923"/>
              <a:gd name="T31" fmla="*/ 214313 h 201"/>
              <a:gd name="T32" fmla="*/ 0 w 923"/>
              <a:gd name="T33" fmla="*/ 119063 h 201"/>
              <a:gd name="T34" fmla="*/ 15875 w 923"/>
              <a:gd name="T35" fmla="*/ 71438 h 201"/>
              <a:gd name="T36" fmla="*/ 52388 w 923"/>
              <a:gd name="T37" fmla="*/ 31750 h 201"/>
              <a:gd name="T38" fmla="*/ 107950 w 923"/>
              <a:gd name="T39" fmla="*/ 4763 h 201"/>
              <a:gd name="T40" fmla="*/ 180975 w 923"/>
              <a:gd name="T41" fmla="*/ 0 h 201"/>
              <a:gd name="T42" fmla="*/ 180975 w 923"/>
              <a:gd name="T43" fmla="*/ 0 h 20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23"/>
              <a:gd name="T67" fmla="*/ 0 h 201"/>
              <a:gd name="T68" fmla="*/ 923 w 923"/>
              <a:gd name="T69" fmla="*/ 201 h 20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23" h="201">
                <a:moveTo>
                  <a:pt x="114" y="0"/>
                </a:moveTo>
                <a:lnTo>
                  <a:pt x="369" y="22"/>
                </a:lnTo>
                <a:lnTo>
                  <a:pt x="621" y="31"/>
                </a:lnTo>
                <a:lnTo>
                  <a:pt x="818" y="31"/>
                </a:lnTo>
                <a:lnTo>
                  <a:pt x="865" y="39"/>
                </a:lnTo>
                <a:lnTo>
                  <a:pt x="897" y="58"/>
                </a:lnTo>
                <a:lnTo>
                  <a:pt x="923" y="116"/>
                </a:lnTo>
                <a:lnTo>
                  <a:pt x="916" y="148"/>
                </a:lnTo>
                <a:lnTo>
                  <a:pt x="897" y="174"/>
                </a:lnTo>
                <a:lnTo>
                  <a:pt x="865" y="193"/>
                </a:lnTo>
                <a:lnTo>
                  <a:pt x="818" y="201"/>
                </a:lnTo>
                <a:lnTo>
                  <a:pt x="621" y="201"/>
                </a:lnTo>
                <a:lnTo>
                  <a:pt x="357" y="191"/>
                </a:lnTo>
                <a:lnTo>
                  <a:pt x="93" y="169"/>
                </a:lnTo>
                <a:lnTo>
                  <a:pt x="49" y="157"/>
                </a:lnTo>
                <a:lnTo>
                  <a:pt x="19" y="135"/>
                </a:lnTo>
                <a:lnTo>
                  <a:pt x="0" y="75"/>
                </a:lnTo>
                <a:lnTo>
                  <a:pt x="10" y="45"/>
                </a:lnTo>
                <a:lnTo>
                  <a:pt x="33" y="20"/>
                </a:lnTo>
                <a:lnTo>
                  <a:pt x="68" y="3"/>
                </a:lnTo>
                <a:lnTo>
                  <a:pt x="114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8" name="Freeform 21"/>
          <p:cNvSpPr>
            <a:spLocks/>
          </p:cNvSpPr>
          <p:nvPr/>
        </p:nvSpPr>
        <p:spPr bwMode="auto">
          <a:xfrm>
            <a:off x="5562600" y="6489700"/>
            <a:ext cx="1304925" cy="298450"/>
          </a:xfrm>
          <a:custGeom>
            <a:avLst/>
            <a:gdLst>
              <a:gd name="T0" fmla="*/ 84138 w 822"/>
              <a:gd name="T1" fmla="*/ 61913 h 188"/>
              <a:gd name="T2" fmla="*/ 407988 w 822"/>
              <a:gd name="T3" fmla="*/ 36513 h 188"/>
              <a:gd name="T4" fmla="*/ 561975 w 822"/>
              <a:gd name="T5" fmla="*/ 12700 h 188"/>
              <a:gd name="T6" fmla="*/ 735013 w 822"/>
              <a:gd name="T7" fmla="*/ 0 h 188"/>
              <a:gd name="T8" fmla="*/ 977900 w 822"/>
              <a:gd name="T9" fmla="*/ 14288 h 188"/>
              <a:gd name="T10" fmla="*/ 1212850 w 822"/>
              <a:gd name="T11" fmla="*/ 65088 h 188"/>
              <a:gd name="T12" fmla="*/ 1271588 w 822"/>
              <a:gd name="T13" fmla="*/ 92075 h 188"/>
              <a:gd name="T14" fmla="*/ 1301750 w 822"/>
              <a:gd name="T15" fmla="*/ 128588 h 188"/>
              <a:gd name="T16" fmla="*/ 1304925 w 822"/>
              <a:gd name="T17" fmla="*/ 214313 h 188"/>
              <a:gd name="T18" fmla="*/ 1279525 w 822"/>
              <a:gd name="T19" fmla="*/ 257175 h 188"/>
              <a:gd name="T20" fmla="*/ 1238250 w 822"/>
              <a:gd name="T21" fmla="*/ 284163 h 188"/>
              <a:gd name="T22" fmla="*/ 1187450 w 822"/>
              <a:gd name="T23" fmla="*/ 298450 h 188"/>
              <a:gd name="T24" fmla="*/ 1120775 w 822"/>
              <a:gd name="T25" fmla="*/ 292100 h 188"/>
              <a:gd name="T26" fmla="*/ 930275 w 822"/>
              <a:gd name="T27" fmla="*/ 260350 h 188"/>
              <a:gd name="T28" fmla="*/ 731838 w 822"/>
              <a:gd name="T29" fmla="*/ 254000 h 188"/>
              <a:gd name="T30" fmla="*/ 403225 w 822"/>
              <a:gd name="T31" fmla="*/ 227013 h 188"/>
              <a:gd name="T32" fmla="*/ 249238 w 822"/>
              <a:gd name="T33" fmla="*/ 206375 h 188"/>
              <a:gd name="T34" fmla="*/ 76200 w 822"/>
              <a:gd name="T35" fmla="*/ 190500 h 188"/>
              <a:gd name="T36" fmla="*/ 17463 w 822"/>
              <a:gd name="T37" fmla="*/ 169863 h 188"/>
              <a:gd name="T38" fmla="*/ 0 w 822"/>
              <a:gd name="T39" fmla="*/ 122238 h 188"/>
              <a:gd name="T40" fmla="*/ 20638 w 822"/>
              <a:gd name="T41" fmla="*/ 80963 h 188"/>
              <a:gd name="T42" fmla="*/ 84138 w 822"/>
              <a:gd name="T43" fmla="*/ 61913 h 188"/>
              <a:gd name="T44" fmla="*/ 84138 w 822"/>
              <a:gd name="T45" fmla="*/ 61913 h 1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22"/>
              <a:gd name="T70" fmla="*/ 0 h 188"/>
              <a:gd name="T71" fmla="*/ 822 w 822"/>
              <a:gd name="T72" fmla="*/ 188 h 18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22" h="188">
                <a:moveTo>
                  <a:pt x="53" y="39"/>
                </a:moveTo>
                <a:lnTo>
                  <a:pt x="257" y="23"/>
                </a:lnTo>
                <a:lnTo>
                  <a:pt x="354" y="8"/>
                </a:lnTo>
                <a:lnTo>
                  <a:pt x="463" y="0"/>
                </a:lnTo>
                <a:lnTo>
                  <a:pt x="616" y="9"/>
                </a:lnTo>
                <a:lnTo>
                  <a:pt x="764" y="41"/>
                </a:lnTo>
                <a:lnTo>
                  <a:pt x="801" y="58"/>
                </a:lnTo>
                <a:lnTo>
                  <a:pt x="820" y="81"/>
                </a:lnTo>
                <a:lnTo>
                  <a:pt x="822" y="135"/>
                </a:lnTo>
                <a:lnTo>
                  <a:pt x="806" y="162"/>
                </a:lnTo>
                <a:lnTo>
                  <a:pt x="780" y="179"/>
                </a:lnTo>
                <a:lnTo>
                  <a:pt x="748" y="188"/>
                </a:lnTo>
                <a:lnTo>
                  <a:pt x="706" y="184"/>
                </a:lnTo>
                <a:lnTo>
                  <a:pt x="586" y="164"/>
                </a:lnTo>
                <a:lnTo>
                  <a:pt x="461" y="160"/>
                </a:lnTo>
                <a:lnTo>
                  <a:pt x="254" y="143"/>
                </a:lnTo>
                <a:lnTo>
                  <a:pt x="157" y="130"/>
                </a:lnTo>
                <a:lnTo>
                  <a:pt x="48" y="120"/>
                </a:lnTo>
                <a:lnTo>
                  <a:pt x="11" y="107"/>
                </a:lnTo>
                <a:lnTo>
                  <a:pt x="0" y="77"/>
                </a:lnTo>
                <a:lnTo>
                  <a:pt x="13" y="51"/>
                </a:lnTo>
                <a:lnTo>
                  <a:pt x="53" y="39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9" name="Freeform 22"/>
          <p:cNvSpPr>
            <a:spLocks/>
          </p:cNvSpPr>
          <p:nvPr/>
        </p:nvSpPr>
        <p:spPr bwMode="auto">
          <a:xfrm>
            <a:off x="8534400" y="1371600"/>
            <a:ext cx="379413" cy="987425"/>
          </a:xfrm>
          <a:custGeom>
            <a:avLst/>
            <a:gdLst>
              <a:gd name="T0" fmla="*/ 379413 w 239"/>
              <a:gd name="T1" fmla="*/ 152400 h 622"/>
              <a:gd name="T2" fmla="*/ 352425 w 239"/>
              <a:gd name="T3" fmla="*/ 336550 h 622"/>
              <a:gd name="T4" fmla="*/ 323850 w 239"/>
              <a:gd name="T5" fmla="*/ 504825 h 622"/>
              <a:gd name="T6" fmla="*/ 309563 w 239"/>
              <a:gd name="T7" fmla="*/ 855663 h 622"/>
              <a:gd name="T8" fmla="*/ 304800 w 239"/>
              <a:gd name="T9" fmla="*/ 906463 h 622"/>
              <a:gd name="T10" fmla="*/ 276225 w 239"/>
              <a:gd name="T11" fmla="*/ 949325 h 622"/>
              <a:gd name="T12" fmla="*/ 231775 w 239"/>
              <a:gd name="T13" fmla="*/ 974725 h 622"/>
              <a:gd name="T14" fmla="*/ 179388 w 239"/>
              <a:gd name="T15" fmla="*/ 987425 h 622"/>
              <a:gd name="T16" fmla="*/ 77788 w 239"/>
              <a:gd name="T17" fmla="*/ 966788 h 622"/>
              <a:gd name="T18" fmla="*/ 17463 w 239"/>
              <a:gd name="T19" fmla="*/ 879475 h 622"/>
              <a:gd name="T20" fmla="*/ 0 w 239"/>
              <a:gd name="T21" fmla="*/ 506413 h 622"/>
              <a:gd name="T22" fmla="*/ 25400 w 239"/>
              <a:gd name="T23" fmla="*/ 134938 h 622"/>
              <a:gd name="T24" fmla="*/ 47625 w 239"/>
              <a:gd name="T25" fmla="*/ 71438 h 622"/>
              <a:gd name="T26" fmla="*/ 88900 w 239"/>
              <a:gd name="T27" fmla="*/ 30163 h 622"/>
              <a:gd name="T28" fmla="*/ 147638 w 239"/>
              <a:gd name="T29" fmla="*/ 6350 h 622"/>
              <a:gd name="T30" fmla="*/ 212725 w 239"/>
              <a:gd name="T31" fmla="*/ 0 h 622"/>
              <a:gd name="T32" fmla="*/ 330200 w 239"/>
              <a:gd name="T33" fmla="*/ 41275 h 622"/>
              <a:gd name="T34" fmla="*/ 379413 w 239"/>
              <a:gd name="T35" fmla="*/ 152400 h 622"/>
              <a:gd name="T36" fmla="*/ 379413 w 239"/>
              <a:gd name="T37" fmla="*/ 152400 h 6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9"/>
              <a:gd name="T58" fmla="*/ 0 h 622"/>
              <a:gd name="T59" fmla="*/ 239 w 239"/>
              <a:gd name="T60" fmla="*/ 622 h 6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9" h="622">
                <a:moveTo>
                  <a:pt x="239" y="96"/>
                </a:moveTo>
                <a:lnTo>
                  <a:pt x="222" y="212"/>
                </a:lnTo>
                <a:lnTo>
                  <a:pt x="204" y="318"/>
                </a:lnTo>
                <a:lnTo>
                  <a:pt x="195" y="539"/>
                </a:lnTo>
                <a:lnTo>
                  <a:pt x="192" y="571"/>
                </a:lnTo>
                <a:lnTo>
                  <a:pt x="174" y="598"/>
                </a:lnTo>
                <a:lnTo>
                  <a:pt x="146" y="614"/>
                </a:lnTo>
                <a:lnTo>
                  <a:pt x="113" y="622"/>
                </a:lnTo>
                <a:lnTo>
                  <a:pt x="49" y="609"/>
                </a:lnTo>
                <a:lnTo>
                  <a:pt x="11" y="554"/>
                </a:lnTo>
                <a:lnTo>
                  <a:pt x="0" y="319"/>
                </a:lnTo>
                <a:lnTo>
                  <a:pt x="16" y="85"/>
                </a:lnTo>
                <a:lnTo>
                  <a:pt x="30" y="45"/>
                </a:lnTo>
                <a:lnTo>
                  <a:pt x="56" y="19"/>
                </a:lnTo>
                <a:lnTo>
                  <a:pt x="93" y="4"/>
                </a:lnTo>
                <a:lnTo>
                  <a:pt x="134" y="0"/>
                </a:lnTo>
                <a:lnTo>
                  <a:pt x="208" y="26"/>
                </a:lnTo>
                <a:lnTo>
                  <a:pt x="239" y="96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0" name="Freeform 23"/>
          <p:cNvSpPr>
            <a:spLocks/>
          </p:cNvSpPr>
          <p:nvPr/>
        </p:nvSpPr>
        <p:spPr bwMode="auto">
          <a:xfrm>
            <a:off x="8610600" y="2819400"/>
            <a:ext cx="317500" cy="1123950"/>
          </a:xfrm>
          <a:custGeom>
            <a:avLst/>
            <a:gdLst>
              <a:gd name="T0" fmla="*/ 276225 w 200"/>
              <a:gd name="T1" fmla="*/ 109538 h 708"/>
              <a:gd name="T2" fmla="*/ 317500 w 200"/>
              <a:gd name="T3" fmla="*/ 1011238 h 708"/>
              <a:gd name="T4" fmla="*/ 298450 w 200"/>
              <a:gd name="T5" fmla="*/ 1062038 h 708"/>
              <a:gd name="T6" fmla="*/ 265113 w 200"/>
              <a:gd name="T7" fmla="*/ 1096963 h 708"/>
              <a:gd name="T8" fmla="*/ 217488 w 200"/>
              <a:gd name="T9" fmla="*/ 1117600 h 708"/>
              <a:gd name="T10" fmla="*/ 161925 w 200"/>
              <a:gd name="T11" fmla="*/ 1123950 h 708"/>
              <a:gd name="T12" fmla="*/ 63500 w 200"/>
              <a:gd name="T13" fmla="*/ 1090613 h 708"/>
              <a:gd name="T14" fmla="*/ 22225 w 200"/>
              <a:gd name="T15" fmla="*/ 998538 h 708"/>
              <a:gd name="T16" fmla="*/ 30163 w 200"/>
              <a:gd name="T17" fmla="*/ 763588 h 708"/>
              <a:gd name="T18" fmla="*/ 22225 w 200"/>
              <a:gd name="T19" fmla="*/ 557213 h 708"/>
              <a:gd name="T20" fmla="*/ 0 w 200"/>
              <a:gd name="T21" fmla="*/ 112713 h 708"/>
              <a:gd name="T22" fmla="*/ 11113 w 200"/>
              <a:gd name="T23" fmla="*/ 65088 h 708"/>
              <a:gd name="T24" fmla="*/ 41275 w 200"/>
              <a:gd name="T25" fmla="*/ 28575 h 708"/>
              <a:gd name="T26" fmla="*/ 85725 w 200"/>
              <a:gd name="T27" fmla="*/ 4763 h 708"/>
              <a:gd name="T28" fmla="*/ 136525 w 200"/>
              <a:gd name="T29" fmla="*/ 0 h 708"/>
              <a:gd name="T30" fmla="*/ 231775 w 200"/>
              <a:gd name="T31" fmla="*/ 25400 h 708"/>
              <a:gd name="T32" fmla="*/ 276225 w 200"/>
              <a:gd name="T33" fmla="*/ 109538 h 708"/>
              <a:gd name="T34" fmla="*/ 276225 w 200"/>
              <a:gd name="T35" fmla="*/ 109538 h 70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0"/>
              <a:gd name="T55" fmla="*/ 0 h 708"/>
              <a:gd name="T56" fmla="*/ 200 w 200"/>
              <a:gd name="T57" fmla="*/ 708 h 70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0" h="708">
                <a:moveTo>
                  <a:pt x="174" y="69"/>
                </a:moveTo>
                <a:lnTo>
                  <a:pt x="200" y="637"/>
                </a:lnTo>
                <a:lnTo>
                  <a:pt x="188" y="669"/>
                </a:lnTo>
                <a:lnTo>
                  <a:pt x="167" y="691"/>
                </a:lnTo>
                <a:lnTo>
                  <a:pt x="137" y="704"/>
                </a:lnTo>
                <a:lnTo>
                  <a:pt x="102" y="708"/>
                </a:lnTo>
                <a:lnTo>
                  <a:pt x="40" y="687"/>
                </a:lnTo>
                <a:lnTo>
                  <a:pt x="14" y="629"/>
                </a:lnTo>
                <a:lnTo>
                  <a:pt x="19" y="481"/>
                </a:lnTo>
                <a:lnTo>
                  <a:pt x="14" y="351"/>
                </a:lnTo>
                <a:lnTo>
                  <a:pt x="0" y="71"/>
                </a:lnTo>
                <a:lnTo>
                  <a:pt x="7" y="41"/>
                </a:lnTo>
                <a:lnTo>
                  <a:pt x="26" y="18"/>
                </a:lnTo>
                <a:lnTo>
                  <a:pt x="54" y="3"/>
                </a:lnTo>
                <a:lnTo>
                  <a:pt x="86" y="0"/>
                </a:lnTo>
                <a:lnTo>
                  <a:pt x="146" y="16"/>
                </a:lnTo>
                <a:lnTo>
                  <a:pt x="174" y="69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1" name="Freeform 24"/>
          <p:cNvSpPr>
            <a:spLocks/>
          </p:cNvSpPr>
          <p:nvPr/>
        </p:nvSpPr>
        <p:spPr bwMode="auto">
          <a:xfrm>
            <a:off x="8766175" y="4343400"/>
            <a:ext cx="377825" cy="858838"/>
          </a:xfrm>
          <a:custGeom>
            <a:avLst/>
            <a:gdLst>
              <a:gd name="T0" fmla="*/ 290513 w 238"/>
              <a:gd name="T1" fmla="*/ 98425 h 541"/>
              <a:gd name="T2" fmla="*/ 377825 w 238"/>
              <a:gd name="T3" fmla="*/ 757238 h 541"/>
              <a:gd name="T4" fmla="*/ 349250 w 238"/>
              <a:gd name="T5" fmla="*/ 811213 h 541"/>
              <a:gd name="T6" fmla="*/ 327025 w 238"/>
              <a:gd name="T7" fmla="*/ 831850 h 541"/>
              <a:gd name="T8" fmla="*/ 301625 w 238"/>
              <a:gd name="T9" fmla="*/ 847725 h 541"/>
              <a:gd name="T10" fmla="*/ 179388 w 238"/>
              <a:gd name="T11" fmla="*/ 858838 h 541"/>
              <a:gd name="T12" fmla="*/ 76200 w 238"/>
              <a:gd name="T13" fmla="*/ 808038 h 541"/>
              <a:gd name="T14" fmla="*/ 53975 w 238"/>
              <a:gd name="T15" fmla="*/ 760413 h 541"/>
              <a:gd name="T16" fmla="*/ 53975 w 238"/>
              <a:gd name="T17" fmla="*/ 701675 h 541"/>
              <a:gd name="T18" fmla="*/ 76200 w 238"/>
              <a:gd name="T19" fmla="*/ 552450 h 541"/>
              <a:gd name="T20" fmla="*/ 65088 w 238"/>
              <a:gd name="T21" fmla="*/ 417513 h 541"/>
              <a:gd name="T22" fmla="*/ 36513 w 238"/>
              <a:gd name="T23" fmla="*/ 287338 h 541"/>
              <a:gd name="T24" fmla="*/ 0 w 238"/>
              <a:gd name="T25" fmla="*/ 134938 h 541"/>
              <a:gd name="T26" fmla="*/ 3175 w 238"/>
              <a:gd name="T27" fmla="*/ 84138 h 541"/>
              <a:gd name="T28" fmla="*/ 28575 w 238"/>
              <a:gd name="T29" fmla="*/ 42863 h 541"/>
              <a:gd name="T30" fmla="*/ 69850 w 238"/>
              <a:gd name="T31" fmla="*/ 15875 h 541"/>
              <a:gd name="T32" fmla="*/ 120650 w 238"/>
              <a:gd name="T33" fmla="*/ 0 h 541"/>
              <a:gd name="T34" fmla="*/ 227013 w 238"/>
              <a:gd name="T35" fmla="*/ 15875 h 541"/>
              <a:gd name="T36" fmla="*/ 290513 w 238"/>
              <a:gd name="T37" fmla="*/ 98425 h 541"/>
              <a:gd name="T38" fmla="*/ 290513 w 238"/>
              <a:gd name="T39" fmla="*/ 98425 h 5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8"/>
              <a:gd name="T61" fmla="*/ 0 h 541"/>
              <a:gd name="T62" fmla="*/ 238 w 238"/>
              <a:gd name="T63" fmla="*/ 541 h 5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8" h="541">
                <a:moveTo>
                  <a:pt x="183" y="62"/>
                </a:moveTo>
                <a:lnTo>
                  <a:pt x="238" y="477"/>
                </a:lnTo>
                <a:lnTo>
                  <a:pt x="220" y="511"/>
                </a:lnTo>
                <a:lnTo>
                  <a:pt x="206" y="524"/>
                </a:lnTo>
                <a:lnTo>
                  <a:pt x="190" y="534"/>
                </a:lnTo>
                <a:lnTo>
                  <a:pt x="113" y="541"/>
                </a:lnTo>
                <a:lnTo>
                  <a:pt x="48" y="509"/>
                </a:lnTo>
                <a:lnTo>
                  <a:pt x="34" y="479"/>
                </a:lnTo>
                <a:lnTo>
                  <a:pt x="34" y="442"/>
                </a:lnTo>
                <a:lnTo>
                  <a:pt x="48" y="348"/>
                </a:lnTo>
                <a:lnTo>
                  <a:pt x="41" y="263"/>
                </a:lnTo>
                <a:lnTo>
                  <a:pt x="23" y="181"/>
                </a:lnTo>
                <a:lnTo>
                  <a:pt x="0" y="85"/>
                </a:lnTo>
                <a:lnTo>
                  <a:pt x="2" y="53"/>
                </a:lnTo>
                <a:lnTo>
                  <a:pt x="18" y="27"/>
                </a:lnTo>
                <a:lnTo>
                  <a:pt x="44" y="10"/>
                </a:lnTo>
                <a:lnTo>
                  <a:pt x="76" y="0"/>
                </a:lnTo>
                <a:lnTo>
                  <a:pt x="143" y="10"/>
                </a:lnTo>
                <a:lnTo>
                  <a:pt x="183" y="62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2" name="Freeform 25"/>
          <p:cNvSpPr>
            <a:spLocks/>
          </p:cNvSpPr>
          <p:nvPr/>
        </p:nvSpPr>
        <p:spPr bwMode="auto">
          <a:xfrm>
            <a:off x="5918200" y="223838"/>
            <a:ext cx="1158875" cy="257175"/>
          </a:xfrm>
          <a:custGeom>
            <a:avLst/>
            <a:gdLst>
              <a:gd name="T0" fmla="*/ 100013 w 730"/>
              <a:gd name="T1" fmla="*/ 68263 h 162"/>
              <a:gd name="T2" fmla="*/ 547688 w 730"/>
              <a:gd name="T3" fmla="*/ 36513 h 162"/>
              <a:gd name="T4" fmla="*/ 762000 w 730"/>
              <a:gd name="T5" fmla="*/ 12700 h 162"/>
              <a:gd name="T6" fmla="*/ 1000125 w 730"/>
              <a:gd name="T7" fmla="*/ 0 h 162"/>
              <a:gd name="T8" fmla="*/ 1069975 w 730"/>
              <a:gd name="T9" fmla="*/ 12700 h 162"/>
              <a:gd name="T10" fmla="*/ 1117600 w 730"/>
              <a:gd name="T11" fmla="*/ 42863 h 162"/>
              <a:gd name="T12" fmla="*/ 1158875 w 730"/>
              <a:gd name="T13" fmla="*/ 128588 h 162"/>
              <a:gd name="T14" fmla="*/ 1147763 w 730"/>
              <a:gd name="T15" fmla="*/ 176213 h 162"/>
              <a:gd name="T16" fmla="*/ 1117600 w 730"/>
              <a:gd name="T17" fmla="*/ 215900 h 162"/>
              <a:gd name="T18" fmla="*/ 1069975 w 730"/>
              <a:gd name="T19" fmla="*/ 244475 h 162"/>
              <a:gd name="T20" fmla="*/ 1000125 w 730"/>
              <a:gd name="T21" fmla="*/ 257175 h 162"/>
              <a:gd name="T22" fmla="*/ 100013 w 730"/>
              <a:gd name="T23" fmla="*/ 230188 h 162"/>
              <a:gd name="T24" fmla="*/ 25400 w 730"/>
              <a:gd name="T25" fmla="*/ 203200 h 162"/>
              <a:gd name="T26" fmla="*/ 0 w 730"/>
              <a:gd name="T27" fmla="*/ 149225 h 162"/>
              <a:gd name="T28" fmla="*/ 25400 w 730"/>
              <a:gd name="T29" fmla="*/ 92075 h 162"/>
              <a:gd name="T30" fmla="*/ 55563 w 730"/>
              <a:gd name="T31" fmla="*/ 74613 h 162"/>
              <a:gd name="T32" fmla="*/ 100013 w 730"/>
              <a:gd name="T33" fmla="*/ 68263 h 162"/>
              <a:gd name="T34" fmla="*/ 100013 w 730"/>
              <a:gd name="T35" fmla="*/ 68263 h 16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30"/>
              <a:gd name="T55" fmla="*/ 0 h 162"/>
              <a:gd name="T56" fmla="*/ 730 w 730"/>
              <a:gd name="T57" fmla="*/ 162 h 16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30" h="162">
                <a:moveTo>
                  <a:pt x="63" y="43"/>
                </a:moveTo>
                <a:lnTo>
                  <a:pt x="345" y="23"/>
                </a:lnTo>
                <a:lnTo>
                  <a:pt x="480" y="8"/>
                </a:lnTo>
                <a:lnTo>
                  <a:pt x="630" y="0"/>
                </a:lnTo>
                <a:lnTo>
                  <a:pt x="674" y="8"/>
                </a:lnTo>
                <a:lnTo>
                  <a:pt x="704" y="27"/>
                </a:lnTo>
                <a:lnTo>
                  <a:pt x="730" y="81"/>
                </a:lnTo>
                <a:lnTo>
                  <a:pt x="723" y="111"/>
                </a:lnTo>
                <a:lnTo>
                  <a:pt x="704" y="136"/>
                </a:lnTo>
                <a:lnTo>
                  <a:pt x="674" y="154"/>
                </a:lnTo>
                <a:lnTo>
                  <a:pt x="630" y="162"/>
                </a:lnTo>
                <a:lnTo>
                  <a:pt x="63" y="145"/>
                </a:lnTo>
                <a:lnTo>
                  <a:pt x="16" y="128"/>
                </a:lnTo>
                <a:lnTo>
                  <a:pt x="0" y="94"/>
                </a:lnTo>
                <a:lnTo>
                  <a:pt x="16" y="58"/>
                </a:lnTo>
                <a:lnTo>
                  <a:pt x="35" y="47"/>
                </a:lnTo>
                <a:lnTo>
                  <a:pt x="63" y="43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3" name="Freeform 26"/>
          <p:cNvSpPr>
            <a:spLocks/>
          </p:cNvSpPr>
          <p:nvPr/>
        </p:nvSpPr>
        <p:spPr bwMode="auto">
          <a:xfrm>
            <a:off x="2192338" y="214313"/>
            <a:ext cx="1368425" cy="306387"/>
          </a:xfrm>
          <a:custGeom>
            <a:avLst/>
            <a:gdLst>
              <a:gd name="T0" fmla="*/ 128588 w 862"/>
              <a:gd name="T1" fmla="*/ 57150 h 193"/>
              <a:gd name="T2" fmla="*/ 427038 w 862"/>
              <a:gd name="T3" fmla="*/ 17462 h 193"/>
              <a:gd name="T4" fmla="*/ 695325 w 862"/>
              <a:gd name="T5" fmla="*/ 0 h 193"/>
              <a:gd name="T6" fmla="*/ 960438 w 862"/>
              <a:gd name="T7" fmla="*/ 6350 h 193"/>
              <a:gd name="T8" fmla="*/ 1257300 w 862"/>
              <a:gd name="T9" fmla="*/ 47625 h 193"/>
              <a:gd name="T10" fmla="*/ 1316038 w 862"/>
              <a:gd name="T11" fmla="*/ 68262 h 193"/>
              <a:gd name="T12" fmla="*/ 1354138 w 862"/>
              <a:gd name="T13" fmla="*/ 101600 h 193"/>
              <a:gd name="T14" fmla="*/ 1368425 w 862"/>
              <a:gd name="T15" fmla="*/ 187325 h 193"/>
              <a:gd name="T16" fmla="*/ 1346200 w 862"/>
              <a:gd name="T17" fmla="*/ 230187 h 193"/>
              <a:gd name="T18" fmla="*/ 1309688 w 862"/>
              <a:gd name="T19" fmla="*/ 258762 h 193"/>
              <a:gd name="T20" fmla="*/ 1257300 w 862"/>
              <a:gd name="T21" fmla="*/ 279400 h 193"/>
              <a:gd name="T22" fmla="*/ 1195388 w 862"/>
              <a:gd name="T23" fmla="*/ 277812 h 193"/>
              <a:gd name="T24" fmla="*/ 927100 w 862"/>
              <a:gd name="T25" fmla="*/ 247650 h 193"/>
              <a:gd name="T26" fmla="*/ 687388 w 862"/>
              <a:gd name="T27" fmla="*/ 247650 h 193"/>
              <a:gd name="T28" fmla="*/ 184150 w 862"/>
              <a:gd name="T29" fmla="*/ 306387 h 193"/>
              <a:gd name="T30" fmla="*/ 114300 w 862"/>
              <a:gd name="T31" fmla="*/ 306387 h 193"/>
              <a:gd name="T32" fmla="*/ 58738 w 862"/>
              <a:gd name="T33" fmla="*/ 285750 h 193"/>
              <a:gd name="T34" fmla="*/ 3175 w 862"/>
              <a:gd name="T35" fmla="*/ 204787 h 193"/>
              <a:gd name="T36" fmla="*/ 0 w 862"/>
              <a:gd name="T37" fmla="*/ 180975 h 193"/>
              <a:gd name="T38" fmla="*/ 3175 w 862"/>
              <a:gd name="T39" fmla="*/ 157162 h 193"/>
              <a:gd name="T40" fmla="*/ 22225 w 862"/>
              <a:gd name="T41" fmla="*/ 112712 h 193"/>
              <a:gd name="T42" fmla="*/ 66675 w 862"/>
              <a:gd name="T43" fmla="*/ 77787 h 193"/>
              <a:gd name="T44" fmla="*/ 128588 w 862"/>
              <a:gd name="T45" fmla="*/ 57150 h 193"/>
              <a:gd name="T46" fmla="*/ 128588 w 862"/>
              <a:gd name="T47" fmla="*/ 57150 h 19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62"/>
              <a:gd name="T73" fmla="*/ 0 h 193"/>
              <a:gd name="T74" fmla="*/ 862 w 862"/>
              <a:gd name="T75" fmla="*/ 193 h 19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62" h="193">
                <a:moveTo>
                  <a:pt x="81" y="36"/>
                </a:moveTo>
                <a:lnTo>
                  <a:pt x="269" y="11"/>
                </a:lnTo>
                <a:lnTo>
                  <a:pt x="438" y="0"/>
                </a:lnTo>
                <a:lnTo>
                  <a:pt x="605" y="4"/>
                </a:lnTo>
                <a:lnTo>
                  <a:pt x="792" y="30"/>
                </a:lnTo>
                <a:lnTo>
                  <a:pt x="829" y="43"/>
                </a:lnTo>
                <a:lnTo>
                  <a:pt x="853" y="64"/>
                </a:lnTo>
                <a:lnTo>
                  <a:pt x="862" y="118"/>
                </a:lnTo>
                <a:lnTo>
                  <a:pt x="848" y="145"/>
                </a:lnTo>
                <a:lnTo>
                  <a:pt x="825" y="163"/>
                </a:lnTo>
                <a:lnTo>
                  <a:pt x="792" y="176"/>
                </a:lnTo>
                <a:lnTo>
                  <a:pt x="753" y="175"/>
                </a:lnTo>
                <a:lnTo>
                  <a:pt x="584" y="156"/>
                </a:lnTo>
                <a:lnTo>
                  <a:pt x="433" y="156"/>
                </a:lnTo>
                <a:lnTo>
                  <a:pt x="116" y="193"/>
                </a:lnTo>
                <a:lnTo>
                  <a:pt x="72" y="193"/>
                </a:lnTo>
                <a:lnTo>
                  <a:pt x="37" y="180"/>
                </a:lnTo>
                <a:lnTo>
                  <a:pt x="2" y="129"/>
                </a:lnTo>
                <a:lnTo>
                  <a:pt x="0" y="114"/>
                </a:lnTo>
                <a:lnTo>
                  <a:pt x="2" y="99"/>
                </a:lnTo>
                <a:lnTo>
                  <a:pt x="14" y="71"/>
                </a:lnTo>
                <a:lnTo>
                  <a:pt x="42" y="49"/>
                </a:lnTo>
                <a:lnTo>
                  <a:pt x="81" y="36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4" name="Freeform 27"/>
          <p:cNvSpPr>
            <a:spLocks/>
          </p:cNvSpPr>
          <p:nvPr/>
        </p:nvSpPr>
        <p:spPr bwMode="auto">
          <a:xfrm>
            <a:off x="3979863" y="239713"/>
            <a:ext cx="1360487" cy="266700"/>
          </a:xfrm>
          <a:custGeom>
            <a:avLst/>
            <a:gdLst>
              <a:gd name="T0" fmla="*/ 147637 w 857"/>
              <a:gd name="T1" fmla="*/ 0 h 168"/>
              <a:gd name="T2" fmla="*/ 681037 w 857"/>
              <a:gd name="T3" fmla="*/ 15875 h 168"/>
              <a:gd name="T4" fmla="*/ 1214437 w 857"/>
              <a:gd name="T5" fmla="*/ 30163 h 168"/>
              <a:gd name="T6" fmla="*/ 1276350 w 857"/>
              <a:gd name="T7" fmla="*/ 39688 h 168"/>
              <a:gd name="T8" fmla="*/ 1323975 w 857"/>
              <a:gd name="T9" fmla="*/ 66675 h 168"/>
              <a:gd name="T10" fmla="*/ 1360487 w 857"/>
              <a:gd name="T11" fmla="*/ 149225 h 168"/>
              <a:gd name="T12" fmla="*/ 1349375 w 857"/>
              <a:gd name="T13" fmla="*/ 192088 h 168"/>
              <a:gd name="T14" fmla="*/ 1323975 w 857"/>
              <a:gd name="T15" fmla="*/ 230188 h 168"/>
              <a:gd name="T16" fmla="*/ 1276350 w 857"/>
              <a:gd name="T17" fmla="*/ 257175 h 168"/>
              <a:gd name="T18" fmla="*/ 1214437 w 857"/>
              <a:gd name="T19" fmla="*/ 266700 h 168"/>
              <a:gd name="T20" fmla="*/ 681037 w 857"/>
              <a:gd name="T21" fmla="*/ 250825 h 168"/>
              <a:gd name="T22" fmla="*/ 147637 w 857"/>
              <a:gd name="T23" fmla="*/ 236538 h 168"/>
              <a:gd name="T24" fmla="*/ 80962 w 857"/>
              <a:gd name="T25" fmla="*/ 227013 h 168"/>
              <a:gd name="T26" fmla="*/ 36512 w 857"/>
              <a:gd name="T27" fmla="*/ 200025 h 168"/>
              <a:gd name="T28" fmla="*/ 0 w 857"/>
              <a:gd name="T29" fmla="*/ 117475 h 168"/>
              <a:gd name="T30" fmla="*/ 7937 w 857"/>
              <a:gd name="T31" fmla="*/ 74613 h 168"/>
              <a:gd name="T32" fmla="*/ 36512 w 857"/>
              <a:gd name="T33" fmla="*/ 36513 h 168"/>
              <a:gd name="T34" fmla="*/ 80962 w 857"/>
              <a:gd name="T35" fmla="*/ 9525 h 168"/>
              <a:gd name="T36" fmla="*/ 147637 w 857"/>
              <a:gd name="T37" fmla="*/ 0 h 168"/>
              <a:gd name="T38" fmla="*/ 147637 w 857"/>
              <a:gd name="T39" fmla="*/ 0 h 1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57"/>
              <a:gd name="T61" fmla="*/ 0 h 168"/>
              <a:gd name="T62" fmla="*/ 857 w 857"/>
              <a:gd name="T63" fmla="*/ 168 h 1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57" h="168">
                <a:moveTo>
                  <a:pt x="93" y="0"/>
                </a:moveTo>
                <a:lnTo>
                  <a:pt x="429" y="10"/>
                </a:lnTo>
                <a:lnTo>
                  <a:pt x="765" y="19"/>
                </a:lnTo>
                <a:lnTo>
                  <a:pt x="804" y="25"/>
                </a:lnTo>
                <a:lnTo>
                  <a:pt x="834" y="42"/>
                </a:lnTo>
                <a:lnTo>
                  <a:pt x="857" y="94"/>
                </a:lnTo>
                <a:lnTo>
                  <a:pt x="850" y="121"/>
                </a:lnTo>
                <a:lnTo>
                  <a:pt x="834" y="145"/>
                </a:lnTo>
                <a:lnTo>
                  <a:pt x="804" y="162"/>
                </a:lnTo>
                <a:lnTo>
                  <a:pt x="765" y="168"/>
                </a:lnTo>
                <a:lnTo>
                  <a:pt x="429" y="158"/>
                </a:lnTo>
                <a:lnTo>
                  <a:pt x="93" y="149"/>
                </a:lnTo>
                <a:lnTo>
                  <a:pt x="51" y="143"/>
                </a:lnTo>
                <a:lnTo>
                  <a:pt x="23" y="126"/>
                </a:lnTo>
                <a:lnTo>
                  <a:pt x="0" y="74"/>
                </a:lnTo>
                <a:lnTo>
                  <a:pt x="5" y="47"/>
                </a:lnTo>
                <a:lnTo>
                  <a:pt x="23" y="23"/>
                </a:lnTo>
                <a:lnTo>
                  <a:pt x="51" y="6"/>
                </a:lnTo>
                <a:lnTo>
                  <a:pt x="93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5" name="Freeform 28"/>
          <p:cNvSpPr>
            <a:spLocks/>
          </p:cNvSpPr>
          <p:nvPr/>
        </p:nvSpPr>
        <p:spPr bwMode="auto">
          <a:xfrm>
            <a:off x="304800" y="1295400"/>
            <a:ext cx="371475" cy="1316038"/>
          </a:xfrm>
          <a:custGeom>
            <a:avLst/>
            <a:gdLst>
              <a:gd name="T0" fmla="*/ 371475 w 234"/>
              <a:gd name="T1" fmla="*/ 134938 h 829"/>
              <a:gd name="T2" fmla="*/ 334963 w 234"/>
              <a:gd name="T3" fmla="*/ 423863 h 829"/>
              <a:gd name="T4" fmla="*/ 309563 w 234"/>
              <a:gd name="T5" fmla="*/ 555625 h 829"/>
              <a:gd name="T6" fmla="*/ 284163 w 234"/>
              <a:gd name="T7" fmla="*/ 681038 h 829"/>
              <a:gd name="T8" fmla="*/ 217488 w 234"/>
              <a:gd name="T9" fmla="*/ 1227138 h 829"/>
              <a:gd name="T10" fmla="*/ 206375 w 234"/>
              <a:gd name="T11" fmla="*/ 1265238 h 829"/>
              <a:gd name="T12" fmla="*/ 184150 w 234"/>
              <a:gd name="T13" fmla="*/ 1292225 h 829"/>
              <a:gd name="T14" fmla="*/ 106363 w 234"/>
              <a:gd name="T15" fmla="*/ 1316038 h 829"/>
              <a:gd name="T16" fmla="*/ 33338 w 234"/>
              <a:gd name="T17" fmla="*/ 1292225 h 829"/>
              <a:gd name="T18" fmla="*/ 0 w 234"/>
              <a:gd name="T19" fmla="*/ 1227138 h 829"/>
              <a:gd name="T20" fmla="*/ 19050 w 234"/>
              <a:gd name="T21" fmla="*/ 674688 h 829"/>
              <a:gd name="T22" fmla="*/ 58738 w 234"/>
              <a:gd name="T23" fmla="*/ 119063 h 829"/>
              <a:gd name="T24" fmla="*/ 73025 w 234"/>
              <a:gd name="T25" fmla="*/ 66675 h 829"/>
              <a:gd name="T26" fmla="*/ 114300 w 234"/>
              <a:gd name="T27" fmla="*/ 26988 h 829"/>
              <a:gd name="T28" fmla="*/ 165100 w 234"/>
              <a:gd name="T29" fmla="*/ 6350 h 829"/>
              <a:gd name="T30" fmla="*/ 223838 w 234"/>
              <a:gd name="T31" fmla="*/ 0 h 829"/>
              <a:gd name="T32" fmla="*/ 327025 w 234"/>
              <a:gd name="T33" fmla="*/ 36513 h 829"/>
              <a:gd name="T34" fmla="*/ 371475 w 234"/>
              <a:gd name="T35" fmla="*/ 134938 h 829"/>
              <a:gd name="T36" fmla="*/ 371475 w 234"/>
              <a:gd name="T37" fmla="*/ 134938 h 8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4"/>
              <a:gd name="T58" fmla="*/ 0 h 829"/>
              <a:gd name="T59" fmla="*/ 234 w 234"/>
              <a:gd name="T60" fmla="*/ 829 h 8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4" h="829">
                <a:moveTo>
                  <a:pt x="234" y="85"/>
                </a:moveTo>
                <a:lnTo>
                  <a:pt x="211" y="267"/>
                </a:lnTo>
                <a:lnTo>
                  <a:pt x="195" y="350"/>
                </a:lnTo>
                <a:lnTo>
                  <a:pt x="179" y="429"/>
                </a:lnTo>
                <a:lnTo>
                  <a:pt x="137" y="773"/>
                </a:lnTo>
                <a:lnTo>
                  <a:pt x="130" y="797"/>
                </a:lnTo>
                <a:lnTo>
                  <a:pt x="116" y="814"/>
                </a:lnTo>
                <a:lnTo>
                  <a:pt x="67" y="829"/>
                </a:lnTo>
                <a:lnTo>
                  <a:pt x="21" y="814"/>
                </a:lnTo>
                <a:lnTo>
                  <a:pt x="0" y="773"/>
                </a:lnTo>
                <a:lnTo>
                  <a:pt x="12" y="425"/>
                </a:lnTo>
                <a:lnTo>
                  <a:pt x="37" y="75"/>
                </a:lnTo>
                <a:lnTo>
                  <a:pt x="46" y="42"/>
                </a:lnTo>
                <a:lnTo>
                  <a:pt x="72" y="17"/>
                </a:lnTo>
                <a:lnTo>
                  <a:pt x="104" y="4"/>
                </a:lnTo>
                <a:lnTo>
                  <a:pt x="141" y="0"/>
                </a:lnTo>
                <a:lnTo>
                  <a:pt x="206" y="23"/>
                </a:lnTo>
                <a:lnTo>
                  <a:pt x="234" y="85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6" name="Freeform 29"/>
          <p:cNvSpPr>
            <a:spLocks/>
          </p:cNvSpPr>
          <p:nvPr/>
        </p:nvSpPr>
        <p:spPr bwMode="auto">
          <a:xfrm>
            <a:off x="0" y="5638800"/>
            <a:ext cx="1292225" cy="1014413"/>
          </a:xfrm>
          <a:custGeom>
            <a:avLst/>
            <a:gdLst>
              <a:gd name="T0" fmla="*/ 33338 w 814"/>
              <a:gd name="T1" fmla="*/ 428625 h 639"/>
              <a:gd name="T2" fmla="*/ 49213 w 814"/>
              <a:gd name="T3" fmla="*/ 403225 h 639"/>
              <a:gd name="T4" fmla="*/ 85725 w 814"/>
              <a:gd name="T5" fmla="*/ 381000 h 639"/>
              <a:gd name="T6" fmla="*/ 206375 w 814"/>
              <a:gd name="T7" fmla="*/ 349250 h 639"/>
              <a:gd name="T8" fmla="*/ 449263 w 814"/>
              <a:gd name="T9" fmla="*/ 319088 h 639"/>
              <a:gd name="T10" fmla="*/ 479425 w 814"/>
              <a:gd name="T11" fmla="*/ 203200 h 639"/>
              <a:gd name="T12" fmla="*/ 504825 w 814"/>
              <a:gd name="T13" fmla="*/ 104775 h 639"/>
              <a:gd name="T14" fmla="*/ 533400 w 814"/>
              <a:gd name="T15" fmla="*/ 61913 h 639"/>
              <a:gd name="T16" fmla="*/ 560388 w 814"/>
              <a:gd name="T17" fmla="*/ 33338 h 639"/>
              <a:gd name="T18" fmla="*/ 608013 w 814"/>
              <a:gd name="T19" fmla="*/ 0 h 639"/>
              <a:gd name="T20" fmla="*/ 647700 w 814"/>
              <a:gd name="T21" fmla="*/ 0 h 639"/>
              <a:gd name="T22" fmla="*/ 684213 w 814"/>
              <a:gd name="T23" fmla="*/ 30163 h 639"/>
              <a:gd name="T24" fmla="*/ 754063 w 814"/>
              <a:gd name="T25" fmla="*/ 142875 h 639"/>
              <a:gd name="T26" fmla="*/ 798513 w 814"/>
              <a:gd name="T27" fmla="*/ 214313 h 639"/>
              <a:gd name="T28" fmla="*/ 846138 w 814"/>
              <a:gd name="T29" fmla="*/ 285750 h 639"/>
              <a:gd name="T30" fmla="*/ 993775 w 814"/>
              <a:gd name="T31" fmla="*/ 261938 h 639"/>
              <a:gd name="T32" fmla="*/ 1119188 w 814"/>
              <a:gd name="T33" fmla="*/ 244475 h 639"/>
              <a:gd name="T34" fmla="*/ 1273175 w 814"/>
              <a:gd name="T35" fmla="*/ 244475 h 639"/>
              <a:gd name="T36" fmla="*/ 1292225 w 814"/>
              <a:gd name="T37" fmla="*/ 268288 h 639"/>
              <a:gd name="T38" fmla="*/ 1258888 w 814"/>
              <a:gd name="T39" fmla="*/ 319088 h 639"/>
              <a:gd name="T40" fmla="*/ 1217613 w 814"/>
              <a:gd name="T41" fmla="*/ 354013 h 639"/>
              <a:gd name="T42" fmla="*/ 1166813 w 814"/>
              <a:gd name="T43" fmla="*/ 400050 h 639"/>
              <a:gd name="T44" fmla="*/ 1136650 w 814"/>
              <a:gd name="T45" fmla="*/ 427038 h 639"/>
              <a:gd name="T46" fmla="*/ 1100138 w 814"/>
              <a:gd name="T47" fmla="*/ 452438 h 639"/>
              <a:gd name="T48" fmla="*/ 1060450 w 814"/>
              <a:gd name="T49" fmla="*/ 482600 h 639"/>
              <a:gd name="T50" fmla="*/ 1016000 w 814"/>
              <a:gd name="T51" fmla="*/ 515938 h 639"/>
              <a:gd name="T52" fmla="*/ 1071563 w 814"/>
              <a:gd name="T53" fmla="*/ 608013 h 639"/>
              <a:gd name="T54" fmla="*/ 1119188 w 814"/>
              <a:gd name="T55" fmla="*/ 709613 h 639"/>
              <a:gd name="T56" fmla="*/ 1166813 w 814"/>
              <a:gd name="T57" fmla="*/ 915988 h 639"/>
              <a:gd name="T58" fmla="*/ 1152525 w 814"/>
              <a:gd name="T59" fmla="*/ 990600 h 639"/>
              <a:gd name="T60" fmla="*/ 1133475 w 814"/>
              <a:gd name="T61" fmla="*/ 1008063 h 639"/>
              <a:gd name="T62" fmla="*/ 1104900 w 814"/>
              <a:gd name="T63" fmla="*/ 1014413 h 639"/>
              <a:gd name="T64" fmla="*/ 938213 w 814"/>
              <a:gd name="T65" fmla="*/ 954088 h 639"/>
              <a:gd name="T66" fmla="*/ 890588 w 814"/>
              <a:gd name="T67" fmla="*/ 927100 h 639"/>
              <a:gd name="T68" fmla="*/ 842963 w 814"/>
              <a:gd name="T69" fmla="*/ 896938 h 639"/>
              <a:gd name="T70" fmla="*/ 795338 w 814"/>
              <a:gd name="T71" fmla="*/ 865188 h 639"/>
              <a:gd name="T72" fmla="*/ 750888 w 814"/>
              <a:gd name="T73" fmla="*/ 835025 h 639"/>
              <a:gd name="T74" fmla="*/ 711200 w 814"/>
              <a:gd name="T75" fmla="*/ 808038 h 639"/>
              <a:gd name="T76" fmla="*/ 673100 w 814"/>
              <a:gd name="T77" fmla="*/ 784225 h 639"/>
              <a:gd name="T78" fmla="*/ 619125 w 814"/>
              <a:gd name="T79" fmla="*/ 750888 h 639"/>
              <a:gd name="T80" fmla="*/ 563563 w 814"/>
              <a:gd name="T81" fmla="*/ 787400 h 639"/>
              <a:gd name="T82" fmla="*/ 508000 w 814"/>
              <a:gd name="T83" fmla="*/ 820738 h 639"/>
              <a:gd name="T84" fmla="*/ 457200 w 814"/>
              <a:gd name="T85" fmla="*/ 852488 h 639"/>
              <a:gd name="T86" fmla="*/ 409575 w 814"/>
              <a:gd name="T87" fmla="*/ 879475 h 639"/>
              <a:gd name="T88" fmla="*/ 368300 w 814"/>
              <a:gd name="T89" fmla="*/ 906463 h 639"/>
              <a:gd name="T90" fmla="*/ 331788 w 814"/>
              <a:gd name="T91" fmla="*/ 927100 h 639"/>
              <a:gd name="T92" fmla="*/ 273050 w 814"/>
              <a:gd name="T93" fmla="*/ 947738 h 639"/>
              <a:gd name="T94" fmla="*/ 239713 w 814"/>
              <a:gd name="T95" fmla="*/ 939800 h 639"/>
              <a:gd name="T96" fmla="*/ 231775 w 814"/>
              <a:gd name="T97" fmla="*/ 889000 h 639"/>
              <a:gd name="T98" fmla="*/ 258763 w 814"/>
              <a:gd name="T99" fmla="*/ 787400 h 639"/>
              <a:gd name="T100" fmla="*/ 284163 w 814"/>
              <a:gd name="T101" fmla="*/ 715963 h 639"/>
              <a:gd name="T102" fmla="*/ 317500 w 814"/>
              <a:gd name="T103" fmla="*/ 628650 h 639"/>
              <a:gd name="T104" fmla="*/ 236538 w 814"/>
              <a:gd name="T105" fmla="*/ 601663 h 639"/>
              <a:gd name="T106" fmla="*/ 103188 w 814"/>
              <a:gd name="T107" fmla="*/ 552450 h 639"/>
              <a:gd name="T108" fmla="*/ 11113 w 814"/>
              <a:gd name="T109" fmla="*/ 488950 h 639"/>
              <a:gd name="T110" fmla="*/ 0 w 814"/>
              <a:gd name="T111" fmla="*/ 458788 h 639"/>
              <a:gd name="T112" fmla="*/ 33338 w 814"/>
              <a:gd name="T113" fmla="*/ 428625 h 639"/>
              <a:gd name="T114" fmla="*/ 33338 w 814"/>
              <a:gd name="T115" fmla="*/ 428625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4"/>
              <a:gd name="T175" fmla="*/ 0 h 639"/>
              <a:gd name="T176" fmla="*/ 814 w 814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4" h="639">
                <a:moveTo>
                  <a:pt x="21" y="270"/>
                </a:moveTo>
                <a:lnTo>
                  <a:pt x="31" y="254"/>
                </a:lnTo>
                <a:lnTo>
                  <a:pt x="54" y="240"/>
                </a:lnTo>
                <a:lnTo>
                  <a:pt x="130" y="220"/>
                </a:lnTo>
                <a:lnTo>
                  <a:pt x="283" y="201"/>
                </a:lnTo>
                <a:lnTo>
                  <a:pt x="302" y="128"/>
                </a:lnTo>
                <a:lnTo>
                  <a:pt x="318" y="66"/>
                </a:lnTo>
                <a:lnTo>
                  <a:pt x="336" y="39"/>
                </a:lnTo>
                <a:lnTo>
                  <a:pt x="353" y="21"/>
                </a:lnTo>
                <a:lnTo>
                  <a:pt x="383" y="0"/>
                </a:lnTo>
                <a:lnTo>
                  <a:pt x="408" y="0"/>
                </a:lnTo>
                <a:lnTo>
                  <a:pt x="431" y="19"/>
                </a:lnTo>
                <a:lnTo>
                  <a:pt x="475" y="90"/>
                </a:lnTo>
                <a:lnTo>
                  <a:pt x="503" y="135"/>
                </a:lnTo>
                <a:lnTo>
                  <a:pt x="533" y="180"/>
                </a:lnTo>
                <a:lnTo>
                  <a:pt x="626" y="165"/>
                </a:lnTo>
                <a:lnTo>
                  <a:pt x="705" y="154"/>
                </a:lnTo>
                <a:lnTo>
                  <a:pt x="802" y="154"/>
                </a:lnTo>
                <a:lnTo>
                  <a:pt x="814" y="169"/>
                </a:lnTo>
                <a:lnTo>
                  <a:pt x="793" y="201"/>
                </a:lnTo>
                <a:lnTo>
                  <a:pt x="767" y="223"/>
                </a:lnTo>
                <a:lnTo>
                  <a:pt x="735" y="252"/>
                </a:lnTo>
                <a:lnTo>
                  <a:pt x="716" y="269"/>
                </a:lnTo>
                <a:lnTo>
                  <a:pt x="693" y="285"/>
                </a:lnTo>
                <a:lnTo>
                  <a:pt x="668" y="304"/>
                </a:lnTo>
                <a:lnTo>
                  <a:pt x="640" y="325"/>
                </a:lnTo>
                <a:lnTo>
                  <a:pt x="675" y="383"/>
                </a:lnTo>
                <a:lnTo>
                  <a:pt x="705" y="447"/>
                </a:lnTo>
                <a:lnTo>
                  <a:pt x="735" y="577"/>
                </a:lnTo>
                <a:lnTo>
                  <a:pt x="726" y="624"/>
                </a:lnTo>
                <a:lnTo>
                  <a:pt x="714" y="635"/>
                </a:lnTo>
                <a:lnTo>
                  <a:pt x="696" y="639"/>
                </a:lnTo>
                <a:lnTo>
                  <a:pt x="591" y="601"/>
                </a:lnTo>
                <a:lnTo>
                  <a:pt x="561" y="584"/>
                </a:lnTo>
                <a:lnTo>
                  <a:pt x="531" y="565"/>
                </a:lnTo>
                <a:lnTo>
                  <a:pt x="501" y="545"/>
                </a:lnTo>
                <a:lnTo>
                  <a:pt x="473" y="526"/>
                </a:lnTo>
                <a:lnTo>
                  <a:pt x="448" y="509"/>
                </a:lnTo>
                <a:lnTo>
                  <a:pt x="424" y="494"/>
                </a:lnTo>
                <a:lnTo>
                  <a:pt x="390" y="473"/>
                </a:lnTo>
                <a:lnTo>
                  <a:pt x="355" y="496"/>
                </a:lnTo>
                <a:lnTo>
                  <a:pt x="320" y="517"/>
                </a:lnTo>
                <a:lnTo>
                  <a:pt x="288" y="537"/>
                </a:lnTo>
                <a:lnTo>
                  <a:pt x="258" y="554"/>
                </a:lnTo>
                <a:lnTo>
                  <a:pt x="232" y="571"/>
                </a:lnTo>
                <a:lnTo>
                  <a:pt x="209" y="584"/>
                </a:lnTo>
                <a:lnTo>
                  <a:pt x="172" y="597"/>
                </a:lnTo>
                <a:lnTo>
                  <a:pt x="151" y="592"/>
                </a:lnTo>
                <a:lnTo>
                  <a:pt x="146" y="560"/>
                </a:lnTo>
                <a:lnTo>
                  <a:pt x="163" y="496"/>
                </a:lnTo>
                <a:lnTo>
                  <a:pt x="179" y="451"/>
                </a:lnTo>
                <a:lnTo>
                  <a:pt x="200" y="396"/>
                </a:lnTo>
                <a:lnTo>
                  <a:pt x="149" y="379"/>
                </a:lnTo>
                <a:lnTo>
                  <a:pt x="65" y="348"/>
                </a:lnTo>
                <a:lnTo>
                  <a:pt x="7" y="308"/>
                </a:lnTo>
                <a:lnTo>
                  <a:pt x="0" y="289"/>
                </a:lnTo>
                <a:lnTo>
                  <a:pt x="21" y="27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7" name="Freeform 30"/>
          <p:cNvSpPr>
            <a:spLocks/>
          </p:cNvSpPr>
          <p:nvPr/>
        </p:nvSpPr>
        <p:spPr bwMode="auto">
          <a:xfrm>
            <a:off x="7620000" y="0"/>
            <a:ext cx="1287463" cy="1014413"/>
          </a:xfrm>
          <a:custGeom>
            <a:avLst/>
            <a:gdLst>
              <a:gd name="T0" fmla="*/ 33338 w 811"/>
              <a:gd name="T1" fmla="*/ 428625 h 639"/>
              <a:gd name="T2" fmla="*/ 44450 w 811"/>
              <a:gd name="T3" fmla="*/ 404813 h 639"/>
              <a:gd name="T4" fmla="*/ 80963 w 811"/>
              <a:gd name="T5" fmla="*/ 384175 h 639"/>
              <a:gd name="T6" fmla="*/ 204788 w 811"/>
              <a:gd name="T7" fmla="*/ 352425 h 639"/>
              <a:gd name="T8" fmla="*/ 444500 w 811"/>
              <a:gd name="T9" fmla="*/ 322263 h 639"/>
              <a:gd name="T10" fmla="*/ 474663 w 811"/>
              <a:gd name="T11" fmla="*/ 204788 h 639"/>
              <a:gd name="T12" fmla="*/ 500063 w 811"/>
              <a:gd name="T13" fmla="*/ 106363 h 639"/>
              <a:gd name="T14" fmla="*/ 528638 w 811"/>
              <a:gd name="T15" fmla="*/ 61913 h 639"/>
              <a:gd name="T16" fmla="*/ 555625 w 811"/>
              <a:gd name="T17" fmla="*/ 31750 h 639"/>
              <a:gd name="T18" fmla="*/ 603250 w 811"/>
              <a:gd name="T19" fmla="*/ 0 h 639"/>
              <a:gd name="T20" fmla="*/ 642938 w 811"/>
              <a:gd name="T21" fmla="*/ 3175 h 639"/>
              <a:gd name="T22" fmla="*/ 679450 w 811"/>
              <a:gd name="T23" fmla="*/ 30163 h 639"/>
              <a:gd name="T24" fmla="*/ 754063 w 811"/>
              <a:gd name="T25" fmla="*/ 142875 h 639"/>
              <a:gd name="T26" fmla="*/ 793750 w 811"/>
              <a:gd name="T27" fmla="*/ 214313 h 639"/>
              <a:gd name="T28" fmla="*/ 841375 w 811"/>
              <a:gd name="T29" fmla="*/ 288925 h 639"/>
              <a:gd name="T30" fmla="*/ 989013 w 811"/>
              <a:gd name="T31" fmla="*/ 265113 h 639"/>
              <a:gd name="T32" fmla="*/ 1114425 w 811"/>
              <a:gd name="T33" fmla="*/ 247650 h 639"/>
              <a:gd name="T34" fmla="*/ 1268413 w 811"/>
              <a:gd name="T35" fmla="*/ 244475 h 639"/>
              <a:gd name="T36" fmla="*/ 1287463 w 811"/>
              <a:gd name="T37" fmla="*/ 271463 h 639"/>
              <a:gd name="T38" fmla="*/ 1254125 w 811"/>
              <a:gd name="T39" fmla="*/ 322263 h 639"/>
              <a:gd name="T40" fmla="*/ 1217613 w 811"/>
              <a:gd name="T41" fmla="*/ 357188 h 639"/>
              <a:gd name="T42" fmla="*/ 1165225 w 811"/>
              <a:gd name="T43" fmla="*/ 401638 h 639"/>
              <a:gd name="T44" fmla="*/ 1131888 w 811"/>
              <a:gd name="T45" fmla="*/ 427038 h 639"/>
              <a:gd name="T46" fmla="*/ 1095375 w 811"/>
              <a:gd name="T47" fmla="*/ 452438 h 639"/>
              <a:gd name="T48" fmla="*/ 1055688 w 811"/>
              <a:gd name="T49" fmla="*/ 482600 h 639"/>
              <a:gd name="T50" fmla="*/ 1011238 w 811"/>
              <a:gd name="T51" fmla="*/ 515938 h 639"/>
              <a:gd name="T52" fmla="*/ 1069975 w 811"/>
              <a:gd name="T53" fmla="*/ 611188 h 639"/>
              <a:gd name="T54" fmla="*/ 1114425 w 811"/>
              <a:gd name="T55" fmla="*/ 709613 h 639"/>
              <a:gd name="T56" fmla="*/ 1162050 w 811"/>
              <a:gd name="T57" fmla="*/ 915988 h 639"/>
              <a:gd name="T58" fmla="*/ 1150938 w 811"/>
              <a:gd name="T59" fmla="*/ 990600 h 639"/>
              <a:gd name="T60" fmla="*/ 1128713 w 811"/>
              <a:gd name="T61" fmla="*/ 1008063 h 639"/>
              <a:gd name="T62" fmla="*/ 1098550 w 811"/>
              <a:gd name="T63" fmla="*/ 1014413 h 639"/>
              <a:gd name="T64" fmla="*/ 933450 w 811"/>
              <a:gd name="T65" fmla="*/ 954088 h 639"/>
              <a:gd name="T66" fmla="*/ 885825 w 811"/>
              <a:gd name="T67" fmla="*/ 927100 h 639"/>
              <a:gd name="T68" fmla="*/ 838200 w 811"/>
              <a:gd name="T69" fmla="*/ 896938 h 639"/>
              <a:gd name="T70" fmla="*/ 793750 w 811"/>
              <a:gd name="T71" fmla="*/ 868363 h 639"/>
              <a:gd name="T72" fmla="*/ 746125 w 811"/>
              <a:gd name="T73" fmla="*/ 838200 h 639"/>
              <a:gd name="T74" fmla="*/ 706438 w 811"/>
              <a:gd name="T75" fmla="*/ 808038 h 639"/>
              <a:gd name="T76" fmla="*/ 668338 w 811"/>
              <a:gd name="T77" fmla="*/ 784225 h 639"/>
              <a:gd name="T78" fmla="*/ 617538 w 811"/>
              <a:gd name="T79" fmla="*/ 754063 h 639"/>
              <a:gd name="T80" fmla="*/ 558800 w 811"/>
              <a:gd name="T81" fmla="*/ 787400 h 639"/>
              <a:gd name="T82" fmla="*/ 503238 w 811"/>
              <a:gd name="T83" fmla="*/ 820738 h 639"/>
              <a:gd name="T84" fmla="*/ 452438 w 811"/>
              <a:gd name="T85" fmla="*/ 852488 h 639"/>
              <a:gd name="T86" fmla="*/ 407988 w 811"/>
              <a:gd name="T87" fmla="*/ 882650 h 639"/>
              <a:gd name="T88" fmla="*/ 363538 w 811"/>
              <a:gd name="T89" fmla="*/ 906463 h 639"/>
              <a:gd name="T90" fmla="*/ 327025 w 811"/>
              <a:gd name="T91" fmla="*/ 927100 h 639"/>
              <a:gd name="T92" fmla="*/ 268288 w 811"/>
              <a:gd name="T93" fmla="*/ 950913 h 639"/>
              <a:gd name="T94" fmla="*/ 234950 w 811"/>
              <a:gd name="T95" fmla="*/ 939800 h 639"/>
              <a:gd name="T96" fmla="*/ 227013 w 811"/>
              <a:gd name="T97" fmla="*/ 889000 h 639"/>
              <a:gd name="T98" fmla="*/ 254000 w 811"/>
              <a:gd name="T99" fmla="*/ 787400 h 639"/>
              <a:gd name="T100" fmla="*/ 279400 w 811"/>
              <a:gd name="T101" fmla="*/ 719138 h 639"/>
              <a:gd name="T102" fmla="*/ 312738 w 811"/>
              <a:gd name="T103" fmla="*/ 631825 h 639"/>
              <a:gd name="T104" fmla="*/ 231775 w 811"/>
              <a:gd name="T105" fmla="*/ 601663 h 639"/>
              <a:gd name="T106" fmla="*/ 103188 w 811"/>
              <a:gd name="T107" fmla="*/ 550863 h 639"/>
              <a:gd name="T108" fmla="*/ 6350 w 811"/>
              <a:gd name="T109" fmla="*/ 492125 h 639"/>
              <a:gd name="T110" fmla="*/ 0 w 811"/>
              <a:gd name="T111" fmla="*/ 458788 h 639"/>
              <a:gd name="T112" fmla="*/ 33338 w 811"/>
              <a:gd name="T113" fmla="*/ 428625 h 639"/>
              <a:gd name="T114" fmla="*/ 33338 w 811"/>
              <a:gd name="T115" fmla="*/ 428625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70"/>
                </a:moveTo>
                <a:lnTo>
                  <a:pt x="28" y="255"/>
                </a:lnTo>
                <a:lnTo>
                  <a:pt x="51" y="242"/>
                </a:lnTo>
                <a:lnTo>
                  <a:pt x="129" y="222"/>
                </a:lnTo>
                <a:lnTo>
                  <a:pt x="280" y="203"/>
                </a:lnTo>
                <a:lnTo>
                  <a:pt x="299" y="129"/>
                </a:lnTo>
                <a:lnTo>
                  <a:pt x="315" y="67"/>
                </a:lnTo>
                <a:lnTo>
                  <a:pt x="333" y="39"/>
                </a:lnTo>
                <a:lnTo>
                  <a:pt x="350" y="20"/>
                </a:lnTo>
                <a:lnTo>
                  <a:pt x="380" y="0"/>
                </a:lnTo>
                <a:lnTo>
                  <a:pt x="405" y="2"/>
                </a:lnTo>
                <a:lnTo>
                  <a:pt x="428" y="19"/>
                </a:lnTo>
                <a:lnTo>
                  <a:pt x="475" y="90"/>
                </a:lnTo>
                <a:lnTo>
                  <a:pt x="500" y="135"/>
                </a:lnTo>
                <a:lnTo>
                  <a:pt x="530" y="182"/>
                </a:lnTo>
                <a:lnTo>
                  <a:pt x="623" y="167"/>
                </a:lnTo>
                <a:lnTo>
                  <a:pt x="702" y="156"/>
                </a:lnTo>
                <a:lnTo>
                  <a:pt x="799" y="154"/>
                </a:lnTo>
                <a:lnTo>
                  <a:pt x="811" y="171"/>
                </a:lnTo>
                <a:lnTo>
                  <a:pt x="790" y="203"/>
                </a:lnTo>
                <a:lnTo>
                  <a:pt x="767" y="225"/>
                </a:lnTo>
                <a:lnTo>
                  <a:pt x="734" y="253"/>
                </a:lnTo>
                <a:lnTo>
                  <a:pt x="713" y="269"/>
                </a:lnTo>
                <a:lnTo>
                  <a:pt x="690" y="285"/>
                </a:lnTo>
                <a:lnTo>
                  <a:pt x="665" y="304"/>
                </a:lnTo>
                <a:lnTo>
                  <a:pt x="637" y="325"/>
                </a:lnTo>
                <a:lnTo>
                  <a:pt x="674" y="385"/>
                </a:lnTo>
                <a:lnTo>
                  <a:pt x="702" y="447"/>
                </a:lnTo>
                <a:lnTo>
                  <a:pt x="732" y="577"/>
                </a:lnTo>
                <a:lnTo>
                  <a:pt x="725" y="624"/>
                </a:lnTo>
                <a:lnTo>
                  <a:pt x="711" y="635"/>
                </a:lnTo>
                <a:lnTo>
                  <a:pt x="692" y="639"/>
                </a:lnTo>
                <a:lnTo>
                  <a:pt x="588" y="601"/>
                </a:lnTo>
                <a:lnTo>
                  <a:pt x="558" y="584"/>
                </a:lnTo>
                <a:lnTo>
                  <a:pt x="528" y="565"/>
                </a:lnTo>
                <a:lnTo>
                  <a:pt x="500" y="547"/>
                </a:lnTo>
                <a:lnTo>
                  <a:pt x="470" y="528"/>
                </a:lnTo>
                <a:lnTo>
                  <a:pt x="445" y="509"/>
                </a:lnTo>
                <a:lnTo>
                  <a:pt x="421" y="494"/>
                </a:lnTo>
                <a:lnTo>
                  <a:pt x="389" y="475"/>
                </a:lnTo>
                <a:lnTo>
                  <a:pt x="352" y="496"/>
                </a:lnTo>
                <a:lnTo>
                  <a:pt x="317" y="517"/>
                </a:lnTo>
                <a:lnTo>
                  <a:pt x="285" y="537"/>
                </a:lnTo>
                <a:lnTo>
                  <a:pt x="257" y="556"/>
                </a:lnTo>
                <a:lnTo>
                  <a:pt x="229" y="571"/>
                </a:lnTo>
                <a:lnTo>
                  <a:pt x="206" y="584"/>
                </a:lnTo>
                <a:lnTo>
                  <a:pt x="169" y="599"/>
                </a:lnTo>
                <a:lnTo>
                  <a:pt x="148" y="592"/>
                </a:lnTo>
                <a:lnTo>
                  <a:pt x="143" y="560"/>
                </a:lnTo>
                <a:lnTo>
                  <a:pt x="160" y="496"/>
                </a:lnTo>
                <a:lnTo>
                  <a:pt x="176" y="453"/>
                </a:lnTo>
                <a:lnTo>
                  <a:pt x="197" y="398"/>
                </a:lnTo>
                <a:lnTo>
                  <a:pt x="146" y="379"/>
                </a:lnTo>
                <a:lnTo>
                  <a:pt x="65" y="347"/>
                </a:lnTo>
                <a:lnTo>
                  <a:pt x="4" y="310"/>
                </a:lnTo>
                <a:lnTo>
                  <a:pt x="0" y="289"/>
                </a:lnTo>
                <a:lnTo>
                  <a:pt x="21" y="27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8" name="Freeform 31"/>
          <p:cNvSpPr>
            <a:spLocks/>
          </p:cNvSpPr>
          <p:nvPr/>
        </p:nvSpPr>
        <p:spPr bwMode="auto">
          <a:xfrm>
            <a:off x="7856538" y="5843588"/>
            <a:ext cx="1287462" cy="1014412"/>
          </a:xfrm>
          <a:custGeom>
            <a:avLst/>
            <a:gdLst>
              <a:gd name="T0" fmla="*/ 33337 w 811"/>
              <a:gd name="T1" fmla="*/ 430212 h 639"/>
              <a:gd name="T2" fmla="*/ 44450 w 811"/>
              <a:gd name="T3" fmla="*/ 406400 h 639"/>
              <a:gd name="T4" fmla="*/ 80962 w 811"/>
              <a:gd name="T5" fmla="*/ 385762 h 639"/>
              <a:gd name="T6" fmla="*/ 206375 w 811"/>
              <a:gd name="T7" fmla="*/ 352425 h 639"/>
              <a:gd name="T8" fmla="*/ 449262 w 811"/>
              <a:gd name="T9" fmla="*/ 322262 h 639"/>
              <a:gd name="T10" fmla="*/ 477837 w 811"/>
              <a:gd name="T11" fmla="*/ 206375 h 639"/>
              <a:gd name="T12" fmla="*/ 500062 w 811"/>
              <a:gd name="T13" fmla="*/ 107950 h 639"/>
              <a:gd name="T14" fmla="*/ 530225 w 811"/>
              <a:gd name="T15" fmla="*/ 63500 h 639"/>
              <a:gd name="T16" fmla="*/ 558800 w 811"/>
              <a:gd name="T17" fmla="*/ 33337 h 639"/>
              <a:gd name="T18" fmla="*/ 608012 w 811"/>
              <a:gd name="T19" fmla="*/ 0 h 639"/>
              <a:gd name="T20" fmla="*/ 647700 w 811"/>
              <a:gd name="T21" fmla="*/ 3175 h 639"/>
              <a:gd name="T22" fmla="*/ 681037 w 811"/>
              <a:gd name="T23" fmla="*/ 30162 h 639"/>
              <a:gd name="T24" fmla="*/ 754062 w 811"/>
              <a:gd name="T25" fmla="*/ 146050 h 639"/>
              <a:gd name="T26" fmla="*/ 795337 w 811"/>
              <a:gd name="T27" fmla="*/ 217487 h 639"/>
              <a:gd name="T28" fmla="*/ 846137 w 811"/>
              <a:gd name="T29" fmla="*/ 290512 h 639"/>
              <a:gd name="T30" fmla="*/ 993775 w 811"/>
              <a:gd name="T31" fmla="*/ 265112 h 639"/>
              <a:gd name="T32" fmla="*/ 1119187 w 811"/>
              <a:gd name="T33" fmla="*/ 247650 h 639"/>
              <a:gd name="T34" fmla="*/ 1273175 w 811"/>
              <a:gd name="T35" fmla="*/ 244475 h 639"/>
              <a:gd name="T36" fmla="*/ 1287462 w 811"/>
              <a:gd name="T37" fmla="*/ 271462 h 639"/>
              <a:gd name="T38" fmla="*/ 1254125 w 811"/>
              <a:gd name="T39" fmla="*/ 322262 h 639"/>
              <a:gd name="T40" fmla="*/ 1217612 w 811"/>
              <a:gd name="T41" fmla="*/ 358775 h 639"/>
              <a:gd name="T42" fmla="*/ 1166812 w 811"/>
              <a:gd name="T43" fmla="*/ 403225 h 639"/>
              <a:gd name="T44" fmla="*/ 1133475 w 811"/>
              <a:gd name="T45" fmla="*/ 427037 h 639"/>
              <a:gd name="T46" fmla="*/ 1096962 w 811"/>
              <a:gd name="T47" fmla="*/ 454025 h 639"/>
              <a:gd name="T48" fmla="*/ 1060450 w 811"/>
              <a:gd name="T49" fmla="*/ 484187 h 639"/>
              <a:gd name="T50" fmla="*/ 1011237 w 811"/>
              <a:gd name="T51" fmla="*/ 515937 h 639"/>
              <a:gd name="T52" fmla="*/ 1071562 w 811"/>
              <a:gd name="T53" fmla="*/ 611187 h 639"/>
              <a:gd name="T54" fmla="*/ 1114425 w 811"/>
              <a:gd name="T55" fmla="*/ 709612 h 639"/>
              <a:gd name="T56" fmla="*/ 1166812 w 811"/>
              <a:gd name="T57" fmla="*/ 919162 h 639"/>
              <a:gd name="T58" fmla="*/ 1150937 w 811"/>
              <a:gd name="T59" fmla="*/ 990600 h 639"/>
              <a:gd name="T60" fmla="*/ 1130300 w 811"/>
              <a:gd name="T61" fmla="*/ 1008062 h 639"/>
              <a:gd name="T62" fmla="*/ 1103312 w 811"/>
              <a:gd name="T63" fmla="*/ 1014412 h 639"/>
              <a:gd name="T64" fmla="*/ 938212 w 811"/>
              <a:gd name="T65" fmla="*/ 955675 h 639"/>
              <a:gd name="T66" fmla="*/ 890587 w 811"/>
              <a:gd name="T67" fmla="*/ 928687 h 639"/>
              <a:gd name="T68" fmla="*/ 842962 w 811"/>
              <a:gd name="T69" fmla="*/ 898525 h 639"/>
              <a:gd name="T70" fmla="*/ 795337 w 811"/>
              <a:gd name="T71" fmla="*/ 868362 h 639"/>
              <a:gd name="T72" fmla="*/ 750887 w 811"/>
              <a:gd name="T73" fmla="*/ 838200 h 639"/>
              <a:gd name="T74" fmla="*/ 706437 w 811"/>
              <a:gd name="T75" fmla="*/ 808037 h 639"/>
              <a:gd name="T76" fmla="*/ 673100 w 811"/>
              <a:gd name="T77" fmla="*/ 784225 h 639"/>
              <a:gd name="T78" fmla="*/ 619125 w 811"/>
              <a:gd name="T79" fmla="*/ 755650 h 639"/>
              <a:gd name="T80" fmla="*/ 558800 w 811"/>
              <a:gd name="T81" fmla="*/ 787400 h 639"/>
              <a:gd name="T82" fmla="*/ 504825 w 811"/>
              <a:gd name="T83" fmla="*/ 823912 h 639"/>
              <a:gd name="T84" fmla="*/ 457200 w 811"/>
              <a:gd name="T85" fmla="*/ 854075 h 639"/>
              <a:gd name="T86" fmla="*/ 407987 w 811"/>
              <a:gd name="T87" fmla="*/ 882650 h 639"/>
              <a:gd name="T88" fmla="*/ 365125 w 811"/>
              <a:gd name="T89" fmla="*/ 909637 h 639"/>
              <a:gd name="T90" fmla="*/ 327025 w 811"/>
              <a:gd name="T91" fmla="*/ 928687 h 639"/>
              <a:gd name="T92" fmla="*/ 268287 w 811"/>
              <a:gd name="T93" fmla="*/ 952500 h 639"/>
              <a:gd name="T94" fmla="*/ 236537 w 811"/>
              <a:gd name="T95" fmla="*/ 939800 h 639"/>
              <a:gd name="T96" fmla="*/ 231775 w 811"/>
              <a:gd name="T97" fmla="*/ 889000 h 639"/>
              <a:gd name="T98" fmla="*/ 257175 w 811"/>
              <a:gd name="T99" fmla="*/ 790575 h 639"/>
              <a:gd name="T100" fmla="*/ 279400 w 811"/>
              <a:gd name="T101" fmla="*/ 719137 h 639"/>
              <a:gd name="T102" fmla="*/ 317500 w 811"/>
              <a:gd name="T103" fmla="*/ 633412 h 639"/>
              <a:gd name="T104" fmla="*/ 231775 w 811"/>
              <a:gd name="T105" fmla="*/ 603250 h 639"/>
              <a:gd name="T106" fmla="*/ 103187 w 811"/>
              <a:gd name="T107" fmla="*/ 552450 h 639"/>
              <a:gd name="T108" fmla="*/ 7937 w 811"/>
              <a:gd name="T109" fmla="*/ 492125 h 639"/>
              <a:gd name="T110" fmla="*/ 0 w 811"/>
              <a:gd name="T111" fmla="*/ 460375 h 639"/>
              <a:gd name="T112" fmla="*/ 33337 w 811"/>
              <a:gd name="T113" fmla="*/ 430212 h 639"/>
              <a:gd name="T114" fmla="*/ 33337 w 811"/>
              <a:gd name="T115" fmla="*/ 430212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71"/>
                </a:moveTo>
                <a:lnTo>
                  <a:pt x="28" y="256"/>
                </a:lnTo>
                <a:lnTo>
                  <a:pt x="51" y="243"/>
                </a:lnTo>
                <a:lnTo>
                  <a:pt x="130" y="222"/>
                </a:lnTo>
                <a:lnTo>
                  <a:pt x="283" y="203"/>
                </a:lnTo>
                <a:lnTo>
                  <a:pt x="301" y="130"/>
                </a:lnTo>
                <a:lnTo>
                  <a:pt x="315" y="68"/>
                </a:lnTo>
                <a:lnTo>
                  <a:pt x="334" y="40"/>
                </a:lnTo>
                <a:lnTo>
                  <a:pt x="352" y="21"/>
                </a:lnTo>
                <a:lnTo>
                  <a:pt x="383" y="0"/>
                </a:lnTo>
                <a:lnTo>
                  <a:pt x="408" y="2"/>
                </a:lnTo>
                <a:lnTo>
                  <a:pt x="429" y="19"/>
                </a:lnTo>
                <a:lnTo>
                  <a:pt x="475" y="92"/>
                </a:lnTo>
                <a:lnTo>
                  <a:pt x="501" y="137"/>
                </a:lnTo>
                <a:lnTo>
                  <a:pt x="533" y="183"/>
                </a:lnTo>
                <a:lnTo>
                  <a:pt x="626" y="167"/>
                </a:lnTo>
                <a:lnTo>
                  <a:pt x="705" y="156"/>
                </a:lnTo>
                <a:lnTo>
                  <a:pt x="802" y="154"/>
                </a:lnTo>
                <a:lnTo>
                  <a:pt x="811" y="171"/>
                </a:lnTo>
                <a:lnTo>
                  <a:pt x="790" y="203"/>
                </a:lnTo>
                <a:lnTo>
                  <a:pt x="767" y="226"/>
                </a:lnTo>
                <a:lnTo>
                  <a:pt x="735" y="254"/>
                </a:lnTo>
                <a:lnTo>
                  <a:pt x="714" y="269"/>
                </a:lnTo>
                <a:lnTo>
                  <a:pt x="691" y="286"/>
                </a:lnTo>
                <a:lnTo>
                  <a:pt x="668" y="305"/>
                </a:lnTo>
                <a:lnTo>
                  <a:pt x="637" y="325"/>
                </a:lnTo>
                <a:lnTo>
                  <a:pt x="675" y="385"/>
                </a:lnTo>
                <a:lnTo>
                  <a:pt x="702" y="447"/>
                </a:lnTo>
                <a:lnTo>
                  <a:pt x="735" y="579"/>
                </a:lnTo>
                <a:lnTo>
                  <a:pt x="725" y="624"/>
                </a:lnTo>
                <a:lnTo>
                  <a:pt x="712" y="635"/>
                </a:lnTo>
                <a:lnTo>
                  <a:pt x="695" y="639"/>
                </a:lnTo>
                <a:lnTo>
                  <a:pt x="591" y="602"/>
                </a:lnTo>
                <a:lnTo>
                  <a:pt x="561" y="585"/>
                </a:lnTo>
                <a:lnTo>
                  <a:pt x="531" y="566"/>
                </a:lnTo>
                <a:lnTo>
                  <a:pt x="501" y="547"/>
                </a:lnTo>
                <a:lnTo>
                  <a:pt x="473" y="528"/>
                </a:lnTo>
                <a:lnTo>
                  <a:pt x="445" y="509"/>
                </a:lnTo>
                <a:lnTo>
                  <a:pt x="424" y="494"/>
                </a:lnTo>
                <a:lnTo>
                  <a:pt x="390" y="476"/>
                </a:lnTo>
                <a:lnTo>
                  <a:pt x="352" y="496"/>
                </a:lnTo>
                <a:lnTo>
                  <a:pt x="318" y="519"/>
                </a:lnTo>
                <a:lnTo>
                  <a:pt x="288" y="538"/>
                </a:lnTo>
                <a:lnTo>
                  <a:pt x="257" y="556"/>
                </a:lnTo>
                <a:lnTo>
                  <a:pt x="230" y="573"/>
                </a:lnTo>
                <a:lnTo>
                  <a:pt x="206" y="585"/>
                </a:lnTo>
                <a:lnTo>
                  <a:pt x="169" y="600"/>
                </a:lnTo>
                <a:lnTo>
                  <a:pt x="149" y="592"/>
                </a:lnTo>
                <a:lnTo>
                  <a:pt x="146" y="560"/>
                </a:lnTo>
                <a:lnTo>
                  <a:pt x="162" y="498"/>
                </a:lnTo>
                <a:lnTo>
                  <a:pt x="176" y="453"/>
                </a:lnTo>
                <a:lnTo>
                  <a:pt x="200" y="399"/>
                </a:lnTo>
                <a:lnTo>
                  <a:pt x="146" y="380"/>
                </a:lnTo>
                <a:lnTo>
                  <a:pt x="65" y="348"/>
                </a:lnTo>
                <a:lnTo>
                  <a:pt x="5" y="310"/>
                </a:lnTo>
                <a:lnTo>
                  <a:pt x="0" y="290"/>
                </a:lnTo>
                <a:lnTo>
                  <a:pt x="21" y="271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9" name="Freeform 32"/>
          <p:cNvSpPr>
            <a:spLocks/>
          </p:cNvSpPr>
          <p:nvPr/>
        </p:nvSpPr>
        <p:spPr bwMode="auto">
          <a:xfrm>
            <a:off x="0" y="228600"/>
            <a:ext cx="1292225" cy="1014413"/>
          </a:xfrm>
          <a:custGeom>
            <a:avLst/>
            <a:gdLst>
              <a:gd name="T0" fmla="*/ 33338 w 814"/>
              <a:gd name="T1" fmla="*/ 430213 h 639"/>
              <a:gd name="T2" fmla="*/ 47625 w 814"/>
              <a:gd name="T3" fmla="*/ 403225 h 639"/>
              <a:gd name="T4" fmla="*/ 85725 w 814"/>
              <a:gd name="T5" fmla="*/ 382588 h 639"/>
              <a:gd name="T6" fmla="*/ 206375 w 814"/>
              <a:gd name="T7" fmla="*/ 349250 h 639"/>
              <a:gd name="T8" fmla="*/ 449263 w 814"/>
              <a:gd name="T9" fmla="*/ 319088 h 639"/>
              <a:gd name="T10" fmla="*/ 479425 w 814"/>
              <a:gd name="T11" fmla="*/ 203200 h 639"/>
              <a:gd name="T12" fmla="*/ 504825 w 814"/>
              <a:gd name="T13" fmla="*/ 104775 h 639"/>
              <a:gd name="T14" fmla="*/ 533400 w 814"/>
              <a:gd name="T15" fmla="*/ 63500 h 639"/>
              <a:gd name="T16" fmla="*/ 560388 w 814"/>
              <a:gd name="T17" fmla="*/ 33338 h 639"/>
              <a:gd name="T18" fmla="*/ 608013 w 814"/>
              <a:gd name="T19" fmla="*/ 0 h 639"/>
              <a:gd name="T20" fmla="*/ 647700 w 814"/>
              <a:gd name="T21" fmla="*/ 0 h 639"/>
              <a:gd name="T22" fmla="*/ 684213 w 814"/>
              <a:gd name="T23" fmla="*/ 30163 h 639"/>
              <a:gd name="T24" fmla="*/ 754063 w 814"/>
              <a:gd name="T25" fmla="*/ 142875 h 639"/>
              <a:gd name="T26" fmla="*/ 798513 w 814"/>
              <a:gd name="T27" fmla="*/ 215900 h 639"/>
              <a:gd name="T28" fmla="*/ 846138 w 814"/>
              <a:gd name="T29" fmla="*/ 287338 h 639"/>
              <a:gd name="T30" fmla="*/ 993775 w 814"/>
              <a:gd name="T31" fmla="*/ 265113 h 639"/>
              <a:gd name="T32" fmla="*/ 1119188 w 814"/>
              <a:gd name="T33" fmla="*/ 244475 h 639"/>
              <a:gd name="T34" fmla="*/ 1273175 w 814"/>
              <a:gd name="T35" fmla="*/ 244475 h 639"/>
              <a:gd name="T36" fmla="*/ 1292225 w 814"/>
              <a:gd name="T37" fmla="*/ 268288 h 639"/>
              <a:gd name="T38" fmla="*/ 1258888 w 814"/>
              <a:gd name="T39" fmla="*/ 319088 h 639"/>
              <a:gd name="T40" fmla="*/ 1222375 w 814"/>
              <a:gd name="T41" fmla="*/ 355600 h 639"/>
              <a:gd name="T42" fmla="*/ 1166813 w 814"/>
              <a:gd name="T43" fmla="*/ 400050 h 639"/>
              <a:gd name="T44" fmla="*/ 1136650 w 814"/>
              <a:gd name="T45" fmla="*/ 427038 h 639"/>
              <a:gd name="T46" fmla="*/ 1100138 w 814"/>
              <a:gd name="T47" fmla="*/ 454025 h 639"/>
              <a:gd name="T48" fmla="*/ 1060450 w 814"/>
              <a:gd name="T49" fmla="*/ 484188 h 639"/>
              <a:gd name="T50" fmla="*/ 1016000 w 814"/>
              <a:gd name="T51" fmla="*/ 512763 h 639"/>
              <a:gd name="T52" fmla="*/ 1071563 w 814"/>
              <a:gd name="T53" fmla="*/ 609600 h 639"/>
              <a:gd name="T54" fmla="*/ 1119188 w 814"/>
              <a:gd name="T55" fmla="*/ 709613 h 639"/>
              <a:gd name="T56" fmla="*/ 1166813 w 814"/>
              <a:gd name="T57" fmla="*/ 915988 h 639"/>
              <a:gd name="T58" fmla="*/ 1152525 w 814"/>
              <a:gd name="T59" fmla="*/ 990600 h 639"/>
              <a:gd name="T60" fmla="*/ 1133475 w 814"/>
              <a:gd name="T61" fmla="*/ 1008063 h 639"/>
              <a:gd name="T62" fmla="*/ 1103313 w 814"/>
              <a:gd name="T63" fmla="*/ 1014413 h 639"/>
              <a:gd name="T64" fmla="*/ 938213 w 814"/>
              <a:gd name="T65" fmla="*/ 955675 h 639"/>
              <a:gd name="T66" fmla="*/ 890588 w 814"/>
              <a:gd name="T67" fmla="*/ 928688 h 639"/>
              <a:gd name="T68" fmla="*/ 842963 w 814"/>
              <a:gd name="T69" fmla="*/ 898525 h 639"/>
              <a:gd name="T70" fmla="*/ 795338 w 814"/>
              <a:gd name="T71" fmla="*/ 865188 h 639"/>
              <a:gd name="T72" fmla="*/ 750888 w 814"/>
              <a:gd name="T73" fmla="*/ 835025 h 639"/>
              <a:gd name="T74" fmla="*/ 711200 w 814"/>
              <a:gd name="T75" fmla="*/ 808038 h 639"/>
              <a:gd name="T76" fmla="*/ 673100 w 814"/>
              <a:gd name="T77" fmla="*/ 784225 h 639"/>
              <a:gd name="T78" fmla="*/ 619125 w 814"/>
              <a:gd name="T79" fmla="*/ 752475 h 639"/>
              <a:gd name="T80" fmla="*/ 563563 w 814"/>
              <a:gd name="T81" fmla="*/ 787400 h 639"/>
              <a:gd name="T82" fmla="*/ 508000 w 814"/>
              <a:gd name="T83" fmla="*/ 820738 h 639"/>
              <a:gd name="T84" fmla="*/ 457200 w 814"/>
              <a:gd name="T85" fmla="*/ 854075 h 639"/>
              <a:gd name="T86" fmla="*/ 409575 w 814"/>
              <a:gd name="T87" fmla="*/ 882650 h 639"/>
              <a:gd name="T88" fmla="*/ 368300 w 814"/>
              <a:gd name="T89" fmla="*/ 906463 h 639"/>
              <a:gd name="T90" fmla="*/ 331788 w 814"/>
              <a:gd name="T91" fmla="*/ 928688 h 639"/>
              <a:gd name="T92" fmla="*/ 273050 w 814"/>
              <a:gd name="T93" fmla="*/ 949325 h 639"/>
              <a:gd name="T94" fmla="*/ 239713 w 814"/>
              <a:gd name="T95" fmla="*/ 939800 h 639"/>
              <a:gd name="T96" fmla="*/ 231775 w 814"/>
              <a:gd name="T97" fmla="*/ 889000 h 639"/>
              <a:gd name="T98" fmla="*/ 258763 w 814"/>
              <a:gd name="T99" fmla="*/ 787400 h 639"/>
              <a:gd name="T100" fmla="*/ 284163 w 814"/>
              <a:gd name="T101" fmla="*/ 715963 h 639"/>
              <a:gd name="T102" fmla="*/ 317500 w 814"/>
              <a:gd name="T103" fmla="*/ 630238 h 639"/>
              <a:gd name="T104" fmla="*/ 236538 w 814"/>
              <a:gd name="T105" fmla="*/ 603250 h 639"/>
              <a:gd name="T106" fmla="*/ 103188 w 814"/>
              <a:gd name="T107" fmla="*/ 552450 h 639"/>
              <a:gd name="T108" fmla="*/ 11113 w 814"/>
              <a:gd name="T109" fmla="*/ 488950 h 639"/>
              <a:gd name="T110" fmla="*/ 0 w 814"/>
              <a:gd name="T111" fmla="*/ 460375 h 639"/>
              <a:gd name="T112" fmla="*/ 33338 w 814"/>
              <a:gd name="T113" fmla="*/ 430213 h 639"/>
              <a:gd name="T114" fmla="*/ 33338 w 814"/>
              <a:gd name="T115" fmla="*/ 430213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4"/>
              <a:gd name="T175" fmla="*/ 0 h 639"/>
              <a:gd name="T176" fmla="*/ 814 w 814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4" h="639">
                <a:moveTo>
                  <a:pt x="21" y="271"/>
                </a:moveTo>
                <a:lnTo>
                  <a:pt x="30" y="254"/>
                </a:lnTo>
                <a:lnTo>
                  <a:pt x="54" y="241"/>
                </a:lnTo>
                <a:lnTo>
                  <a:pt x="130" y="220"/>
                </a:lnTo>
                <a:lnTo>
                  <a:pt x="283" y="201"/>
                </a:lnTo>
                <a:lnTo>
                  <a:pt x="302" y="128"/>
                </a:lnTo>
                <a:lnTo>
                  <a:pt x="318" y="66"/>
                </a:lnTo>
                <a:lnTo>
                  <a:pt x="336" y="40"/>
                </a:lnTo>
                <a:lnTo>
                  <a:pt x="353" y="21"/>
                </a:lnTo>
                <a:lnTo>
                  <a:pt x="383" y="0"/>
                </a:lnTo>
                <a:lnTo>
                  <a:pt x="408" y="0"/>
                </a:lnTo>
                <a:lnTo>
                  <a:pt x="431" y="19"/>
                </a:lnTo>
                <a:lnTo>
                  <a:pt x="475" y="90"/>
                </a:lnTo>
                <a:lnTo>
                  <a:pt x="503" y="136"/>
                </a:lnTo>
                <a:lnTo>
                  <a:pt x="533" y="181"/>
                </a:lnTo>
                <a:lnTo>
                  <a:pt x="626" y="167"/>
                </a:lnTo>
                <a:lnTo>
                  <a:pt x="705" y="154"/>
                </a:lnTo>
                <a:lnTo>
                  <a:pt x="802" y="154"/>
                </a:lnTo>
                <a:lnTo>
                  <a:pt x="814" y="169"/>
                </a:lnTo>
                <a:lnTo>
                  <a:pt x="793" y="201"/>
                </a:lnTo>
                <a:lnTo>
                  <a:pt x="770" y="224"/>
                </a:lnTo>
                <a:lnTo>
                  <a:pt x="735" y="252"/>
                </a:lnTo>
                <a:lnTo>
                  <a:pt x="716" y="269"/>
                </a:lnTo>
                <a:lnTo>
                  <a:pt x="693" y="286"/>
                </a:lnTo>
                <a:lnTo>
                  <a:pt x="668" y="305"/>
                </a:lnTo>
                <a:lnTo>
                  <a:pt x="640" y="323"/>
                </a:lnTo>
                <a:lnTo>
                  <a:pt x="675" y="384"/>
                </a:lnTo>
                <a:lnTo>
                  <a:pt x="705" y="447"/>
                </a:lnTo>
                <a:lnTo>
                  <a:pt x="735" y="577"/>
                </a:lnTo>
                <a:lnTo>
                  <a:pt x="726" y="624"/>
                </a:lnTo>
                <a:lnTo>
                  <a:pt x="714" y="635"/>
                </a:lnTo>
                <a:lnTo>
                  <a:pt x="695" y="639"/>
                </a:lnTo>
                <a:lnTo>
                  <a:pt x="591" y="602"/>
                </a:lnTo>
                <a:lnTo>
                  <a:pt x="561" y="585"/>
                </a:lnTo>
                <a:lnTo>
                  <a:pt x="531" y="566"/>
                </a:lnTo>
                <a:lnTo>
                  <a:pt x="501" y="545"/>
                </a:lnTo>
                <a:lnTo>
                  <a:pt x="473" y="526"/>
                </a:lnTo>
                <a:lnTo>
                  <a:pt x="448" y="509"/>
                </a:lnTo>
                <a:lnTo>
                  <a:pt x="424" y="494"/>
                </a:lnTo>
                <a:lnTo>
                  <a:pt x="390" y="474"/>
                </a:lnTo>
                <a:lnTo>
                  <a:pt x="355" y="496"/>
                </a:lnTo>
                <a:lnTo>
                  <a:pt x="320" y="517"/>
                </a:lnTo>
                <a:lnTo>
                  <a:pt x="288" y="538"/>
                </a:lnTo>
                <a:lnTo>
                  <a:pt x="258" y="556"/>
                </a:lnTo>
                <a:lnTo>
                  <a:pt x="232" y="571"/>
                </a:lnTo>
                <a:lnTo>
                  <a:pt x="209" y="585"/>
                </a:lnTo>
                <a:lnTo>
                  <a:pt x="172" y="598"/>
                </a:lnTo>
                <a:lnTo>
                  <a:pt x="151" y="592"/>
                </a:lnTo>
                <a:lnTo>
                  <a:pt x="146" y="560"/>
                </a:lnTo>
                <a:lnTo>
                  <a:pt x="163" y="496"/>
                </a:lnTo>
                <a:lnTo>
                  <a:pt x="179" y="451"/>
                </a:lnTo>
                <a:lnTo>
                  <a:pt x="200" y="397"/>
                </a:lnTo>
                <a:lnTo>
                  <a:pt x="149" y="380"/>
                </a:lnTo>
                <a:lnTo>
                  <a:pt x="65" y="348"/>
                </a:lnTo>
                <a:lnTo>
                  <a:pt x="7" y="308"/>
                </a:lnTo>
                <a:lnTo>
                  <a:pt x="0" y="290"/>
                </a:lnTo>
                <a:lnTo>
                  <a:pt x="21" y="271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0" name="Freeform 33"/>
          <p:cNvSpPr>
            <a:spLocks/>
          </p:cNvSpPr>
          <p:nvPr/>
        </p:nvSpPr>
        <p:spPr bwMode="auto">
          <a:xfrm>
            <a:off x="217488" y="2895600"/>
            <a:ext cx="374650" cy="858838"/>
          </a:xfrm>
          <a:custGeom>
            <a:avLst/>
            <a:gdLst>
              <a:gd name="T0" fmla="*/ 285750 w 236"/>
              <a:gd name="T1" fmla="*/ 98425 h 541"/>
              <a:gd name="T2" fmla="*/ 374650 w 236"/>
              <a:gd name="T3" fmla="*/ 757238 h 541"/>
              <a:gd name="T4" fmla="*/ 346075 w 236"/>
              <a:gd name="T5" fmla="*/ 811213 h 541"/>
              <a:gd name="T6" fmla="*/ 323850 w 236"/>
              <a:gd name="T7" fmla="*/ 831850 h 541"/>
              <a:gd name="T8" fmla="*/ 296863 w 236"/>
              <a:gd name="T9" fmla="*/ 846138 h 541"/>
              <a:gd name="T10" fmla="*/ 179388 w 236"/>
              <a:gd name="T11" fmla="*/ 858838 h 541"/>
              <a:gd name="T12" fmla="*/ 76200 w 236"/>
              <a:gd name="T13" fmla="*/ 808038 h 541"/>
              <a:gd name="T14" fmla="*/ 50800 w 236"/>
              <a:gd name="T15" fmla="*/ 760413 h 541"/>
              <a:gd name="T16" fmla="*/ 53975 w 236"/>
              <a:gd name="T17" fmla="*/ 700088 h 541"/>
              <a:gd name="T18" fmla="*/ 76200 w 236"/>
              <a:gd name="T19" fmla="*/ 550863 h 541"/>
              <a:gd name="T20" fmla="*/ 65088 w 236"/>
              <a:gd name="T21" fmla="*/ 417513 h 541"/>
              <a:gd name="T22" fmla="*/ 33338 w 236"/>
              <a:gd name="T23" fmla="*/ 285750 h 541"/>
              <a:gd name="T24" fmla="*/ 0 w 236"/>
              <a:gd name="T25" fmla="*/ 133350 h 541"/>
              <a:gd name="T26" fmla="*/ 0 w 236"/>
              <a:gd name="T27" fmla="*/ 82550 h 541"/>
              <a:gd name="T28" fmla="*/ 25400 w 236"/>
              <a:gd name="T29" fmla="*/ 41275 h 541"/>
              <a:gd name="T30" fmla="*/ 69850 w 236"/>
              <a:gd name="T31" fmla="*/ 14288 h 541"/>
              <a:gd name="T32" fmla="*/ 120650 w 236"/>
              <a:gd name="T33" fmla="*/ 0 h 541"/>
              <a:gd name="T34" fmla="*/ 223838 w 236"/>
              <a:gd name="T35" fmla="*/ 14288 h 541"/>
              <a:gd name="T36" fmla="*/ 285750 w 236"/>
              <a:gd name="T37" fmla="*/ 98425 h 541"/>
              <a:gd name="T38" fmla="*/ 285750 w 236"/>
              <a:gd name="T39" fmla="*/ 98425 h 5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6"/>
              <a:gd name="T61" fmla="*/ 0 h 541"/>
              <a:gd name="T62" fmla="*/ 236 w 236"/>
              <a:gd name="T63" fmla="*/ 541 h 5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6" h="541">
                <a:moveTo>
                  <a:pt x="180" y="62"/>
                </a:moveTo>
                <a:lnTo>
                  <a:pt x="236" y="477"/>
                </a:lnTo>
                <a:lnTo>
                  <a:pt x="218" y="511"/>
                </a:lnTo>
                <a:lnTo>
                  <a:pt x="204" y="524"/>
                </a:lnTo>
                <a:lnTo>
                  <a:pt x="187" y="533"/>
                </a:lnTo>
                <a:lnTo>
                  <a:pt x="113" y="541"/>
                </a:lnTo>
                <a:lnTo>
                  <a:pt x="48" y="509"/>
                </a:lnTo>
                <a:lnTo>
                  <a:pt x="32" y="479"/>
                </a:lnTo>
                <a:lnTo>
                  <a:pt x="34" y="441"/>
                </a:lnTo>
                <a:lnTo>
                  <a:pt x="48" y="347"/>
                </a:lnTo>
                <a:lnTo>
                  <a:pt x="41" y="263"/>
                </a:lnTo>
                <a:lnTo>
                  <a:pt x="21" y="180"/>
                </a:lnTo>
                <a:lnTo>
                  <a:pt x="0" y="84"/>
                </a:lnTo>
                <a:lnTo>
                  <a:pt x="0" y="52"/>
                </a:lnTo>
                <a:lnTo>
                  <a:pt x="16" y="26"/>
                </a:lnTo>
                <a:lnTo>
                  <a:pt x="44" y="9"/>
                </a:lnTo>
                <a:lnTo>
                  <a:pt x="76" y="0"/>
                </a:lnTo>
                <a:lnTo>
                  <a:pt x="141" y="9"/>
                </a:lnTo>
                <a:lnTo>
                  <a:pt x="180" y="62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1" name="WordArt 34"/>
          <p:cNvSpPr>
            <a:spLocks noChangeArrowheads="1" noChangeShapeType="1" noTextEdit="1"/>
          </p:cNvSpPr>
          <p:nvPr/>
        </p:nvSpPr>
        <p:spPr bwMode="auto">
          <a:xfrm rot="5400000">
            <a:off x="-1009650" y="2667000"/>
            <a:ext cx="5638800" cy="16764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99190" dir="7788334" algn="ctr" rotWithShape="0">
                    <a:srgbClr val="000080"/>
                  </a:outerShdw>
                </a:effectLst>
                <a:latin typeface="Arial"/>
                <a:cs typeface="Arial"/>
              </a:rPr>
              <a:t>Về nhà</a:t>
            </a:r>
          </a:p>
        </p:txBody>
      </p:sp>
      <p:pic>
        <p:nvPicPr>
          <p:cNvPr id="17442" name="Picture 35" descr="bd1475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276600"/>
            <a:ext cx="365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3" name="Picture 36" descr="bd1475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875" y="2378075"/>
            <a:ext cx="365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4" name="Picture 38" descr="phcanh 9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8382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5" name="Text Box 39"/>
          <p:cNvSpPr txBox="1">
            <a:spLocks noChangeArrowheads="1"/>
          </p:cNvSpPr>
          <p:nvPr/>
        </p:nvSpPr>
        <p:spPr bwMode="auto">
          <a:xfrm>
            <a:off x="3276600" y="2286000"/>
            <a:ext cx="5410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</a:t>
            </a:r>
            <a:r>
              <a:rPr lang="vi-VN" sz="2400" b="1"/>
              <a:t>ư</a:t>
            </a:r>
            <a:r>
              <a:rPr lang="en-US" sz="2400" b="1"/>
              <a:t>u tầm các truyện, th</a:t>
            </a:r>
            <a:r>
              <a:rPr lang="vi-VN" sz="2400" b="1"/>
              <a:t>ơ</a:t>
            </a:r>
            <a:r>
              <a:rPr lang="en-US" sz="2400" b="1"/>
              <a:t>, ca dao, tục ngữ.....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Vẽ tranh về chủ </a:t>
            </a:r>
            <a:r>
              <a:rPr lang="vi-VN" sz="2400" b="1"/>
              <a:t>đ</a:t>
            </a:r>
            <a:r>
              <a:rPr lang="en-US" sz="2400" b="1"/>
              <a:t>ề quan tâm, giúp </a:t>
            </a:r>
            <a:r>
              <a:rPr lang="vi-VN" sz="2400" b="1"/>
              <a:t>đ</a:t>
            </a:r>
            <a:r>
              <a:rPr lang="en-US" sz="2400" b="1"/>
              <a:t>ỡ hàng xóm láng giềng</a:t>
            </a:r>
          </a:p>
        </p:txBody>
      </p:sp>
      <p:pic>
        <p:nvPicPr>
          <p:cNvPr id="17446" name="Picture 40" descr="phcanh 9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8382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7" name="Picture 41" descr="phcanh 9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9144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295400"/>
            <a:ext cx="8305800" cy="17526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FF0066"/>
                </a:solidFill>
              </a:rPr>
              <a:t>ĐẠO ĐỨC</a:t>
            </a:r>
            <a:r>
              <a:rPr lang="en-US" sz="4800" smtClean="0">
                <a:solidFill>
                  <a:srgbClr val="FF0066"/>
                </a:solidFill>
              </a:rPr>
              <a:t> : Tiết 13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0" y="274320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600" b="1">
                <a:solidFill>
                  <a:srgbClr val="FF0000"/>
                </a:solidFill>
              </a:rPr>
              <a:t>QUAN TÂM, GIÚP ĐỠ HÀNG XÓM LÁNG GIỀNG</a:t>
            </a:r>
            <a:r>
              <a:rPr lang="en-US" sz="260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077" name="Picture 6" descr="phcanh 9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3667125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phcanh 9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6576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9" descr="phcanh 9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367665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4" descr="phcanh 9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4950" y="4716463"/>
            <a:ext cx="62865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5" descr="phcanh 9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0" y="4716463"/>
            <a:ext cx="62865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6" descr="phcanh 9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0" y="4716463"/>
            <a:ext cx="62865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7" descr="phcanh 9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725988"/>
            <a:ext cx="62865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9" descr="phcanh 9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4724400"/>
            <a:ext cx="6286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20" descr="phcanh 9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0" y="36576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21" descr="phcanh 9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2150" y="3705225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rgbClr val="F8F8F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381000" y="1233488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1. Vì sao bé Viên lại cần sự quan tâm của chị Thuỷ?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381000" y="23622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2. Bạn Thuỷ </a:t>
            </a:r>
            <a:r>
              <a:rPr lang="vi-VN" sz="2800"/>
              <a:t>đ</a:t>
            </a:r>
            <a:r>
              <a:rPr lang="en-US" sz="2800"/>
              <a:t>ã làm gì </a:t>
            </a:r>
            <a:r>
              <a:rPr lang="vi-VN" sz="2800"/>
              <a:t>đ</a:t>
            </a:r>
            <a:r>
              <a:rPr lang="en-US" sz="2800"/>
              <a:t>ể bé Viên ch</a:t>
            </a:r>
            <a:r>
              <a:rPr lang="vi-VN" sz="2800"/>
              <a:t>ơ</a:t>
            </a:r>
            <a:r>
              <a:rPr lang="en-US" sz="2800"/>
              <a:t>i vui ở nhà?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381000" y="37338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3. Vì sao mẹ của Viên lại thầm cảm </a:t>
            </a:r>
            <a:r>
              <a:rPr lang="vi-VN" sz="2800"/>
              <a:t>ơ</a:t>
            </a:r>
            <a:r>
              <a:rPr lang="en-US" sz="2800"/>
              <a:t>n chị Thuỷ?</a:t>
            </a: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381000" y="4967288"/>
            <a:ext cx="8763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4. Qua câu chuyện trên, em học </a:t>
            </a:r>
            <a:r>
              <a:rPr lang="vi-VN" sz="2800"/>
              <a:t>đư</a:t>
            </a:r>
            <a:r>
              <a:rPr lang="en-US" sz="2800"/>
              <a:t>ợc ở bạn Thuỷ </a:t>
            </a:r>
            <a:r>
              <a:rPr lang="vi-VN" sz="2800"/>
              <a:t>đ</a:t>
            </a:r>
            <a:r>
              <a:rPr lang="en-US" sz="2800"/>
              <a:t>iều gì?</a:t>
            </a: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228600" y="228600"/>
            <a:ext cx="8763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Em hãy </a:t>
            </a:r>
            <a:r>
              <a:rPr lang="vi-VN" sz="2800" b="1">
                <a:solidFill>
                  <a:srgbClr val="FF3300"/>
                </a:solidFill>
              </a:rPr>
              <a:t>đ</a:t>
            </a:r>
            <a:r>
              <a:rPr lang="en-US" sz="2800" b="1">
                <a:solidFill>
                  <a:srgbClr val="FF3300"/>
                </a:solidFill>
              </a:rPr>
              <a:t>ọc thầm lại truyện “Chị Thuỷ của em” và trả lời các câu hỏi sau: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4572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Hãy quan sát và </a:t>
            </a:r>
            <a:r>
              <a:rPr lang="vi-VN" sz="2400" b="1">
                <a:solidFill>
                  <a:schemeClr val="accent2"/>
                </a:solidFill>
              </a:rPr>
              <a:t>đ</a:t>
            </a:r>
            <a:r>
              <a:rPr lang="en-US" sz="2400" b="1">
                <a:solidFill>
                  <a:schemeClr val="accent2"/>
                </a:solidFill>
              </a:rPr>
              <a:t>ặt tên cho từng bức tranh sau:</a:t>
            </a:r>
          </a:p>
        </p:txBody>
      </p:sp>
      <p:pic>
        <p:nvPicPr>
          <p:cNvPr id="5124" name="Picture 8" descr="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3340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7600"/>
            <a:ext cx="4495800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a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505200"/>
            <a:ext cx="4648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00"/>
            </a:gs>
            <a:gs pos="50000">
              <a:srgbClr val="F8F8F8"/>
            </a:gs>
            <a:gs pos="100000">
              <a:srgbClr val="FF99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657600" y="54102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Cậu bé ngoan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200400" y="5791200"/>
            <a:ext cx="5029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Không nên làm mất trật tự khu phố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50000">
              <a:srgbClr val="F8F8F8"/>
            </a:gs>
            <a:gs pos="100000">
              <a:srgbClr val="FF99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7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124200" y="6172200"/>
            <a:ext cx="243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Cậu bé </a:t>
            </a:r>
            <a:r>
              <a:rPr lang="vi-VN" sz="2400" b="1"/>
              <a:t>đư</a:t>
            </a:r>
            <a:r>
              <a:rPr lang="en-US" sz="2400" b="1"/>
              <a:t>a th</a:t>
            </a:r>
            <a:r>
              <a:rPr lang="vi-VN" sz="2400" b="1"/>
              <a:t>ư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8F8F8"/>
            </a:gs>
            <a:gs pos="100000">
              <a:srgbClr val="99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53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810000" y="60960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Cô bé tốt bụng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4495800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a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648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52400"/>
            <a:ext cx="4953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d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720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676400" y="3062288"/>
            <a:ext cx="236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Cậu bé ngoan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638800" y="32004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Không nên làm mất trật tự khu phố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219200" y="62611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Cậu bé chuyển th</a:t>
            </a:r>
            <a:r>
              <a:rPr lang="vi-VN"/>
              <a:t>ư</a:t>
            </a:r>
            <a:r>
              <a:rPr lang="en-US"/>
              <a:t> 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172200" y="61722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Cô bé tốt bụng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/>
      <p:bldP spid="14348" grpId="0"/>
      <p:bldP spid="14349" grpId="0"/>
      <p:bldP spid="1435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666</Words>
  <Application>Microsoft Office PowerPoint</Application>
  <PresentationFormat>On-screen Show (4:3)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42</cp:revision>
  <dcterms:created xsi:type="dcterms:W3CDTF">2002-01-13T17:31:14Z</dcterms:created>
  <dcterms:modified xsi:type="dcterms:W3CDTF">2016-06-29T09:53:01Z</dcterms:modified>
</cp:coreProperties>
</file>