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72" r:id="rId12"/>
    <p:sldId id="267" r:id="rId13"/>
    <p:sldId id="268" r:id="rId14"/>
    <p:sldId id="270" r:id="rId15"/>
    <p:sldId id="269" r:id="rId16"/>
    <p:sldId id="271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4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54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54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54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54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54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54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54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54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0099"/>
    <a:srgbClr val="8FB18B"/>
    <a:srgbClr val="FFCCFF"/>
    <a:srgbClr val="A87800"/>
    <a:srgbClr val="CC00FF"/>
    <a:srgbClr val="FF00FF"/>
    <a:srgbClr val="FF3300"/>
    <a:srgbClr val="674BF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6300000 w 3985"/>
              <a:gd name="T1" fmla="*/ 0 h 3619"/>
              <a:gd name="T2" fmla="*/ 0 w 3985"/>
              <a:gd name="T3" fmla="*/ 1826667 h 3619"/>
              <a:gd name="T4" fmla="*/ 4842204 w 3985"/>
              <a:gd name="T5" fmla="*/ 6780213 h 3619"/>
              <a:gd name="T6" fmla="*/ 8896350 w 3985"/>
              <a:gd name="T7" fmla="*/ 2107693 h 3619"/>
              <a:gd name="T8" fmla="*/ 6300000 w 3985"/>
              <a:gd name="T9" fmla="*/ 0 h 3619"/>
              <a:gd name="T10" fmla="*/ 6300000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2250 w 794"/>
                <a:gd name="T1" fmla="*/ 970 h 414"/>
                <a:gd name="T2" fmla="*/ 2012 w 794"/>
                <a:gd name="T3" fmla="*/ 781 h 414"/>
                <a:gd name="T4" fmla="*/ 1576 w 794"/>
                <a:gd name="T5" fmla="*/ 516 h 414"/>
                <a:gd name="T6" fmla="*/ 201 w 794"/>
                <a:gd name="T7" fmla="*/ 0 h 414"/>
                <a:gd name="T8" fmla="*/ 65 w 794"/>
                <a:gd name="T9" fmla="*/ 49 h 414"/>
                <a:gd name="T10" fmla="*/ 0 w 794"/>
                <a:gd name="T11" fmla="*/ 204 h 414"/>
                <a:gd name="T12" fmla="*/ 79 w 794"/>
                <a:gd name="T13" fmla="*/ 381 h 414"/>
                <a:gd name="T14" fmla="*/ 1615 w 794"/>
                <a:gd name="T15" fmla="*/ 1005 h 414"/>
                <a:gd name="T16" fmla="*/ 1952 w 794"/>
                <a:gd name="T17" fmla="*/ 965 h 414"/>
                <a:gd name="T18" fmla="*/ 2224 w 794"/>
                <a:gd name="T19" fmla="*/ 1017 h 414"/>
                <a:gd name="T20" fmla="*/ 2250 w 794"/>
                <a:gd name="T21" fmla="*/ 970 h 414"/>
                <a:gd name="T22" fmla="*/ 2250 w 794"/>
                <a:gd name="T23" fmla="*/ 97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94 w 1586"/>
                <a:gd name="T1" fmla="*/ 0 h 821"/>
                <a:gd name="T2" fmla="*/ 1883 w 1586"/>
                <a:gd name="T3" fmla="*/ 637 h 821"/>
                <a:gd name="T4" fmla="*/ 2020 w 1586"/>
                <a:gd name="T5" fmla="*/ 783 h 821"/>
                <a:gd name="T6" fmla="*/ 2244 w 1586"/>
                <a:gd name="T7" fmla="*/ 971 h 821"/>
                <a:gd name="T8" fmla="*/ 2214 w 1586"/>
                <a:gd name="T9" fmla="*/ 1007 h 821"/>
                <a:gd name="T10" fmla="*/ 1910 w 1586"/>
                <a:gd name="T11" fmla="*/ 965 h 821"/>
                <a:gd name="T12" fmla="*/ 1620 w 1586"/>
                <a:gd name="T13" fmla="*/ 995 h 821"/>
                <a:gd name="T14" fmla="*/ 59 w 1586"/>
                <a:gd name="T15" fmla="*/ 366 h 821"/>
                <a:gd name="T16" fmla="*/ 0 w 1586"/>
                <a:gd name="T17" fmla="*/ 184 h 821"/>
                <a:gd name="T18" fmla="*/ 65 w 1586"/>
                <a:gd name="T19" fmla="*/ 39 h 821"/>
                <a:gd name="T20" fmla="*/ 194 w 1586"/>
                <a:gd name="T21" fmla="*/ 0 h 821"/>
                <a:gd name="T22" fmla="*/ 19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00 h 747"/>
                <a:gd name="T2" fmla="*/ 1308 w 1049"/>
                <a:gd name="T3" fmla="*/ 919 h 747"/>
                <a:gd name="T4" fmla="*/ 1332 w 1049"/>
                <a:gd name="T5" fmla="*/ 657 h 747"/>
                <a:gd name="T6" fmla="*/ 1488 w 1049"/>
                <a:gd name="T7" fmla="*/ 519 h 747"/>
                <a:gd name="T8" fmla="*/ 111 w 1049"/>
                <a:gd name="T9" fmla="*/ 0 h 747"/>
                <a:gd name="T10" fmla="*/ 0 w 1049"/>
                <a:gd name="T11" fmla="*/ 156 h 747"/>
                <a:gd name="T12" fmla="*/ 0 w 1049"/>
                <a:gd name="T13" fmla="*/ 400 h 747"/>
                <a:gd name="T14" fmla="*/ 0 w 1049"/>
                <a:gd name="T15" fmla="*/ 40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55 w 150"/>
                  <a:gd name="T1" fmla="*/ 0 h 173"/>
                  <a:gd name="T2" fmla="*/ 57 w 150"/>
                  <a:gd name="T3" fmla="*/ 82 h 173"/>
                  <a:gd name="T4" fmla="*/ 0 w 150"/>
                  <a:gd name="T5" fmla="*/ 214 h 173"/>
                  <a:gd name="T6" fmla="*/ 113 w 150"/>
                  <a:gd name="T7" fmla="*/ 198 h 173"/>
                  <a:gd name="T8" fmla="*/ 146 w 150"/>
                  <a:gd name="T9" fmla="*/ 104 h 173"/>
                  <a:gd name="T10" fmla="*/ 212 w 150"/>
                  <a:gd name="T11" fmla="*/ 33 h 173"/>
                  <a:gd name="T12" fmla="*/ 155 w 150"/>
                  <a:gd name="T13" fmla="*/ 0 h 173"/>
                  <a:gd name="T14" fmla="*/ 155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221 w 1684"/>
                  <a:gd name="T1" fmla="*/ 0 h 880"/>
                  <a:gd name="T2" fmla="*/ 89 w 1684"/>
                  <a:gd name="T3" fmla="*/ 64 h 880"/>
                  <a:gd name="T4" fmla="*/ 0 w 1684"/>
                  <a:gd name="T5" fmla="*/ 256 h 880"/>
                  <a:gd name="T6" fmla="*/ 95 w 1684"/>
                  <a:gd name="T7" fmla="*/ 440 h 880"/>
                  <a:gd name="T8" fmla="*/ 1675 w 1684"/>
                  <a:gd name="T9" fmla="*/ 1065 h 880"/>
                  <a:gd name="T10" fmla="*/ 2015 w 1684"/>
                  <a:gd name="T11" fmla="*/ 1026 h 880"/>
                  <a:gd name="T12" fmla="*/ 2290 w 1684"/>
                  <a:gd name="T13" fmla="*/ 1081 h 880"/>
                  <a:gd name="T14" fmla="*/ 2386 w 1684"/>
                  <a:gd name="T15" fmla="*/ 993 h 880"/>
                  <a:gd name="T16" fmla="*/ 2128 w 1684"/>
                  <a:gd name="T17" fmla="*/ 816 h 880"/>
                  <a:gd name="T18" fmla="*/ 2023 w 1684"/>
                  <a:gd name="T19" fmla="*/ 629 h 880"/>
                  <a:gd name="T20" fmla="*/ 1940 w 1684"/>
                  <a:gd name="T21" fmla="*/ 647 h 880"/>
                  <a:gd name="T22" fmla="*/ 2039 w 1684"/>
                  <a:gd name="T23" fmla="*/ 816 h 880"/>
                  <a:gd name="T24" fmla="*/ 2236 w 1684"/>
                  <a:gd name="T25" fmla="*/ 995 h 880"/>
                  <a:gd name="T26" fmla="*/ 2002 w 1684"/>
                  <a:gd name="T27" fmla="*/ 967 h 880"/>
                  <a:gd name="T28" fmla="*/ 1727 w 1684"/>
                  <a:gd name="T29" fmla="*/ 1000 h 880"/>
                  <a:gd name="T30" fmla="*/ 1778 w 1684"/>
                  <a:gd name="T31" fmla="*/ 798 h 880"/>
                  <a:gd name="T32" fmla="*/ 1896 w 1684"/>
                  <a:gd name="T33" fmla="*/ 661 h 880"/>
                  <a:gd name="T34" fmla="*/ 1758 w 1684"/>
                  <a:gd name="T35" fmla="*/ 678 h 880"/>
                  <a:gd name="T36" fmla="*/ 1651 w 1684"/>
                  <a:gd name="T37" fmla="*/ 808 h 880"/>
                  <a:gd name="T38" fmla="*/ 1614 w 1684"/>
                  <a:gd name="T39" fmla="*/ 972 h 880"/>
                  <a:gd name="T40" fmla="*/ 152 w 1684"/>
                  <a:gd name="T41" fmla="*/ 381 h 880"/>
                  <a:gd name="T42" fmla="*/ 113 w 1684"/>
                  <a:gd name="T43" fmla="*/ 264 h 880"/>
                  <a:gd name="T44" fmla="*/ 146 w 1684"/>
                  <a:gd name="T45" fmla="*/ 117 h 880"/>
                  <a:gd name="T46" fmla="*/ 307 w 1684"/>
                  <a:gd name="T47" fmla="*/ 0 h 880"/>
                  <a:gd name="T48" fmla="*/ 221 w 1684"/>
                  <a:gd name="T49" fmla="*/ 0 h 880"/>
                  <a:gd name="T50" fmla="*/ 221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42 w 1190"/>
                  <a:gd name="T1" fmla="*/ 0 h 500"/>
                  <a:gd name="T2" fmla="*/ 1686 w 1190"/>
                  <a:gd name="T3" fmla="*/ 602 h 500"/>
                  <a:gd name="T4" fmla="*/ 1524 w 1190"/>
                  <a:gd name="T5" fmla="*/ 614 h 500"/>
                  <a:gd name="T6" fmla="*/ 0 w 1190"/>
                  <a:gd name="T7" fmla="*/ 33 h 500"/>
                  <a:gd name="T8" fmla="*/ 142 w 1190"/>
                  <a:gd name="T9" fmla="*/ 0 h 500"/>
                  <a:gd name="T10" fmla="*/ 142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65 w 160"/>
                  <a:gd name="T1" fmla="*/ 0 h 335"/>
                  <a:gd name="T2" fmla="*/ 27 w 160"/>
                  <a:gd name="T3" fmla="*/ 130 h 335"/>
                  <a:gd name="T4" fmla="*/ 0 w 160"/>
                  <a:gd name="T5" fmla="*/ 281 h 335"/>
                  <a:gd name="T6" fmla="*/ 47 w 160"/>
                  <a:gd name="T7" fmla="*/ 384 h 335"/>
                  <a:gd name="T8" fmla="*/ 133 w 160"/>
                  <a:gd name="T9" fmla="*/ 410 h 335"/>
                  <a:gd name="T10" fmla="*/ 108 w 160"/>
                  <a:gd name="T11" fmla="*/ 188 h 335"/>
                  <a:gd name="T12" fmla="*/ 227 w 160"/>
                  <a:gd name="T13" fmla="*/ 21 h 335"/>
                  <a:gd name="T14" fmla="*/ 165 w 160"/>
                  <a:gd name="T15" fmla="*/ 0 h 335"/>
                  <a:gd name="T16" fmla="*/ 165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0 w 489"/>
                  <a:gd name="T1" fmla="*/ 42 h 296"/>
                  <a:gd name="T2" fmla="*/ 226 w 489"/>
                  <a:gd name="T3" fmla="*/ 81 h 296"/>
                  <a:gd name="T4" fmla="*/ 458 w 489"/>
                  <a:gd name="T5" fmla="*/ 168 h 296"/>
                  <a:gd name="T6" fmla="*/ 622 w 489"/>
                  <a:gd name="T7" fmla="*/ 299 h 296"/>
                  <a:gd name="T8" fmla="*/ 461 w 489"/>
                  <a:gd name="T9" fmla="*/ 283 h 296"/>
                  <a:gd name="T10" fmla="*/ 196 w 489"/>
                  <a:gd name="T11" fmla="*/ 180 h 296"/>
                  <a:gd name="T12" fmla="*/ 71 w 489"/>
                  <a:gd name="T13" fmla="*/ 98 h 296"/>
                  <a:gd name="T14" fmla="*/ 151 w 489"/>
                  <a:gd name="T15" fmla="*/ 200 h 296"/>
                  <a:gd name="T16" fmla="*/ 384 w 489"/>
                  <a:gd name="T17" fmla="*/ 332 h 296"/>
                  <a:gd name="T18" fmla="*/ 658 w 489"/>
                  <a:gd name="T19" fmla="*/ 364 h 296"/>
                  <a:gd name="T20" fmla="*/ 691 w 489"/>
                  <a:gd name="T21" fmla="*/ 275 h 296"/>
                  <a:gd name="T22" fmla="*/ 557 w 489"/>
                  <a:gd name="T23" fmla="*/ 148 h 296"/>
                  <a:gd name="T24" fmla="*/ 240 w 489"/>
                  <a:gd name="T25" fmla="*/ 21 h 296"/>
                  <a:gd name="T26" fmla="*/ 0 w 489"/>
                  <a:gd name="T27" fmla="*/ 0 h 296"/>
                  <a:gd name="T28" fmla="*/ 20 w 489"/>
                  <a:gd name="T29" fmla="*/ 42 h 296"/>
                  <a:gd name="T30" fmla="*/ 20 w 489"/>
                  <a:gd name="T31" fmla="*/ 4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629 w 794"/>
                <a:gd name="T1" fmla="*/ 280 h 414"/>
                <a:gd name="T2" fmla="*/ 562 w 794"/>
                <a:gd name="T3" fmla="*/ 225 h 414"/>
                <a:gd name="T4" fmla="*/ 440 w 794"/>
                <a:gd name="T5" fmla="*/ 149 h 414"/>
                <a:gd name="T6" fmla="*/ 56 w 794"/>
                <a:gd name="T7" fmla="*/ 0 h 414"/>
                <a:gd name="T8" fmla="*/ 18 w 794"/>
                <a:gd name="T9" fmla="*/ 14 h 414"/>
                <a:gd name="T10" fmla="*/ 0 w 794"/>
                <a:gd name="T11" fmla="*/ 59 h 414"/>
                <a:gd name="T12" fmla="*/ 22 w 794"/>
                <a:gd name="T13" fmla="*/ 110 h 414"/>
                <a:gd name="T14" fmla="*/ 452 w 794"/>
                <a:gd name="T15" fmla="*/ 289 h 414"/>
                <a:gd name="T16" fmla="*/ 546 w 794"/>
                <a:gd name="T17" fmla="*/ 278 h 414"/>
                <a:gd name="T18" fmla="*/ 622 w 794"/>
                <a:gd name="T19" fmla="*/ 293 h 414"/>
                <a:gd name="T20" fmla="*/ 629 w 794"/>
                <a:gd name="T21" fmla="*/ 280 h 414"/>
                <a:gd name="T22" fmla="*/ 629 w 794"/>
                <a:gd name="T23" fmla="*/ 28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54 w 1586"/>
                <a:gd name="T1" fmla="*/ 0 h 821"/>
                <a:gd name="T2" fmla="*/ 526 w 1586"/>
                <a:gd name="T3" fmla="*/ 183 h 821"/>
                <a:gd name="T4" fmla="*/ 565 w 1586"/>
                <a:gd name="T5" fmla="*/ 225 h 821"/>
                <a:gd name="T6" fmla="*/ 627 w 1586"/>
                <a:gd name="T7" fmla="*/ 280 h 821"/>
                <a:gd name="T8" fmla="*/ 619 w 1586"/>
                <a:gd name="T9" fmla="*/ 290 h 821"/>
                <a:gd name="T10" fmla="*/ 534 w 1586"/>
                <a:gd name="T11" fmla="*/ 278 h 821"/>
                <a:gd name="T12" fmla="*/ 453 w 1586"/>
                <a:gd name="T13" fmla="*/ 286 h 821"/>
                <a:gd name="T14" fmla="*/ 17 w 1586"/>
                <a:gd name="T15" fmla="*/ 105 h 821"/>
                <a:gd name="T16" fmla="*/ 0 w 1586"/>
                <a:gd name="T17" fmla="*/ 53 h 821"/>
                <a:gd name="T18" fmla="*/ 18 w 1586"/>
                <a:gd name="T19" fmla="*/ 11 h 821"/>
                <a:gd name="T20" fmla="*/ 54 w 1586"/>
                <a:gd name="T21" fmla="*/ 0 h 821"/>
                <a:gd name="T22" fmla="*/ 5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115 h 747"/>
                <a:gd name="T2" fmla="*/ 366 w 1049"/>
                <a:gd name="T3" fmla="*/ 265 h 747"/>
                <a:gd name="T4" fmla="*/ 372 w 1049"/>
                <a:gd name="T5" fmla="*/ 189 h 747"/>
                <a:gd name="T6" fmla="*/ 416 w 1049"/>
                <a:gd name="T7" fmla="*/ 150 h 747"/>
                <a:gd name="T8" fmla="*/ 31 w 1049"/>
                <a:gd name="T9" fmla="*/ 0 h 747"/>
                <a:gd name="T10" fmla="*/ 0 w 1049"/>
                <a:gd name="T11" fmla="*/ 45 h 747"/>
                <a:gd name="T12" fmla="*/ 0 w 1049"/>
                <a:gd name="T13" fmla="*/ 115 h 747"/>
                <a:gd name="T14" fmla="*/ 0 w 1049"/>
                <a:gd name="T15" fmla="*/ 11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43 w 150"/>
                  <a:gd name="T1" fmla="*/ 0 h 173"/>
                  <a:gd name="T2" fmla="*/ 16 w 150"/>
                  <a:gd name="T3" fmla="*/ 23 h 173"/>
                  <a:gd name="T4" fmla="*/ 0 w 150"/>
                  <a:gd name="T5" fmla="*/ 61 h 173"/>
                  <a:gd name="T6" fmla="*/ 31 w 150"/>
                  <a:gd name="T7" fmla="*/ 56 h 173"/>
                  <a:gd name="T8" fmla="*/ 41 w 150"/>
                  <a:gd name="T9" fmla="*/ 30 h 173"/>
                  <a:gd name="T10" fmla="*/ 59 w 150"/>
                  <a:gd name="T11" fmla="*/ 10 h 173"/>
                  <a:gd name="T12" fmla="*/ 43 w 150"/>
                  <a:gd name="T13" fmla="*/ 0 h 173"/>
                  <a:gd name="T14" fmla="*/ 43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62 w 1684"/>
                  <a:gd name="T1" fmla="*/ 0 h 880"/>
                  <a:gd name="T2" fmla="*/ 25 w 1684"/>
                  <a:gd name="T3" fmla="*/ 18 h 880"/>
                  <a:gd name="T4" fmla="*/ 0 w 1684"/>
                  <a:gd name="T5" fmla="*/ 74 h 880"/>
                  <a:gd name="T6" fmla="*/ 27 w 1684"/>
                  <a:gd name="T7" fmla="*/ 127 h 880"/>
                  <a:gd name="T8" fmla="*/ 468 w 1684"/>
                  <a:gd name="T9" fmla="*/ 306 h 880"/>
                  <a:gd name="T10" fmla="*/ 563 w 1684"/>
                  <a:gd name="T11" fmla="*/ 295 h 880"/>
                  <a:gd name="T12" fmla="*/ 640 w 1684"/>
                  <a:gd name="T13" fmla="*/ 311 h 880"/>
                  <a:gd name="T14" fmla="*/ 667 w 1684"/>
                  <a:gd name="T15" fmla="*/ 286 h 880"/>
                  <a:gd name="T16" fmla="*/ 595 w 1684"/>
                  <a:gd name="T17" fmla="*/ 235 h 880"/>
                  <a:gd name="T18" fmla="*/ 566 w 1684"/>
                  <a:gd name="T19" fmla="*/ 181 h 880"/>
                  <a:gd name="T20" fmla="*/ 542 w 1684"/>
                  <a:gd name="T21" fmla="*/ 186 h 880"/>
                  <a:gd name="T22" fmla="*/ 570 w 1684"/>
                  <a:gd name="T23" fmla="*/ 235 h 880"/>
                  <a:gd name="T24" fmla="*/ 625 w 1684"/>
                  <a:gd name="T25" fmla="*/ 286 h 880"/>
                  <a:gd name="T26" fmla="*/ 560 w 1684"/>
                  <a:gd name="T27" fmla="*/ 278 h 880"/>
                  <a:gd name="T28" fmla="*/ 483 w 1684"/>
                  <a:gd name="T29" fmla="*/ 288 h 880"/>
                  <a:gd name="T30" fmla="*/ 497 w 1684"/>
                  <a:gd name="T31" fmla="*/ 230 h 880"/>
                  <a:gd name="T32" fmla="*/ 530 w 1684"/>
                  <a:gd name="T33" fmla="*/ 190 h 880"/>
                  <a:gd name="T34" fmla="*/ 492 w 1684"/>
                  <a:gd name="T35" fmla="*/ 195 h 880"/>
                  <a:gd name="T36" fmla="*/ 461 w 1684"/>
                  <a:gd name="T37" fmla="*/ 233 h 880"/>
                  <a:gd name="T38" fmla="*/ 451 w 1684"/>
                  <a:gd name="T39" fmla="*/ 280 h 880"/>
                  <a:gd name="T40" fmla="*/ 42 w 1684"/>
                  <a:gd name="T41" fmla="*/ 110 h 880"/>
                  <a:gd name="T42" fmla="*/ 32 w 1684"/>
                  <a:gd name="T43" fmla="*/ 76 h 880"/>
                  <a:gd name="T44" fmla="*/ 41 w 1684"/>
                  <a:gd name="T45" fmla="*/ 34 h 880"/>
                  <a:gd name="T46" fmla="*/ 86 w 1684"/>
                  <a:gd name="T47" fmla="*/ 0 h 880"/>
                  <a:gd name="T48" fmla="*/ 62 w 1684"/>
                  <a:gd name="T49" fmla="*/ 0 h 880"/>
                  <a:gd name="T50" fmla="*/ 62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40 w 1190"/>
                  <a:gd name="T1" fmla="*/ 0 h 500"/>
                  <a:gd name="T2" fmla="*/ 472 w 1190"/>
                  <a:gd name="T3" fmla="*/ 172 h 500"/>
                  <a:gd name="T4" fmla="*/ 427 w 1190"/>
                  <a:gd name="T5" fmla="*/ 176 h 500"/>
                  <a:gd name="T6" fmla="*/ 0 w 1190"/>
                  <a:gd name="T7" fmla="*/ 10 h 500"/>
                  <a:gd name="T8" fmla="*/ 40 w 1190"/>
                  <a:gd name="T9" fmla="*/ 0 h 500"/>
                  <a:gd name="T10" fmla="*/ 4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46 w 160"/>
                  <a:gd name="T1" fmla="*/ 0 h 335"/>
                  <a:gd name="T2" fmla="*/ 7 w 160"/>
                  <a:gd name="T3" fmla="*/ 37 h 335"/>
                  <a:gd name="T4" fmla="*/ 0 w 160"/>
                  <a:gd name="T5" fmla="*/ 81 h 335"/>
                  <a:gd name="T6" fmla="*/ 13 w 160"/>
                  <a:gd name="T7" fmla="*/ 111 h 335"/>
                  <a:gd name="T8" fmla="*/ 37 w 160"/>
                  <a:gd name="T9" fmla="*/ 118 h 335"/>
                  <a:gd name="T10" fmla="*/ 30 w 160"/>
                  <a:gd name="T11" fmla="*/ 54 h 335"/>
                  <a:gd name="T12" fmla="*/ 63 w 160"/>
                  <a:gd name="T13" fmla="*/ 6 h 335"/>
                  <a:gd name="T14" fmla="*/ 46 w 160"/>
                  <a:gd name="T15" fmla="*/ 0 h 335"/>
                  <a:gd name="T16" fmla="*/ 4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6 w 489"/>
                  <a:gd name="T1" fmla="*/ 12 h 296"/>
                  <a:gd name="T2" fmla="*/ 63 w 489"/>
                  <a:gd name="T3" fmla="*/ 23 h 296"/>
                  <a:gd name="T4" fmla="*/ 128 w 489"/>
                  <a:gd name="T5" fmla="*/ 48 h 296"/>
                  <a:gd name="T6" fmla="*/ 174 w 489"/>
                  <a:gd name="T7" fmla="*/ 85 h 296"/>
                  <a:gd name="T8" fmla="*/ 129 w 489"/>
                  <a:gd name="T9" fmla="*/ 81 h 296"/>
                  <a:gd name="T10" fmla="*/ 55 w 489"/>
                  <a:gd name="T11" fmla="*/ 51 h 296"/>
                  <a:gd name="T12" fmla="*/ 20 w 489"/>
                  <a:gd name="T13" fmla="*/ 28 h 296"/>
                  <a:gd name="T14" fmla="*/ 42 w 489"/>
                  <a:gd name="T15" fmla="*/ 57 h 296"/>
                  <a:gd name="T16" fmla="*/ 107 w 489"/>
                  <a:gd name="T17" fmla="*/ 95 h 296"/>
                  <a:gd name="T18" fmla="*/ 184 w 489"/>
                  <a:gd name="T19" fmla="*/ 104 h 296"/>
                  <a:gd name="T20" fmla="*/ 193 w 489"/>
                  <a:gd name="T21" fmla="*/ 79 h 296"/>
                  <a:gd name="T22" fmla="*/ 156 w 489"/>
                  <a:gd name="T23" fmla="*/ 42 h 296"/>
                  <a:gd name="T24" fmla="*/ 67 w 489"/>
                  <a:gd name="T25" fmla="*/ 6 h 296"/>
                  <a:gd name="T26" fmla="*/ 0 w 489"/>
                  <a:gd name="T27" fmla="*/ 0 h 296"/>
                  <a:gd name="T28" fmla="*/ 6 w 489"/>
                  <a:gd name="T29" fmla="*/ 12 h 296"/>
                  <a:gd name="T30" fmla="*/ 6 w 489"/>
                  <a:gd name="T31" fmla="*/ 1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1295400 w 4288"/>
              <a:gd name="T3" fmla="*/ 406400 h 459"/>
              <a:gd name="T4" fmla="*/ 2476500 w 4288"/>
              <a:gd name="T5" fmla="*/ 228600 h 459"/>
              <a:gd name="T6" fmla="*/ 2946400 w 4288"/>
              <a:gd name="T7" fmla="*/ 596900 h 459"/>
              <a:gd name="T8" fmla="*/ 3721100 w 4288"/>
              <a:gd name="T9" fmla="*/ 241300 h 459"/>
              <a:gd name="T10" fmla="*/ 5613400 w 4288"/>
              <a:gd name="T11" fmla="*/ 723900 h 459"/>
              <a:gd name="T12" fmla="*/ 6807200 w 4288"/>
              <a:gd name="T13" fmla="*/ 215900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50800 h 240"/>
              <a:gd name="T2" fmla="*/ 444500 w 560"/>
              <a:gd name="T3" fmla="*/ 228600 h 240"/>
              <a:gd name="T4" fmla="*/ 711200 w 560"/>
              <a:gd name="T5" fmla="*/ 25400 h 240"/>
              <a:gd name="T6" fmla="*/ 889000 w 560"/>
              <a:gd name="T7" fmla="*/ 3810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/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B4031-728F-4291-81B0-73E2FBCAB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F90E0-859D-4922-B276-95164A3056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31FF1-9381-4125-A5AC-1707EDB97A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828800"/>
            <a:ext cx="7696200" cy="3657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5F4D9-8432-4CB3-9FD1-823009A0F0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531E0-66FA-42FC-99D4-3B7CAD848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A5094-9985-4C6A-9F4E-0796233C28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A4DC8-6E81-44D3-BCEC-EF1E8B771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83312-ADB9-4AB9-AA6D-3E07578E37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F976A-0ADA-48A2-8A65-3DCD4266E0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A4F3B-2DF0-458D-8915-8E0C6BA04F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C32CD-85CE-4DE1-8319-7E29896CA8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787FB-99D4-4FC7-81CB-C8E4500ED6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1162050 w 2903"/>
              <a:gd name="T1" fmla="*/ 244856 h 3686"/>
              <a:gd name="T2" fmla="*/ 1026751 w 2903"/>
              <a:gd name="T3" fmla="*/ 45239 h 3686"/>
              <a:gd name="T4" fmla="*/ 897056 w 2903"/>
              <a:gd name="T5" fmla="*/ 0 h 3686"/>
              <a:gd name="T6" fmla="*/ 44032 w 2903"/>
              <a:gd name="T7" fmla="*/ 1589585 h 3686"/>
              <a:gd name="T8" fmla="*/ 44032 w 2903"/>
              <a:gd name="T9" fmla="*/ 1825394 h 3686"/>
              <a:gd name="T10" fmla="*/ 0 w 2903"/>
              <a:gd name="T11" fmla="*/ 2053285 h 3686"/>
              <a:gd name="T12" fmla="*/ 28821 w 2903"/>
              <a:gd name="T13" fmla="*/ 2084387 h 3686"/>
              <a:gd name="T14" fmla="*/ 176529 w 2903"/>
              <a:gd name="T15" fmla="*/ 1897211 h 3686"/>
              <a:gd name="T16" fmla="*/ 296217 w 2903"/>
              <a:gd name="T17" fmla="*/ 1825394 h 3686"/>
              <a:gd name="T18" fmla="*/ 1162050 w 2903"/>
              <a:gd name="T19" fmla="*/ 244856 h 3686"/>
              <a:gd name="T20" fmla="*/ 1162050 w 2903"/>
              <a:gd name="T21" fmla="*/ 244856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72CFE07-3704-4E97-9D9C-398E7FD799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917850 w 2911"/>
              <a:gd name="T1" fmla="*/ 0 h 3703"/>
              <a:gd name="T2" fmla="*/ 52037 w 2911"/>
              <a:gd name="T3" fmla="*/ 1605520 h 3703"/>
              <a:gd name="T4" fmla="*/ 52437 w 2911"/>
              <a:gd name="T5" fmla="*/ 1812794 h 3703"/>
              <a:gd name="T6" fmla="*/ 0 w 2911"/>
              <a:gd name="T7" fmla="*/ 2057445 h 3703"/>
              <a:gd name="T8" fmla="*/ 20014 w 2911"/>
              <a:gd name="T9" fmla="*/ 2097087 h 3703"/>
              <a:gd name="T10" fmla="*/ 168920 w 2911"/>
              <a:gd name="T11" fmla="*/ 1898308 h 3703"/>
              <a:gd name="T12" fmla="*/ 305416 w 2911"/>
              <a:gd name="T13" fmla="*/ 1823554 h 3703"/>
              <a:gd name="T14" fmla="*/ 1165225 w 2911"/>
              <a:gd name="T15" fmla="*/ 242385 h 3703"/>
              <a:gd name="T16" fmla="*/ 1036334 w 2911"/>
              <a:gd name="T17" fmla="*/ 54367 h 3703"/>
              <a:gd name="T18" fmla="*/ 917850 w 2911"/>
              <a:gd name="T19" fmla="*/ 0 h 3703"/>
              <a:gd name="T20" fmla="*/ 917850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1406370 h 2777"/>
              <a:gd name="T2" fmla="*/ 172990 w 2561"/>
              <a:gd name="T3" fmla="*/ 1444854 h 2777"/>
              <a:gd name="T4" fmla="*/ 294723 w 2561"/>
              <a:gd name="T5" fmla="*/ 1571625 h 2777"/>
              <a:gd name="T6" fmla="*/ 1025525 w 2561"/>
              <a:gd name="T7" fmla="*/ 225811 h 2777"/>
              <a:gd name="T8" fmla="*/ 848130 w 2561"/>
              <a:gd name="T9" fmla="*/ 46407 h 2777"/>
              <a:gd name="T10" fmla="*/ 760034 w 2561"/>
              <a:gd name="T11" fmla="*/ 0 h 2777"/>
              <a:gd name="T12" fmla="*/ 0 w 2561"/>
              <a:gd name="T13" fmla="*/ 1406370 h 2777"/>
              <a:gd name="T14" fmla="*/ 0 w 2561"/>
              <a:gd name="T15" fmla="*/ 140637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794 w 2177"/>
                <a:gd name="T1" fmla="*/ 630 h 1298"/>
                <a:gd name="T2" fmla="*/ 710 w 2177"/>
                <a:gd name="T3" fmla="*/ 553 h 1298"/>
                <a:gd name="T4" fmla="*/ 666 w 2177"/>
                <a:gd name="T5" fmla="*/ 239 h 1298"/>
                <a:gd name="T6" fmla="*/ 1070 w 2177"/>
                <a:gd name="T7" fmla="*/ 165 h 1298"/>
                <a:gd name="T8" fmla="*/ 1089 w 2177"/>
                <a:gd name="T9" fmla="*/ 102 h 1298"/>
                <a:gd name="T10" fmla="*/ 1050 w 2177"/>
                <a:gd name="T11" fmla="*/ 50 h 1298"/>
                <a:gd name="T12" fmla="*/ 638 w 2177"/>
                <a:gd name="T13" fmla="*/ 106 h 1298"/>
                <a:gd name="T14" fmla="*/ 610 w 2177"/>
                <a:gd name="T15" fmla="*/ 16 h 1298"/>
                <a:gd name="T16" fmla="*/ 543 w 2177"/>
                <a:gd name="T17" fmla="*/ 0 h 1298"/>
                <a:gd name="T18" fmla="*/ 479 w 2177"/>
                <a:gd name="T19" fmla="*/ 14 h 1298"/>
                <a:gd name="T20" fmla="*/ 444 w 2177"/>
                <a:gd name="T21" fmla="*/ 53 h 1298"/>
                <a:gd name="T22" fmla="*/ 469 w 2177"/>
                <a:gd name="T23" fmla="*/ 143 h 1298"/>
                <a:gd name="T24" fmla="*/ 330 w 2177"/>
                <a:gd name="T25" fmla="*/ 221 h 1298"/>
                <a:gd name="T26" fmla="*/ 492 w 2177"/>
                <a:gd name="T27" fmla="*/ 237 h 1298"/>
                <a:gd name="T28" fmla="*/ 556 w 2177"/>
                <a:gd name="T29" fmla="*/ 445 h 1298"/>
                <a:gd name="T30" fmla="*/ 71 w 2177"/>
                <a:gd name="T31" fmla="*/ 235 h 1298"/>
                <a:gd name="T32" fmla="*/ 23 w 2177"/>
                <a:gd name="T33" fmla="*/ 255 h 1298"/>
                <a:gd name="T34" fmla="*/ 0 w 2177"/>
                <a:gd name="T35" fmla="*/ 318 h 1298"/>
                <a:gd name="T36" fmla="*/ 28 w 2177"/>
                <a:gd name="T37" fmla="*/ 390 h 1298"/>
                <a:gd name="T38" fmla="*/ 570 w 2177"/>
                <a:gd name="T39" fmla="*/ 644 h 1298"/>
                <a:gd name="T40" fmla="*/ 689 w 2177"/>
                <a:gd name="T41" fmla="*/ 628 h 1298"/>
                <a:gd name="T42" fmla="*/ 785 w 2177"/>
                <a:gd name="T43" fmla="*/ 649 h 1298"/>
                <a:gd name="T44" fmla="*/ 794 w 2177"/>
                <a:gd name="T45" fmla="*/ 630 h 1298"/>
                <a:gd name="T46" fmla="*/ 794 w 2177"/>
                <a:gd name="T47" fmla="*/ 63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4 h 258"/>
                <a:gd name="T2" fmla="*/ 60 w 143"/>
                <a:gd name="T3" fmla="*/ 0 h 258"/>
                <a:gd name="T4" fmla="*/ 71 w 143"/>
                <a:gd name="T5" fmla="*/ 117 h 258"/>
                <a:gd name="T6" fmla="*/ 4 w 143"/>
                <a:gd name="T7" fmla="*/ 129 h 258"/>
                <a:gd name="T8" fmla="*/ 0 w 143"/>
                <a:gd name="T9" fmla="*/ 4 h 258"/>
                <a:gd name="T10" fmla="*/ 0 w 143"/>
                <a:gd name="T11" fmla="*/ 4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68 w 1586"/>
                <a:gd name="T1" fmla="*/ 0 h 821"/>
                <a:gd name="T2" fmla="*/ 665 w 1586"/>
                <a:gd name="T3" fmla="*/ 259 h 821"/>
                <a:gd name="T4" fmla="*/ 713 w 1586"/>
                <a:gd name="T5" fmla="*/ 319 h 821"/>
                <a:gd name="T6" fmla="*/ 792 w 1586"/>
                <a:gd name="T7" fmla="*/ 396 h 821"/>
                <a:gd name="T8" fmla="*/ 782 w 1586"/>
                <a:gd name="T9" fmla="*/ 410 h 821"/>
                <a:gd name="T10" fmla="*/ 674 w 1586"/>
                <a:gd name="T11" fmla="*/ 393 h 821"/>
                <a:gd name="T12" fmla="*/ 572 w 1586"/>
                <a:gd name="T13" fmla="*/ 405 h 821"/>
                <a:gd name="T14" fmla="*/ 21 w 1586"/>
                <a:gd name="T15" fmla="*/ 149 h 821"/>
                <a:gd name="T16" fmla="*/ 0 w 1586"/>
                <a:gd name="T17" fmla="*/ 75 h 821"/>
                <a:gd name="T18" fmla="*/ 23 w 1586"/>
                <a:gd name="T19" fmla="*/ 16 h 821"/>
                <a:gd name="T20" fmla="*/ 68 w 1586"/>
                <a:gd name="T21" fmla="*/ 0 h 821"/>
                <a:gd name="T22" fmla="*/ 68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63 h 747"/>
                <a:gd name="T2" fmla="*/ 461 w 1049"/>
                <a:gd name="T3" fmla="*/ 374 h 747"/>
                <a:gd name="T4" fmla="*/ 470 w 1049"/>
                <a:gd name="T5" fmla="*/ 267 h 747"/>
                <a:gd name="T6" fmla="*/ 525 w 1049"/>
                <a:gd name="T7" fmla="*/ 211 h 747"/>
                <a:gd name="T8" fmla="*/ 39 w 1049"/>
                <a:gd name="T9" fmla="*/ 0 h 747"/>
                <a:gd name="T10" fmla="*/ 0 w 1049"/>
                <a:gd name="T11" fmla="*/ 64 h 747"/>
                <a:gd name="T12" fmla="*/ 0 w 1049"/>
                <a:gd name="T13" fmla="*/ 163 h 747"/>
                <a:gd name="T14" fmla="*/ 0 w 1049"/>
                <a:gd name="T15" fmla="*/ 163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4 h 241"/>
                <a:gd name="T2" fmla="*/ 79 w 272"/>
                <a:gd name="T3" fmla="*/ 0 h 241"/>
                <a:gd name="T4" fmla="*/ 125 w 272"/>
                <a:gd name="T5" fmla="*/ 18 h 241"/>
                <a:gd name="T6" fmla="*/ 135 w 272"/>
                <a:gd name="T7" fmla="*/ 70 h 241"/>
                <a:gd name="T8" fmla="*/ 81 w 272"/>
                <a:gd name="T9" fmla="*/ 73 h 241"/>
                <a:gd name="T10" fmla="*/ 16 w 272"/>
                <a:gd name="T11" fmla="*/ 121 h 241"/>
                <a:gd name="T12" fmla="*/ 0 w 272"/>
                <a:gd name="T13" fmla="*/ 14 h 241"/>
                <a:gd name="T14" fmla="*/ 0 w 272"/>
                <a:gd name="T15" fmla="*/ 14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76 w 152"/>
                <a:gd name="T1" fmla="*/ 2 h 224"/>
                <a:gd name="T2" fmla="*/ 76 w 152"/>
                <a:gd name="T3" fmla="*/ 112 h 224"/>
                <a:gd name="T4" fmla="*/ 0 w 152"/>
                <a:gd name="T5" fmla="*/ 4 h 224"/>
                <a:gd name="T6" fmla="*/ 36 w 152"/>
                <a:gd name="T7" fmla="*/ 0 h 224"/>
                <a:gd name="T8" fmla="*/ 76 w 152"/>
                <a:gd name="T9" fmla="*/ 2 h 224"/>
                <a:gd name="T10" fmla="*/ 76 w 152"/>
                <a:gd name="T11" fmla="*/ 2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40 h 764"/>
                <a:gd name="T2" fmla="*/ 44 w 386"/>
                <a:gd name="T3" fmla="*/ 0 h 764"/>
                <a:gd name="T4" fmla="*/ 116 w 386"/>
                <a:gd name="T5" fmla="*/ 3 h 764"/>
                <a:gd name="T6" fmla="*/ 193 w 386"/>
                <a:gd name="T7" fmla="*/ 383 h 764"/>
                <a:gd name="T8" fmla="*/ 140 w 386"/>
                <a:gd name="T9" fmla="*/ 361 h 764"/>
                <a:gd name="T10" fmla="*/ 76 w 386"/>
                <a:gd name="T11" fmla="*/ 339 h 764"/>
                <a:gd name="T12" fmla="*/ 0 w 386"/>
                <a:gd name="T13" fmla="*/ 40 h 764"/>
                <a:gd name="T14" fmla="*/ 0 w 386"/>
                <a:gd name="T15" fmla="*/ 4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346 w 728"/>
                <a:gd name="T1" fmla="*/ 0 h 348"/>
                <a:gd name="T2" fmla="*/ 0 w 728"/>
                <a:gd name="T3" fmla="*/ 53 h 348"/>
                <a:gd name="T4" fmla="*/ 14 w 728"/>
                <a:gd name="T5" fmla="*/ 174 h 348"/>
                <a:gd name="T6" fmla="*/ 358 w 728"/>
                <a:gd name="T7" fmla="*/ 119 h 348"/>
                <a:gd name="T8" fmla="*/ 364 w 728"/>
                <a:gd name="T9" fmla="*/ 22 h 348"/>
                <a:gd name="T10" fmla="*/ 346 w 728"/>
                <a:gd name="T11" fmla="*/ 0 h 348"/>
                <a:gd name="T12" fmla="*/ 346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136 w 312"/>
                <a:gd name="T1" fmla="*/ 0 h 135"/>
                <a:gd name="T2" fmla="*/ 0 w 312"/>
                <a:gd name="T3" fmla="*/ 39 h 135"/>
                <a:gd name="T4" fmla="*/ 156 w 312"/>
                <a:gd name="T5" fmla="*/ 67 h 135"/>
                <a:gd name="T6" fmla="*/ 136 w 312"/>
                <a:gd name="T7" fmla="*/ 0 h 135"/>
                <a:gd name="T8" fmla="*/ 136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53 h 175"/>
                    <a:gd name="T2" fmla="*/ 57 w 313"/>
                    <a:gd name="T3" fmla="*/ 5 h 175"/>
                    <a:gd name="T4" fmla="*/ 107 w 313"/>
                    <a:gd name="T5" fmla="*/ 0 h 175"/>
                    <a:gd name="T6" fmla="*/ 146 w 313"/>
                    <a:gd name="T7" fmla="*/ 13 h 175"/>
                    <a:gd name="T8" fmla="*/ 157 w 313"/>
                    <a:gd name="T9" fmla="*/ 45 h 175"/>
                    <a:gd name="T10" fmla="*/ 84 w 313"/>
                    <a:gd name="T11" fmla="*/ 33 h 175"/>
                    <a:gd name="T12" fmla="*/ 37 w 313"/>
                    <a:gd name="T13" fmla="*/ 50 h 175"/>
                    <a:gd name="T14" fmla="*/ 7 w 313"/>
                    <a:gd name="T15" fmla="*/ 87 h 175"/>
                    <a:gd name="T16" fmla="*/ 0 w 313"/>
                    <a:gd name="T17" fmla="*/ 53 h 175"/>
                    <a:gd name="T18" fmla="*/ 0 w 313"/>
                    <a:gd name="T19" fmla="*/ 53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20 h 266"/>
                    <a:gd name="T2" fmla="*/ 80 w 230"/>
                    <a:gd name="T3" fmla="*/ 133 h 266"/>
                    <a:gd name="T4" fmla="*/ 115 w 230"/>
                    <a:gd name="T5" fmla="*/ 126 h 266"/>
                    <a:gd name="T6" fmla="*/ 112 w 230"/>
                    <a:gd name="T7" fmla="*/ 9 h 266"/>
                    <a:gd name="T8" fmla="*/ 83 w 230"/>
                    <a:gd name="T9" fmla="*/ 0 h 266"/>
                    <a:gd name="T10" fmla="*/ 90 w 230"/>
                    <a:gd name="T11" fmla="*/ 99 h 266"/>
                    <a:gd name="T12" fmla="*/ 36 w 230"/>
                    <a:gd name="T13" fmla="*/ 2 h 266"/>
                    <a:gd name="T14" fmla="*/ 0 w 230"/>
                    <a:gd name="T15" fmla="*/ 20 h 266"/>
                    <a:gd name="T16" fmla="*/ 0 w 230"/>
                    <a:gd name="T17" fmla="*/ 2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0 h 234"/>
                    <a:gd name="T2" fmla="*/ 18 w 87"/>
                    <a:gd name="T3" fmla="*/ 47 h 234"/>
                    <a:gd name="T4" fmla="*/ 22 w 87"/>
                    <a:gd name="T5" fmla="*/ 77 h 234"/>
                    <a:gd name="T6" fmla="*/ 13 w 87"/>
                    <a:gd name="T7" fmla="*/ 117 h 234"/>
                    <a:gd name="T8" fmla="*/ 40 w 87"/>
                    <a:gd name="T9" fmla="*/ 110 h 234"/>
                    <a:gd name="T10" fmla="*/ 43 w 87"/>
                    <a:gd name="T11" fmla="*/ 58 h 234"/>
                    <a:gd name="T12" fmla="*/ 23 w 87"/>
                    <a:gd name="T13" fmla="*/ 0 h 234"/>
                    <a:gd name="T14" fmla="*/ 0 w 87"/>
                    <a:gd name="T15" fmla="*/ 10 h 234"/>
                    <a:gd name="T16" fmla="*/ 0 w 87"/>
                    <a:gd name="T17" fmla="*/ 10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50 w 1190"/>
                  <a:gd name="T1" fmla="*/ 0 h 500"/>
                  <a:gd name="T2" fmla="*/ 595 w 1190"/>
                  <a:gd name="T3" fmla="*/ 245 h 500"/>
                  <a:gd name="T4" fmla="*/ 538 w 1190"/>
                  <a:gd name="T5" fmla="*/ 250 h 500"/>
                  <a:gd name="T6" fmla="*/ 0 w 1190"/>
                  <a:gd name="T7" fmla="*/ 14 h 500"/>
                  <a:gd name="T8" fmla="*/ 50 w 1190"/>
                  <a:gd name="T9" fmla="*/ 0 h 500"/>
                  <a:gd name="T10" fmla="*/ 5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7 w 489"/>
                  <a:gd name="T1" fmla="*/ 17 h 296"/>
                  <a:gd name="T2" fmla="*/ 80 w 489"/>
                  <a:gd name="T3" fmla="*/ 33 h 296"/>
                  <a:gd name="T4" fmla="*/ 162 w 489"/>
                  <a:gd name="T5" fmla="*/ 69 h 296"/>
                  <a:gd name="T6" fmla="*/ 220 w 489"/>
                  <a:gd name="T7" fmla="*/ 122 h 296"/>
                  <a:gd name="T8" fmla="*/ 163 w 489"/>
                  <a:gd name="T9" fmla="*/ 115 h 296"/>
                  <a:gd name="T10" fmla="*/ 69 w 489"/>
                  <a:gd name="T11" fmla="*/ 73 h 296"/>
                  <a:gd name="T12" fmla="*/ 25 w 489"/>
                  <a:gd name="T13" fmla="*/ 40 h 296"/>
                  <a:gd name="T14" fmla="*/ 53 w 489"/>
                  <a:gd name="T15" fmla="*/ 82 h 296"/>
                  <a:gd name="T16" fmla="*/ 136 w 489"/>
                  <a:gd name="T17" fmla="*/ 135 h 296"/>
                  <a:gd name="T18" fmla="*/ 233 w 489"/>
                  <a:gd name="T19" fmla="*/ 148 h 296"/>
                  <a:gd name="T20" fmla="*/ 244 w 489"/>
                  <a:gd name="T21" fmla="*/ 112 h 296"/>
                  <a:gd name="T22" fmla="*/ 197 w 489"/>
                  <a:gd name="T23" fmla="*/ 60 h 296"/>
                  <a:gd name="T24" fmla="*/ 85 w 489"/>
                  <a:gd name="T25" fmla="*/ 9 h 296"/>
                  <a:gd name="T26" fmla="*/ 0 w 489"/>
                  <a:gd name="T27" fmla="*/ 0 h 296"/>
                  <a:gd name="T28" fmla="*/ 7 w 489"/>
                  <a:gd name="T29" fmla="*/ 17 h 296"/>
                  <a:gd name="T30" fmla="*/ 7 w 489"/>
                  <a:gd name="T31" fmla="*/ 17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2 w 213"/>
                  <a:gd name="T1" fmla="*/ 0 h 478"/>
                  <a:gd name="T2" fmla="*/ 46 w 213"/>
                  <a:gd name="T3" fmla="*/ 12 h 478"/>
                  <a:gd name="T4" fmla="*/ 40 w 213"/>
                  <a:gd name="T5" fmla="*/ 96 h 478"/>
                  <a:gd name="T6" fmla="*/ 53 w 213"/>
                  <a:gd name="T7" fmla="*/ 163 h 478"/>
                  <a:gd name="T8" fmla="*/ 107 w 213"/>
                  <a:gd name="T9" fmla="*/ 225 h 478"/>
                  <a:gd name="T10" fmla="*/ 49 w 213"/>
                  <a:gd name="T11" fmla="*/ 238 h 478"/>
                  <a:gd name="T12" fmla="*/ 15 w 213"/>
                  <a:gd name="T13" fmla="*/ 171 h 478"/>
                  <a:gd name="T14" fmla="*/ 0 w 213"/>
                  <a:gd name="T15" fmla="*/ 28 h 478"/>
                  <a:gd name="T16" fmla="*/ 12 w 213"/>
                  <a:gd name="T17" fmla="*/ 0 h 478"/>
                  <a:gd name="T18" fmla="*/ 12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55 w 150"/>
                    <a:gd name="T1" fmla="*/ 0 h 173"/>
                    <a:gd name="T2" fmla="*/ 20 w 150"/>
                    <a:gd name="T3" fmla="*/ 33 h 173"/>
                    <a:gd name="T4" fmla="*/ 0 w 150"/>
                    <a:gd name="T5" fmla="*/ 87 h 173"/>
                    <a:gd name="T6" fmla="*/ 40 w 150"/>
                    <a:gd name="T7" fmla="*/ 80 h 173"/>
                    <a:gd name="T8" fmla="*/ 52 w 150"/>
                    <a:gd name="T9" fmla="*/ 42 h 173"/>
                    <a:gd name="T10" fmla="*/ 75 w 150"/>
                    <a:gd name="T11" fmla="*/ 14 h 173"/>
                    <a:gd name="T12" fmla="*/ 55 w 150"/>
                    <a:gd name="T13" fmla="*/ 0 h 173"/>
                    <a:gd name="T14" fmla="*/ 55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78 w 1684"/>
                    <a:gd name="T1" fmla="*/ 0 h 880"/>
                    <a:gd name="T2" fmla="*/ 32 w 1684"/>
                    <a:gd name="T3" fmla="*/ 26 h 880"/>
                    <a:gd name="T4" fmla="*/ 0 w 1684"/>
                    <a:gd name="T5" fmla="*/ 104 h 880"/>
                    <a:gd name="T6" fmla="*/ 34 w 1684"/>
                    <a:gd name="T7" fmla="*/ 179 h 880"/>
                    <a:gd name="T8" fmla="*/ 591 w 1684"/>
                    <a:gd name="T9" fmla="*/ 434 h 880"/>
                    <a:gd name="T10" fmla="*/ 711 w 1684"/>
                    <a:gd name="T11" fmla="*/ 418 h 880"/>
                    <a:gd name="T12" fmla="*/ 808 w 1684"/>
                    <a:gd name="T13" fmla="*/ 440 h 880"/>
                    <a:gd name="T14" fmla="*/ 842 w 1684"/>
                    <a:gd name="T15" fmla="*/ 404 h 880"/>
                    <a:gd name="T16" fmla="*/ 751 w 1684"/>
                    <a:gd name="T17" fmla="*/ 332 h 880"/>
                    <a:gd name="T18" fmla="*/ 714 w 1684"/>
                    <a:gd name="T19" fmla="*/ 256 h 880"/>
                    <a:gd name="T20" fmla="*/ 685 w 1684"/>
                    <a:gd name="T21" fmla="*/ 264 h 880"/>
                    <a:gd name="T22" fmla="*/ 720 w 1684"/>
                    <a:gd name="T23" fmla="*/ 332 h 880"/>
                    <a:gd name="T24" fmla="*/ 789 w 1684"/>
                    <a:gd name="T25" fmla="*/ 405 h 880"/>
                    <a:gd name="T26" fmla="*/ 707 w 1684"/>
                    <a:gd name="T27" fmla="*/ 394 h 880"/>
                    <a:gd name="T28" fmla="*/ 610 w 1684"/>
                    <a:gd name="T29" fmla="*/ 407 h 880"/>
                    <a:gd name="T30" fmla="*/ 628 w 1684"/>
                    <a:gd name="T31" fmla="*/ 325 h 880"/>
                    <a:gd name="T32" fmla="*/ 669 w 1684"/>
                    <a:gd name="T33" fmla="*/ 269 h 880"/>
                    <a:gd name="T34" fmla="*/ 621 w 1684"/>
                    <a:gd name="T35" fmla="*/ 276 h 880"/>
                    <a:gd name="T36" fmla="*/ 583 w 1684"/>
                    <a:gd name="T37" fmla="*/ 329 h 880"/>
                    <a:gd name="T38" fmla="*/ 570 w 1684"/>
                    <a:gd name="T39" fmla="*/ 396 h 880"/>
                    <a:gd name="T40" fmla="*/ 54 w 1684"/>
                    <a:gd name="T41" fmla="*/ 155 h 880"/>
                    <a:gd name="T42" fmla="*/ 40 w 1684"/>
                    <a:gd name="T43" fmla="*/ 108 h 880"/>
                    <a:gd name="T44" fmla="*/ 52 w 1684"/>
                    <a:gd name="T45" fmla="*/ 48 h 880"/>
                    <a:gd name="T46" fmla="*/ 109 w 1684"/>
                    <a:gd name="T47" fmla="*/ 0 h 880"/>
                    <a:gd name="T48" fmla="*/ 78 w 1684"/>
                    <a:gd name="T49" fmla="*/ 0 h 880"/>
                    <a:gd name="T50" fmla="*/ 78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58 w 160"/>
                    <a:gd name="T1" fmla="*/ 0 h 335"/>
                    <a:gd name="T2" fmla="*/ 10 w 160"/>
                    <a:gd name="T3" fmla="*/ 53 h 335"/>
                    <a:gd name="T4" fmla="*/ 0 w 160"/>
                    <a:gd name="T5" fmla="*/ 115 h 335"/>
                    <a:gd name="T6" fmla="*/ 17 w 160"/>
                    <a:gd name="T7" fmla="*/ 157 h 335"/>
                    <a:gd name="T8" fmla="*/ 47 w 160"/>
                    <a:gd name="T9" fmla="*/ 167 h 335"/>
                    <a:gd name="T10" fmla="*/ 38 w 160"/>
                    <a:gd name="T11" fmla="*/ 77 h 335"/>
                    <a:gd name="T12" fmla="*/ 80 w 160"/>
                    <a:gd name="T13" fmla="*/ 8 h 335"/>
                    <a:gd name="T14" fmla="*/ 58 w 160"/>
                    <a:gd name="T15" fmla="*/ 0 h 335"/>
                    <a:gd name="T16" fmla="*/ 58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109 w 642"/>
                    <a:gd name="T1" fmla="*/ 448 h 1188"/>
                    <a:gd name="T2" fmla="*/ 0 w 642"/>
                    <a:gd name="T3" fmla="*/ 62 h 1188"/>
                    <a:gd name="T4" fmla="*/ 41 w 642"/>
                    <a:gd name="T5" fmla="*/ 19 h 1188"/>
                    <a:gd name="T6" fmla="*/ 129 w 642"/>
                    <a:gd name="T7" fmla="*/ 0 h 1188"/>
                    <a:gd name="T8" fmla="*/ 200 w 642"/>
                    <a:gd name="T9" fmla="*/ 29 h 1188"/>
                    <a:gd name="T10" fmla="*/ 322 w 642"/>
                    <a:gd name="T11" fmla="*/ 594 h 1188"/>
                    <a:gd name="T12" fmla="*/ 278 w 642"/>
                    <a:gd name="T13" fmla="*/ 546 h 1188"/>
                    <a:gd name="T14" fmla="*/ 178 w 642"/>
                    <a:gd name="T15" fmla="*/ 49 h 1188"/>
                    <a:gd name="T16" fmla="*/ 113 w 642"/>
                    <a:gd name="T17" fmla="*/ 31 h 1188"/>
                    <a:gd name="T18" fmla="*/ 60 w 642"/>
                    <a:gd name="T19" fmla="*/ 37 h 1188"/>
                    <a:gd name="T20" fmla="*/ 38 w 642"/>
                    <a:gd name="T21" fmla="*/ 71 h 1188"/>
                    <a:gd name="T22" fmla="*/ 153 w 642"/>
                    <a:gd name="T23" fmla="*/ 462 h 1188"/>
                    <a:gd name="T24" fmla="*/ 109 w 642"/>
                    <a:gd name="T25" fmla="*/ 448 h 1188"/>
                    <a:gd name="T26" fmla="*/ 109 w 642"/>
                    <a:gd name="T27" fmla="*/ 448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4 h 504"/>
                    <a:gd name="T2" fmla="*/ 38 w 192"/>
                    <a:gd name="T3" fmla="*/ 97 h 504"/>
                    <a:gd name="T4" fmla="*/ 57 w 192"/>
                    <a:gd name="T5" fmla="*/ 159 h 504"/>
                    <a:gd name="T6" fmla="*/ 58 w 192"/>
                    <a:gd name="T7" fmla="*/ 252 h 504"/>
                    <a:gd name="T8" fmla="*/ 96 w 192"/>
                    <a:gd name="T9" fmla="*/ 252 h 504"/>
                    <a:gd name="T10" fmla="*/ 94 w 192"/>
                    <a:gd name="T11" fmla="*/ 180 h 504"/>
                    <a:gd name="T12" fmla="*/ 81 w 192"/>
                    <a:gd name="T13" fmla="*/ 104 h 504"/>
                    <a:gd name="T14" fmla="*/ 50 w 192"/>
                    <a:gd name="T15" fmla="*/ 30 h 504"/>
                    <a:gd name="T16" fmla="*/ 32 w 192"/>
                    <a:gd name="T17" fmla="*/ 0 h 504"/>
                    <a:gd name="T18" fmla="*/ 0 w 192"/>
                    <a:gd name="T19" fmla="*/ 14 h 504"/>
                    <a:gd name="T20" fmla="*/ 0 w 192"/>
                    <a:gd name="T21" fmla="*/ 14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49 w 390"/>
                    <a:gd name="T1" fmla="*/ 0 h 269"/>
                    <a:gd name="T2" fmla="*/ 129 w 390"/>
                    <a:gd name="T3" fmla="*/ 9 h 269"/>
                    <a:gd name="T4" fmla="*/ 127 w 390"/>
                    <a:gd name="T5" fmla="*/ 33 h 269"/>
                    <a:gd name="T6" fmla="*/ 0 w 390"/>
                    <a:gd name="T7" fmla="*/ 85 h 269"/>
                    <a:gd name="T8" fmla="*/ 0 w 390"/>
                    <a:gd name="T9" fmla="*/ 111 h 269"/>
                    <a:gd name="T10" fmla="*/ 142 w 390"/>
                    <a:gd name="T11" fmla="*/ 113 h 269"/>
                    <a:gd name="T12" fmla="*/ 160 w 390"/>
                    <a:gd name="T13" fmla="*/ 135 h 269"/>
                    <a:gd name="T14" fmla="*/ 195 w 390"/>
                    <a:gd name="T15" fmla="*/ 133 h 269"/>
                    <a:gd name="T16" fmla="*/ 192 w 390"/>
                    <a:gd name="T17" fmla="*/ 95 h 269"/>
                    <a:gd name="T18" fmla="*/ 58 w 390"/>
                    <a:gd name="T19" fmla="*/ 88 h 269"/>
                    <a:gd name="T20" fmla="*/ 167 w 390"/>
                    <a:gd name="T21" fmla="*/ 45 h 269"/>
                    <a:gd name="T22" fmla="*/ 149 w 390"/>
                    <a:gd name="T23" fmla="*/ 0 h 269"/>
                    <a:gd name="T24" fmla="*/ 149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66 h 424"/>
                    <a:gd name="T2" fmla="*/ 432 w 941"/>
                    <a:gd name="T3" fmla="*/ 0 h 424"/>
                    <a:gd name="T4" fmla="*/ 463 w 941"/>
                    <a:gd name="T5" fmla="*/ 39 h 424"/>
                    <a:gd name="T6" fmla="*/ 471 w 941"/>
                    <a:gd name="T7" fmla="*/ 91 h 424"/>
                    <a:gd name="T8" fmla="*/ 452 w 941"/>
                    <a:gd name="T9" fmla="*/ 141 h 424"/>
                    <a:gd name="T10" fmla="*/ 29 w 941"/>
                    <a:gd name="T11" fmla="*/ 212 h 424"/>
                    <a:gd name="T12" fmla="*/ 27 w 941"/>
                    <a:gd name="T13" fmla="*/ 192 h 424"/>
                    <a:gd name="T14" fmla="*/ 432 w 941"/>
                    <a:gd name="T15" fmla="*/ 121 h 424"/>
                    <a:gd name="T16" fmla="*/ 447 w 941"/>
                    <a:gd name="T17" fmla="*/ 73 h 424"/>
                    <a:gd name="T18" fmla="*/ 420 w 941"/>
                    <a:gd name="T19" fmla="*/ 29 h 424"/>
                    <a:gd name="T20" fmla="*/ 0 w 941"/>
                    <a:gd name="T21" fmla="*/ 93 h 424"/>
                    <a:gd name="T22" fmla="*/ 0 w 941"/>
                    <a:gd name="T23" fmla="*/ 66 h 424"/>
                    <a:gd name="T24" fmla="*/ 0 w 941"/>
                    <a:gd name="T25" fmla="*/ 66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63 h 173"/>
                    <a:gd name="T2" fmla="*/ 33 w 488"/>
                    <a:gd name="T3" fmla="*/ 86 h 173"/>
                    <a:gd name="T4" fmla="*/ 111 w 488"/>
                    <a:gd name="T5" fmla="*/ 83 h 173"/>
                    <a:gd name="T6" fmla="*/ 210 w 488"/>
                    <a:gd name="T7" fmla="*/ 58 h 173"/>
                    <a:gd name="T8" fmla="*/ 245 w 488"/>
                    <a:gd name="T9" fmla="*/ 21 h 173"/>
                    <a:gd name="T10" fmla="*/ 222 w 488"/>
                    <a:gd name="T11" fmla="*/ 1 h 173"/>
                    <a:gd name="T12" fmla="*/ 127 w 488"/>
                    <a:gd name="T13" fmla="*/ 0 h 173"/>
                    <a:gd name="T14" fmla="*/ 55 w 488"/>
                    <a:gd name="T15" fmla="*/ 6 h 173"/>
                    <a:gd name="T16" fmla="*/ 8 w 488"/>
                    <a:gd name="T17" fmla="*/ 38 h 173"/>
                    <a:gd name="T18" fmla="*/ 56 w 488"/>
                    <a:gd name="T19" fmla="*/ 47 h 173"/>
                    <a:gd name="T20" fmla="*/ 138 w 488"/>
                    <a:gd name="T21" fmla="*/ 26 h 173"/>
                    <a:gd name="T22" fmla="*/ 209 w 488"/>
                    <a:gd name="T23" fmla="*/ 26 h 173"/>
                    <a:gd name="T24" fmla="*/ 135 w 488"/>
                    <a:gd name="T25" fmla="*/ 55 h 173"/>
                    <a:gd name="T26" fmla="*/ 71 w 488"/>
                    <a:gd name="T27" fmla="*/ 63 h 173"/>
                    <a:gd name="T28" fmla="*/ 0 w 488"/>
                    <a:gd name="T29" fmla="*/ 63 h 173"/>
                    <a:gd name="T30" fmla="*/ 0 w 488"/>
                    <a:gd name="T31" fmla="*/ 63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184 w 772"/>
                <a:gd name="T1" fmla="*/ 1379 h 3266"/>
                <a:gd name="T2" fmla="*/ 101 w 772"/>
                <a:gd name="T3" fmla="*/ 1287 h 3266"/>
                <a:gd name="T4" fmla="*/ 85 w 772"/>
                <a:gd name="T5" fmla="*/ 1216 h 3266"/>
                <a:gd name="T6" fmla="*/ 99 w 772"/>
                <a:gd name="T7" fmla="*/ 1111 h 3266"/>
                <a:gd name="T8" fmla="*/ 157 w 772"/>
                <a:gd name="T9" fmla="*/ 984 h 3266"/>
                <a:gd name="T10" fmla="*/ 170 w 772"/>
                <a:gd name="T11" fmla="*/ 904 h 3266"/>
                <a:gd name="T12" fmla="*/ 157 w 772"/>
                <a:gd name="T13" fmla="*/ 851 h 3266"/>
                <a:gd name="T14" fmla="*/ 106 w 772"/>
                <a:gd name="T15" fmla="*/ 812 h 3266"/>
                <a:gd name="T16" fmla="*/ 96 w 772"/>
                <a:gd name="T17" fmla="*/ 763 h 3266"/>
                <a:gd name="T18" fmla="*/ 114 w 772"/>
                <a:gd name="T19" fmla="*/ 693 h 3266"/>
                <a:gd name="T20" fmla="*/ 197 w 772"/>
                <a:gd name="T21" fmla="*/ 505 h 3266"/>
                <a:gd name="T22" fmla="*/ 205 w 772"/>
                <a:gd name="T23" fmla="*/ 413 h 3266"/>
                <a:gd name="T24" fmla="*/ 184 w 772"/>
                <a:gd name="T25" fmla="*/ 312 h 3266"/>
                <a:gd name="T26" fmla="*/ 114 w 772"/>
                <a:gd name="T27" fmla="*/ 263 h 3266"/>
                <a:gd name="T28" fmla="*/ 53 w 772"/>
                <a:gd name="T29" fmla="*/ 184 h 3266"/>
                <a:gd name="T30" fmla="*/ 0 w 772"/>
                <a:gd name="T31" fmla="*/ 0 h 3266"/>
                <a:gd name="T32" fmla="*/ 8 w 772"/>
                <a:gd name="T33" fmla="*/ 167 h 3266"/>
                <a:gd name="T34" fmla="*/ 48 w 772"/>
                <a:gd name="T35" fmla="*/ 267 h 3266"/>
                <a:gd name="T36" fmla="*/ 101 w 772"/>
                <a:gd name="T37" fmla="*/ 329 h 3266"/>
                <a:gd name="T38" fmla="*/ 160 w 772"/>
                <a:gd name="T39" fmla="*/ 364 h 3266"/>
                <a:gd name="T40" fmla="*/ 163 w 772"/>
                <a:gd name="T41" fmla="*/ 456 h 3266"/>
                <a:gd name="T42" fmla="*/ 133 w 772"/>
                <a:gd name="T43" fmla="*/ 553 h 3266"/>
                <a:gd name="T44" fmla="*/ 64 w 772"/>
                <a:gd name="T45" fmla="*/ 724 h 3266"/>
                <a:gd name="T46" fmla="*/ 61 w 772"/>
                <a:gd name="T47" fmla="*/ 834 h 3266"/>
                <a:gd name="T48" fmla="*/ 125 w 772"/>
                <a:gd name="T49" fmla="*/ 895 h 3266"/>
                <a:gd name="T50" fmla="*/ 122 w 772"/>
                <a:gd name="T51" fmla="*/ 952 h 3266"/>
                <a:gd name="T52" fmla="*/ 66 w 772"/>
                <a:gd name="T53" fmla="*/ 1071 h 3266"/>
                <a:gd name="T54" fmla="*/ 42 w 772"/>
                <a:gd name="T55" fmla="*/ 1185 h 3266"/>
                <a:gd name="T56" fmla="*/ 64 w 772"/>
                <a:gd name="T57" fmla="*/ 1308 h 3266"/>
                <a:gd name="T58" fmla="*/ 114 w 772"/>
                <a:gd name="T59" fmla="*/ 1374 h 3266"/>
                <a:gd name="T60" fmla="*/ 178 w 772"/>
                <a:gd name="T61" fmla="*/ 1427 h 3266"/>
                <a:gd name="T62" fmla="*/ 184 w 772"/>
                <a:gd name="T63" fmla="*/ 1379 h 3266"/>
                <a:gd name="T64" fmla="*/ 184 w 772"/>
                <a:gd name="T65" fmla="*/ 137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184 w 772"/>
                <a:gd name="T1" fmla="*/ 1578 h 3266"/>
                <a:gd name="T2" fmla="*/ 101 w 772"/>
                <a:gd name="T3" fmla="*/ 1473 h 3266"/>
                <a:gd name="T4" fmla="*/ 85 w 772"/>
                <a:gd name="T5" fmla="*/ 1392 h 3266"/>
                <a:gd name="T6" fmla="*/ 99 w 772"/>
                <a:gd name="T7" fmla="*/ 1271 h 3266"/>
                <a:gd name="T8" fmla="*/ 157 w 772"/>
                <a:gd name="T9" fmla="*/ 1126 h 3266"/>
                <a:gd name="T10" fmla="*/ 170 w 772"/>
                <a:gd name="T11" fmla="*/ 1035 h 3266"/>
                <a:gd name="T12" fmla="*/ 157 w 772"/>
                <a:gd name="T13" fmla="*/ 974 h 3266"/>
                <a:gd name="T14" fmla="*/ 106 w 772"/>
                <a:gd name="T15" fmla="*/ 930 h 3266"/>
                <a:gd name="T16" fmla="*/ 96 w 772"/>
                <a:gd name="T17" fmla="*/ 874 h 3266"/>
                <a:gd name="T18" fmla="*/ 114 w 772"/>
                <a:gd name="T19" fmla="*/ 794 h 3266"/>
                <a:gd name="T20" fmla="*/ 197 w 772"/>
                <a:gd name="T21" fmla="*/ 578 h 3266"/>
                <a:gd name="T22" fmla="*/ 205 w 772"/>
                <a:gd name="T23" fmla="*/ 473 h 3266"/>
                <a:gd name="T24" fmla="*/ 184 w 772"/>
                <a:gd name="T25" fmla="*/ 357 h 3266"/>
                <a:gd name="T26" fmla="*/ 114 w 772"/>
                <a:gd name="T27" fmla="*/ 302 h 3266"/>
                <a:gd name="T28" fmla="*/ 53 w 772"/>
                <a:gd name="T29" fmla="*/ 211 h 3266"/>
                <a:gd name="T30" fmla="*/ 0 w 772"/>
                <a:gd name="T31" fmla="*/ 0 h 3266"/>
                <a:gd name="T32" fmla="*/ 8 w 772"/>
                <a:gd name="T33" fmla="*/ 191 h 3266"/>
                <a:gd name="T34" fmla="*/ 48 w 772"/>
                <a:gd name="T35" fmla="*/ 306 h 3266"/>
                <a:gd name="T36" fmla="*/ 101 w 772"/>
                <a:gd name="T37" fmla="*/ 377 h 3266"/>
                <a:gd name="T38" fmla="*/ 160 w 772"/>
                <a:gd name="T39" fmla="*/ 417 h 3266"/>
                <a:gd name="T40" fmla="*/ 163 w 772"/>
                <a:gd name="T41" fmla="*/ 522 h 3266"/>
                <a:gd name="T42" fmla="*/ 133 w 772"/>
                <a:gd name="T43" fmla="*/ 633 h 3266"/>
                <a:gd name="T44" fmla="*/ 64 w 772"/>
                <a:gd name="T45" fmla="*/ 829 h 3266"/>
                <a:gd name="T46" fmla="*/ 61 w 772"/>
                <a:gd name="T47" fmla="*/ 955 h 3266"/>
                <a:gd name="T48" fmla="*/ 125 w 772"/>
                <a:gd name="T49" fmla="*/ 1025 h 3266"/>
                <a:gd name="T50" fmla="*/ 122 w 772"/>
                <a:gd name="T51" fmla="*/ 1090 h 3266"/>
                <a:gd name="T52" fmla="*/ 66 w 772"/>
                <a:gd name="T53" fmla="*/ 1226 h 3266"/>
                <a:gd name="T54" fmla="*/ 42 w 772"/>
                <a:gd name="T55" fmla="*/ 1357 h 3266"/>
                <a:gd name="T56" fmla="*/ 64 w 772"/>
                <a:gd name="T57" fmla="*/ 1497 h 3266"/>
                <a:gd name="T58" fmla="*/ 114 w 772"/>
                <a:gd name="T59" fmla="*/ 1572 h 3266"/>
                <a:gd name="T60" fmla="*/ 178 w 772"/>
                <a:gd name="T61" fmla="*/ 1633 h 3266"/>
                <a:gd name="T62" fmla="*/ 184 w 772"/>
                <a:gd name="T63" fmla="*/ 1578 h 3266"/>
                <a:gd name="T64" fmla="*/ 184 w 772"/>
                <a:gd name="T65" fmla="*/ 1578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31 w 245"/>
                  <a:gd name="T1" fmla="*/ 3 h 806"/>
                  <a:gd name="T2" fmla="*/ 33 w 245"/>
                  <a:gd name="T3" fmla="*/ 122 h 806"/>
                  <a:gd name="T4" fmla="*/ 0 w 245"/>
                  <a:gd name="T5" fmla="*/ 288 h 806"/>
                  <a:gd name="T6" fmla="*/ 20 w 245"/>
                  <a:gd name="T7" fmla="*/ 282 h 806"/>
                  <a:gd name="T8" fmla="*/ 55 w 245"/>
                  <a:gd name="T9" fmla="*/ 134 h 806"/>
                  <a:gd name="T10" fmla="*/ 62 w 245"/>
                  <a:gd name="T11" fmla="*/ 0 h 806"/>
                  <a:gd name="T12" fmla="*/ 31 w 245"/>
                  <a:gd name="T13" fmla="*/ 3 h 806"/>
                  <a:gd name="T14" fmla="*/ 31 w 245"/>
                  <a:gd name="T15" fmla="*/ 3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75 w 604"/>
                    <a:gd name="T3" fmla="*/ 66 h 349"/>
                    <a:gd name="T4" fmla="*/ 127 w 604"/>
                    <a:gd name="T5" fmla="*/ 125 h 349"/>
                    <a:gd name="T6" fmla="*/ 153 w 604"/>
                    <a:gd name="T7" fmla="*/ 50 h 349"/>
                    <a:gd name="T8" fmla="*/ 91 w 604"/>
                    <a:gd name="T9" fmla="*/ 3 h 349"/>
                    <a:gd name="T10" fmla="*/ 118 w 604"/>
                    <a:gd name="T11" fmla="*/ 66 h 349"/>
                    <a:gd name="T12" fmla="*/ 33 w 604"/>
                    <a:gd name="T13" fmla="*/ 6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9" y="331"/>
                  <a:ext cx="269" cy="438"/>
                </a:xfrm>
                <a:custGeom>
                  <a:avLst/>
                  <a:gdLst>
                    <a:gd name="T0" fmla="*/ 187 w 1064"/>
                    <a:gd name="T1" fmla="*/ 46 h 1230"/>
                    <a:gd name="T2" fmla="*/ 123 w 1064"/>
                    <a:gd name="T3" fmla="*/ 125 h 1230"/>
                    <a:gd name="T4" fmla="*/ 41 w 1064"/>
                    <a:gd name="T5" fmla="*/ 271 h 1230"/>
                    <a:gd name="T6" fmla="*/ 0 w 1064"/>
                    <a:gd name="T7" fmla="*/ 392 h 1230"/>
                    <a:gd name="T8" fmla="*/ 15 w 1064"/>
                    <a:gd name="T9" fmla="*/ 438 h 1230"/>
                    <a:gd name="T10" fmla="*/ 66 w 1064"/>
                    <a:gd name="T11" fmla="*/ 428 h 1230"/>
                    <a:gd name="T12" fmla="*/ 146 w 1064"/>
                    <a:gd name="T13" fmla="*/ 325 h 1230"/>
                    <a:gd name="T14" fmla="*/ 221 w 1064"/>
                    <a:gd name="T15" fmla="*/ 190 h 1230"/>
                    <a:gd name="T16" fmla="*/ 261 w 1064"/>
                    <a:gd name="T17" fmla="*/ 96 h 1230"/>
                    <a:gd name="T18" fmla="*/ 269 w 1064"/>
                    <a:gd name="T19" fmla="*/ 30 h 1230"/>
                    <a:gd name="T20" fmla="*/ 247 w 1064"/>
                    <a:gd name="T21" fmla="*/ 0 h 1230"/>
                    <a:gd name="T22" fmla="*/ 211 w 1064"/>
                    <a:gd name="T23" fmla="*/ 23 h 1230"/>
                    <a:gd name="T24" fmla="*/ 245 w 1064"/>
                    <a:gd name="T25" fmla="*/ 38 h 1230"/>
                    <a:gd name="T26" fmla="*/ 221 w 1064"/>
                    <a:gd name="T27" fmla="*/ 125 h 1230"/>
                    <a:gd name="T28" fmla="*/ 174 w 1064"/>
                    <a:gd name="T29" fmla="*/ 234 h 1230"/>
                    <a:gd name="T30" fmla="*/ 88 w 1064"/>
                    <a:gd name="T31" fmla="*/ 359 h 1230"/>
                    <a:gd name="T32" fmla="*/ 29 w 1064"/>
                    <a:gd name="T33" fmla="*/ 397 h 1230"/>
                    <a:gd name="T34" fmla="*/ 34 w 1064"/>
                    <a:gd name="T35" fmla="*/ 336 h 1230"/>
                    <a:gd name="T36" fmla="*/ 110 w 1064"/>
                    <a:gd name="T37" fmla="*/ 179 h 1230"/>
                    <a:gd name="T38" fmla="*/ 210 w 1064"/>
                    <a:gd name="T39" fmla="*/ 42 h 1230"/>
                    <a:gd name="T40" fmla="*/ 187 w 1064"/>
                    <a:gd name="T41" fmla="*/ 46 h 1230"/>
                    <a:gd name="T42" fmla="*/ 187 w 1064"/>
                    <a:gd name="T43" fmla="*/ 4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9" y="181"/>
                  <a:ext cx="505" cy="898"/>
                </a:xfrm>
                <a:custGeom>
                  <a:avLst/>
                  <a:gdLst>
                    <a:gd name="T0" fmla="*/ 490 w 2002"/>
                    <a:gd name="T1" fmla="*/ 0 h 2521"/>
                    <a:gd name="T2" fmla="*/ 0 w 2002"/>
                    <a:gd name="T3" fmla="*/ 898 h 2521"/>
                    <a:gd name="T4" fmla="*/ 48 w 2002"/>
                    <a:gd name="T5" fmla="*/ 873 h 2521"/>
                    <a:gd name="T6" fmla="*/ 505 w 2002"/>
                    <a:gd name="T7" fmla="*/ 22 h 2521"/>
                    <a:gd name="T8" fmla="*/ 490 w 2002"/>
                    <a:gd name="T9" fmla="*/ 0 h 2521"/>
                    <a:gd name="T10" fmla="*/ 490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24 w 3007"/>
                    <a:gd name="T1" fmla="*/ 1014 h 3771"/>
                    <a:gd name="T2" fmla="*/ 99 w 3007"/>
                    <a:gd name="T3" fmla="*/ 1010 h 3771"/>
                    <a:gd name="T4" fmla="*/ 207 w 3007"/>
                    <a:gd name="T5" fmla="*/ 1072 h 3771"/>
                    <a:gd name="T6" fmla="*/ 172 w 3007"/>
                    <a:gd name="T7" fmla="*/ 1004 h 3771"/>
                    <a:gd name="T8" fmla="*/ 93 w 3007"/>
                    <a:gd name="T9" fmla="*/ 963 h 3771"/>
                    <a:gd name="T10" fmla="*/ 161 w 3007"/>
                    <a:gd name="T11" fmla="*/ 969 h 3771"/>
                    <a:gd name="T12" fmla="*/ 247 w 3007"/>
                    <a:gd name="T13" fmla="*/ 1023 h 3771"/>
                    <a:gd name="T14" fmla="*/ 721 w 3007"/>
                    <a:gd name="T15" fmla="*/ 150 h 3771"/>
                    <a:gd name="T16" fmla="*/ 650 w 3007"/>
                    <a:gd name="T17" fmla="*/ 53 h 3771"/>
                    <a:gd name="T18" fmla="*/ 582 w 3007"/>
                    <a:gd name="T19" fmla="*/ 0 h 3771"/>
                    <a:gd name="T20" fmla="*/ 679 w 3007"/>
                    <a:gd name="T21" fmla="*/ 28 h 3771"/>
                    <a:gd name="T22" fmla="*/ 758 w 3007"/>
                    <a:gd name="T23" fmla="*/ 153 h 3771"/>
                    <a:gd name="T24" fmla="*/ 209 w 3007"/>
                    <a:gd name="T25" fmla="*/ 1167 h 3771"/>
                    <a:gd name="T26" fmla="*/ 121 w 3007"/>
                    <a:gd name="T27" fmla="*/ 1216 h 3771"/>
                    <a:gd name="T28" fmla="*/ 26 w 3007"/>
                    <a:gd name="T29" fmla="*/ 1344 h 3771"/>
                    <a:gd name="T30" fmla="*/ 0 w 3007"/>
                    <a:gd name="T31" fmla="*/ 1307 h 3771"/>
                    <a:gd name="T32" fmla="*/ 33 w 3007"/>
                    <a:gd name="T33" fmla="*/ 1294 h 3771"/>
                    <a:gd name="T34" fmla="*/ 95 w 3007"/>
                    <a:gd name="T35" fmla="*/ 1206 h 3771"/>
                    <a:gd name="T36" fmla="*/ 42 w 3007"/>
                    <a:gd name="T37" fmla="*/ 1167 h 3771"/>
                    <a:gd name="T38" fmla="*/ 42 w 3007"/>
                    <a:gd name="T39" fmla="*/ 1132 h 3771"/>
                    <a:gd name="T40" fmla="*/ 104 w 3007"/>
                    <a:gd name="T41" fmla="*/ 1175 h 3771"/>
                    <a:gd name="T42" fmla="*/ 104 w 3007"/>
                    <a:gd name="T43" fmla="*/ 1136 h 3771"/>
                    <a:gd name="T44" fmla="*/ 152 w 3007"/>
                    <a:gd name="T45" fmla="*/ 1148 h 3771"/>
                    <a:gd name="T46" fmla="*/ 108 w 3007"/>
                    <a:gd name="T47" fmla="*/ 1097 h 3771"/>
                    <a:gd name="T48" fmla="*/ 159 w 3007"/>
                    <a:gd name="T49" fmla="*/ 1091 h 3771"/>
                    <a:gd name="T50" fmla="*/ 24 w 3007"/>
                    <a:gd name="T51" fmla="*/ 1014 h 3771"/>
                    <a:gd name="T52" fmla="*/ 24 w 3007"/>
                    <a:gd name="T53" fmla="*/ 101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8" y="896"/>
                  <a:ext cx="169" cy="122"/>
                </a:xfrm>
                <a:custGeom>
                  <a:avLst/>
                  <a:gdLst>
                    <a:gd name="T0" fmla="*/ 0 w 673"/>
                    <a:gd name="T1" fmla="*/ 29 h 342"/>
                    <a:gd name="T2" fmla="*/ 64 w 673"/>
                    <a:gd name="T3" fmla="*/ 38 h 342"/>
                    <a:gd name="T4" fmla="*/ 160 w 673"/>
                    <a:gd name="T5" fmla="*/ 122 h 342"/>
                    <a:gd name="T6" fmla="*/ 169 w 673"/>
                    <a:gd name="T7" fmla="*/ 103 h 342"/>
                    <a:gd name="T8" fmla="*/ 112 w 673"/>
                    <a:gd name="T9" fmla="*/ 41 h 342"/>
                    <a:gd name="T10" fmla="*/ 7 w 673"/>
                    <a:gd name="T11" fmla="*/ 0 h 342"/>
                    <a:gd name="T12" fmla="*/ 0 w 673"/>
                    <a:gd name="T13" fmla="*/ 29 h 342"/>
                    <a:gd name="T14" fmla="*/ 0 w 673"/>
                    <a:gd name="T15" fmla="*/ 29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5"/>
                  <a:ext cx="181" cy="144"/>
                </a:xfrm>
                <a:custGeom>
                  <a:avLst/>
                  <a:gdLst>
                    <a:gd name="T0" fmla="*/ 0 w 716"/>
                    <a:gd name="T1" fmla="*/ 28 h 403"/>
                    <a:gd name="T2" fmla="*/ 86 w 716"/>
                    <a:gd name="T3" fmla="*/ 53 h 403"/>
                    <a:gd name="T4" fmla="*/ 161 w 716"/>
                    <a:gd name="T5" fmla="*/ 144 h 403"/>
                    <a:gd name="T6" fmla="*/ 181 w 716"/>
                    <a:gd name="T7" fmla="*/ 106 h 403"/>
                    <a:gd name="T8" fmla="*/ 106 w 716"/>
                    <a:gd name="T9" fmla="*/ 41 h 403"/>
                    <a:gd name="T10" fmla="*/ 18 w 716"/>
                    <a:gd name="T11" fmla="*/ 0 h 403"/>
                    <a:gd name="T12" fmla="*/ 0 w 716"/>
                    <a:gd name="T13" fmla="*/ 28 h 403"/>
                    <a:gd name="T14" fmla="*/ 0 w 716"/>
                    <a:gd name="T15" fmla="*/ 2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28 h 411"/>
                    <a:gd name="T2" fmla="*/ 80 w 717"/>
                    <a:gd name="T3" fmla="*/ 50 h 411"/>
                    <a:gd name="T4" fmla="*/ 164 w 717"/>
                    <a:gd name="T5" fmla="*/ 147 h 411"/>
                    <a:gd name="T6" fmla="*/ 181 w 717"/>
                    <a:gd name="T7" fmla="*/ 112 h 411"/>
                    <a:gd name="T8" fmla="*/ 99 w 717"/>
                    <a:gd name="T9" fmla="*/ 31 h 411"/>
                    <a:gd name="T10" fmla="*/ 14 w 717"/>
                    <a:gd name="T11" fmla="*/ 0 h 411"/>
                    <a:gd name="T12" fmla="*/ 0 w 717"/>
                    <a:gd name="T13" fmla="*/ 28 h 411"/>
                    <a:gd name="T14" fmla="*/ 0 w 717"/>
                    <a:gd name="T15" fmla="*/ 2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1"/>
                  <a:ext cx="179" cy="138"/>
                </a:xfrm>
                <a:custGeom>
                  <a:avLst/>
                  <a:gdLst>
                    <a:gd name="T0" fmla="*/ 0 w 709"/>
                    <a:gd name="T1" fmla="*/ 31 h 386"/>
                    <a:gd name="T2" fmla="*/ 69 w 709"/>
                    <a:gd name="T3" fmla="*/ 47 h 386"/>
                    <a:gd name="T4" fmla="*/ 168 w 709"/>
                    <a:gd name="T5" fmla="*/ 138 h 386"/>
                    <a:gd name="T6" fmla="*/ 179 w 709"/>
                    <a:gd name="T7" fmla="*/ 110 h 386"/>
                    <a:gd name="T8" fmla="*/ 77 w 709"/>
                    <a:gd name="T9" fmla="*/ 19 h 386"/>
                    <a:gd name="T10" fmla="*/ 11 w 709"/>
                    <a:gd name="T11" fmla="*/ 0 h 386"/>
                    <a:gd name="T12" fmla="*/ 0 w 709"/>
                    <a:gd name="T13" fmla="*/ 31 h 386"/>
                    <a:gd name="T14" fmla="*/ 0 w 709"/>
                    <a:gd name="T15" fmla="*/ 3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8077200" cy="1089025"/>
          </a:xfrm>
          <a:solidFill>
            <a:srgbClr val="CCECFF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THIẾT KẾ BÀI GIẢNG</a:t>
            </a:r>
          </a:p>
        </p:txBody>
      </p:sp>
      <p:sp>
        <p:nvSpPr>
          <p:cNvPr id="2053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611188" y="3624263"/>
            <a:ext cx="6926262" cy="2700337"/>
          </a:xfrm>
          <a:prstGeom prst="rect">
            <a:avLst/>
          </a:prstGeom>
        </p:spPr>
        <p:txBody>
          <a:bodyPr wrap="none" fromWordArt="1">
            <a:prstTxWarp prst="textDeflateInflate">
              <a:avLst>
                <a:gd name="adj" fmla="val 27338"/>
              </a:avLst>
            </a:prstTxWarp>
          </a:bodyPr>
          <a:lstStyle/>
          <a:p>
            <a:pPr algn="ctr"/>
            <a:r>
              <a:rPr lang="en-US" kern="10">
                <a:ln w="25400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Arial"/>
                <a:cs typeface="Arial"/>
              </a:rPr>
              <a:t>Dãy số tự nhiên</a:t>
            </a:r>
          </a:p>
        </p:txBody>
      </p:sp>
    </p:spTree>
  </p:cSld>
  <p:clrMapOvr>
    <a:masterClrMapping/>
  </p:clrMapOvr>
  <p:transition spd="med">
    <p:circle/>
    <p:sndAc>
      <p:stSnd>
        <p:snd r:embed="rId2" name="wind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3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3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  <p:bldP spid="2053" grpId="0" animBg="1"/>
      <p:bldP spid="2053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23825" y="373063"/>
            <a:ext cx="7772400" cy="762000"/>
          </a:xfrm>
        </p:spPr>
        <p:txBody>
          <a:bodyPr/>
          <a:lstStyle/>
          <a:p>
            <a:pPr eaLnBrk="1" hangingPunct="1"/>
            <a:r>
              <a:rPr lang="en-US" sz="2800" b="1" smtClean="0">
                <a:latin typeface="Arial" charset="0"/>
              </a:rPr>
              <a:t>Có thể biểu diễn dãy số tự nhiên trên tia số</a:t>
            </a:r>
          </a:p>
        </p:txBody>
      </p:sp>
      <p:graphicFrame>
        <p:nvGraphicFramePr>
          <p:cNvPr id="15440" name="Group 80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7696200" cy="517525"/>
        </p:xfrm>
        <a:graphic>
          <a:graphicData uri="http://schemas.openxmlformats.org/drawingml/2006/table">
            <a:tbl>
              <a:tblPr/>
              <a:tblGrid>
                <a:gridCol w="700088"/>
                <a:gridCol w="698500"/>
                <a:gridCol w="700087"/>
                <a:gridCol w="698500"/>
                <a:gridCol w="700088"/>
                <a:gridCol w="701675"/>
                <a:gridCol w="700087"/>
                <a:gridCol w="698500"/>
                <a:gridCol w="700088"/>
                <a:gridCol w="698500"/>
                <a:gridCol w="70008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02" name="Line 42"/>
          <p:cNvSpPr>
            <a:spLocks noChangeShapeType="1"/>
          </p:cNvSpPr>
          <p:nvPr/>
        </p:nvSpPr>
        <p:spPr bwMode="auto">
          <a:xfrm flipV="1">
            <a:off x="457200" y="1981200"/>
            <a:ext cx="7924800" cy="1428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428" name="Text Box 68"/>
          <p:cNvSpPr txBox="1">
            <a:spLocks noChangeArrowheads="1"/>
          </p:cNvSpPr>
          <p:nvPr/>
        </p:nvSpPr>
        <p:spPr bwMode="auto">
          <a:xfrm>
            <a:off x="304800" y="241141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folHlink"/>
                </a:solidFill>
                <a:latin typeface="Arial" charset="0"/>
              </a:rPr>
              <a:t>0</a:t>
            </a:r>
          </a:p>
        </p:txBody>
      </p:sp>
      <p:sp>
        <p:nvSpPr>
          <p:cNvPr id="15429" name="Text Box 69"/>
          <p:cNvSpPr txBox="1">
            <a:spLocks noChangeArrowheads="1"/>
          </p:cNvSpPr>
          <p:nvPr/>
        </p:nvSpPr>
        <p:spPr bwMode="auto">
          <a:xfrm>
            <a:off x="990600" y="241141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folHlink"/>
                </a:solidFill>
                <a:latin typeface="Arial" charset="0"/>
              </a:rPr>
              <a:t>1</a:t>
            </a:r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1600200" y="241141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folHlink"/>
                </a:solidFill>
                <a:latin typeface="Arial" charset="0"/>
              </a:rPr>
              <a:t>2</a:t>
            </a:r>
          </a:p>
        </p:txBody>
      </p:sp>
      <p:sp>
        <p:nvSpPr>
          <p:cNvPr id="15431" name="Text Box 71"/>
          <p:cNvSpPr txBox="1">
            <a:spLocks noChangeArrowheads="1"/>
          </p:cNvSpPr>
          <p:nvPr/>
        </p:nvSpPr>
        <p:spPr bwMode="auto">
          <a:xfrm>
            <a:off x="2362200" y="241141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folHlink"/>
                </a:solidFill>
                <a:latin typeface="Arial" charset="0"/>
              </a:rPr>
              <a:t>3</a:t>
            </a:r>
          </a:p>
        </p:txBody>
      </p:sp>
      <p:sp>
        <p:nvSpPr>
          <p:cNvPr id="15432" name="Text Box 72"/>
          <p:cNvSpPr txBox="1">
            <a:spLocks noChangeArrowheads="1"/>
          </p:cNvSpPr>
          <p:nvPr/>
        </p:nvSpPr>
        <p:spPr bwMode="auto">
          <a:xfrm>
            <a:off x="3048000" y="241141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folHlink"/>
                </a:solidFill>
                <a:latin typeface="Arial" charset="0"/>
              </a:rPr>
              <a:t>4</a:t>
            </a:r>
          </a:p>
        </p:txBody>
      </p:sp>
      <p:sp>
        <p:nvSpPr>
          <p:cNvPr id="15433" name="Text Box 73"/>
          <p:cNvSpPr txBox="1">
            <a:spLocks noChangeArrowheads="1"/>
          </p:cNvSpPr>
          <p:nvPr/>
        </p:nvSpPr>
        <p:spPr bwMode="auto">
          <a:xfrm>
            <a:off x="3733800" y="241141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folHlink"/>
                </a:solidFill>
                <a:latin typeface="Arial" charset="0"/>
              </a:rPr>
              <a:t>5</a:t>
            </a:r>
          </a:p>
        </p:txBody>
      </p:sp>
      <p:sp>
        <p:nvSpPr>
          <p:cNvPr id="15434" name="Text Box 74"/>
          <p:cNvSpPr txBox="1">
            <a:spLocks noChangeArrowheads="1"/>
          </p:cNvSpPr>
          <p:nvPr/>
        </p:nvSpPr>
        <p:spPr bwMode="auto">
          <a:xfrm>
            <a:off x="5119688" y="241141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folHlink"/>
                </a:solidFill>
                <a:latin typeface="Arial" charset="0"/>
              </a:rPr>
              <a:t>7</a:t>
            </a:r>
          </a:p>
        </p:txBody>
      </p:sp>
      <p:sp>
        <p:nvSpPr>
          <p:cNvPr id="15435" name="Text Box 75"/>
          <p:cNvSpPr txBox="1">
            <a:spLocks noChangeArrowheads="1"/>
          </p:cNvSpPr>
          <p:nvPr/>
        </p:nvSpPr>
        <p:spPr bwMode="auto">
          <a:xfrm>
            <a:off x="5846763" y="241141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folHlink"/>
                </a:solidFill>
                <a:latin typeface="Arial" charset="0"/>
              </a:rPr>
              <a:t>8</a:t>
            </a:r>
          </a:p>
        </p:txBody>
      </p:sp>
      <p:sp>
        <p:nvSpPr>
          <p:cNvPr id="15436" name="Text Box 76"/>
          <p:cNvSpPr txBox="1">
            <a:spLocks noChangeArrowheads="1"/>
          </p:cNvSpPr>
          <p:nvPr/>
        </p:nvSpPr>
        <p:spPr bwMode="auto">
          <a:xfrm>
            <a:off x="6553200" y="241141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folHlink"/>
                </a:solidFill>
                <a:latin typeface="Arial" charset="0"/>
              </a:rPr>
              <a:t>9</a:t>
            </a:r>
          </a:p>
        </p:txBody>
      </p:sp>
      <p:sp>
        <p:nvSpPr>
          <p:cNvPr id="15437" name="Text Box 77"/>
          <p:cNvSpPr txBox="1">
            <a:spLocks noChangeArrowheads="1"/>
          </p:cNvSpPr>
          <p:nvPr/>
        </p:nvSpPr>
        <p:spPr bwMode="auto">
          <a:xfrm>
            <a:off x="7169150" y="2411413"/>
            <a:ext cx="7556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folHlink"/>
                </a:solidFill>
                <a:latin typeface="Arial" charset="0"/>
              </a:rPr>
              <a:t>10</a:t>
            </a:r>
          </a:p>
        </p:txBody>
      </p:sp>
      <p:sp>
        <p:nvSpPr>
          <p:cNvPr id="15438" name="Text Box 78"/>
          <p:cNvSpPr txBox="1">
            <a:spLocks noChangeArrowheads="1"/>
          </p:cNvSpPr>
          <p:nvPr/>
        </p:nvSpPr>
        <p:spPr bwMode="auto">
          <a:xfrm>
            <a:off x="4454525" y="241141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folHlink"/>
                </a:solidFill>
                <a:latin typeface="Arial" charset="0"/>
              </a:rPr>
              <a:t>6</a:t>
            </a:r>
          </a:p>
        </p:txBody>
      </p:sp>
      <p:sp>
        <p:nvSpPr>
          <p:cNvPr id="15441" name="Text Box 81"/>
          <p:cNvSpPr txBox="1">
            <a:spLocks noChangeArrowheads="1"/>
          </p:cNvSpPr>
          <p:nvPr/>
        </p:nvSpPr>
        <p:spPr bwMode="auto">
          <a:xfrm>
            <a:off x="533400" y="3844925"/>
            <a:ext cx="6781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Số 0 </a:t>
            </a:r>
            <a:r>
              <a:rPr lang="vi-VN" sz="3200">
                <a:latin typeface="Arial" charset="0"/>
              </a:rPr>
              <a:t>đ</a:t>
            </a:r>
            <a:r>
              <a:rPr lang="en-US" sz="3200">
                <a:latin typeface="Arial" charset="0"/>
              </a:rPr>
              <a:t>ứng ở vị trí nào của tia số ?</a:t>
            </a:r>
          </a:p>
        </p:txBody>
      </p:sp>
      <p:sp>
        <p:nvSpPr>
          <p:cNvPr id="15442" name="Text Box 82"/>
          <p:cNvSpPr txBox="1">
            <a:spLocks noChangeArrowheads="1"/>
          </p:cNvSpPr>
          <p:nvPr/>
        </p:nvSpPr>
        <p:spPr bwMode="auto">
          <a:xfrm>
            <a:off x="1524000" y="3879850"/>
            <a:ext cx="6781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Số </a:t>
            </a:r>
            <a:r>
              <a:rPr lang="en-US" sz="3200" b="1">
                <a:solidFill>
                  <a:schemeClr val="tx2"/>
                </a:solidFill>
                <a:latin typeface="Arial" charset="0"/>
              </a:rPr>
              <a:t>0</a:t>
            </a:r>
            <a:r>
              <a:rPr lang="en-US" sz="3200">
                <a:latin typeface="Arial" charset="0"/>
              </a:rPr>
              <a:t> ứng với </a:t>
            </a:r>
            <a:r>
              <a:rPr lang="vi-VN" sz="3200" u="sng">
                <a:solidFill>
                  <a:schemeClr val="tx2"/>
                </a:solidFill>
                <a:latin typeface="Arial" charset="0"/>
              </a:rPr>
              <a:t>đ</a:t>
            </a:r>
            <a:r>
              <a:rPr lang="en-US" sz="3200" u="sng">
                <a:solidFill>
                  <a:schemeClr val="tx2"/>
                </a:solidFill>
                <a:latin typeface="Arial" charset="0"/>
              </a:rPr>
              <a:t>iểm gốc</a:t>
            </a:r>
            <a:r>
              <a:rPr lang="en-US" sz="3200">
                <a:latin typeface="Arial" charset="0"/>
              </a:rPr>
              <a:t> của tia số </a:t>
            </a:r>
          </a:p>
        </p:txBody>
      </p:sp>
      <p:sp>
        <p:nvSpPr>
          <p:cNvPr id="15443" name="Text Box 83"/>
          <p:cNvSpPr txBox="1">
            <a:spLocks noChangeArrowheads="1"/>
          </p:cNvSpPr>
          <p:nvPr/>
        </p:nvSpPr>
        <p:spPr bwMode="auto">
          <a:xfrm>
            <a:off x="2819400" y="3241675"/>
            <a:ext cx="2514600" cy="5842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99"/>
                </a:solidFill>
                <a:latin typeface="Arial" charset="0"/>
              </a:rPr>
              <a:t>Nhận xét :</a:t>
            </a:r>
          </a:p>
        </p:txBody>
      </p:sp>
      <p:sp>
        <p:nvSpPr>
          <p:cNvPr id="15444" name="Text Box 84"/>
          <p:cNvSpPr txBox="1">
            <a:spLocks noChangeArrowheads="1"/>
          </p:cNvSpPr>
          <p:nvPr/>
        </p:nvSpPr>
        <p:spPr bwMode="auto">
          <a:xfrm>
            <a:off x="304800" y="4579938"/>
            <a:ext cx="8229600" cy="52387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chemeClr val="tx2"/>
                </a:solidFill>
                <a:latin typeface="Arial" charset="0"/>
              </a:rPr>
              <a:t>Mỗi số tự nhiên</a:t>
            </a:r>
            <a:r>
              <a:rPr lang="en-US" sz="2800">
                <a:latin typeface="Arial" charset="0"/>
              </a:rPr>
              <a:t> ứng với </a:t>
            </a:r>
            <a:r>
              <a:rPr lang="en-US" sz="2800" b="1" u="sng">
                <a:solidFill>
                  <a:schemeClr val="tx2"/>
                </a:solidFill>
                <a:latin typeface="Arial" charset="0"/>
              </a:rPr>
              <a:t>một </a:t>
            </a:r>
            <a:r>
              <a:rPr lang="vi-VN" sz="2800" b="1" u="sng">
                <a:solidFill>
                  <a:schemeClr val="tx2"/>
                </a:solidFill>
                <a:latin typeface="Arial" charset="0"/>
              </a:rPr>
              <a:t>đ</a:t>
            </a:r>
            <a:r>
              <a:rPr lang="en-US" sz="2800" b="1" u="sng">
                <a:solidFill>
                  <a:schemeClr val="tx2"/>
                </a:solidFill>
                <a:latin typeface="Arial" charset="0"/>
              </a:rPr>
              <a:t>iểm</a:t>
            </a:r>
            <a:r>
              <a:rPr lang="en-US" sz="2800">
                <a:latin typeface="Arial" charset="0"/>
              </a:rPr>
              <a:t> trên tia số</a:t>
            </a:r>
          </a:p>
        </p:txBody>
      </p:sp>
    </p:spTree>
  </p:cSld>
  <p:clrMapOvr>
    <a:masterClrMapping/>
  </p:clrMapOvr>
  <p:transition>
    <p:zoom/>
    <p:sndAc>
      <p:stSnd>
        <p:snd r:embed="rId2" name="explod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1000"/>
                                        <p:tgtEl>
                                          <p:spTgt spid="15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4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4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4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5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5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15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15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1000"/>
                                        <p:tgtEl>
                                          <p:spTgt spid="15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/>
                                        <p:tgtEl>
                                          <p:spTgt spid="15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99" dur="1000"/>
                                        <p:tgtEl>
                                          <p:spTgt spid="15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/>
                                        <p:tgtEl>
                                          <p:spTgt spid="15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6" dur="1000"/>
                                        <p:tgtEl>
                                          <p:spTgt spid="15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5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402" grpId="0" animBg="1"/>
      <p:bldP spid="15428" grpId="0"/>
      <p:bldP spid="15429" grpId="0"/>
      <p:bldP spid="15430" grpId="0"/>
      <p:bldP spid="15431" grpId="0"/>
      <p:bldP spid="15432" grpId="0"/>
      <p:bldP spid="15433" grpId="0"/>
      <p:bldP spid="15434" grpId="0"/>
      <p:bldP spid="15435" grpId="0"/>
      <p:bldP spid="15436" grpId="0"/>
      <p:bldP spid="15437" grpId="0"/>
      <p:bldP spid="15438" grpId="0"/>
      <p:bldP spid="15441" grpId="0"/>
      <p:bldP spid="15441" grpId="1"/>
      <p:bldP spid="15442" grpId="0"/>
      <p:bldP spid="15442" grpId="1"/>
      <p:bldP spid="15443" grpId="0" animBg="1"/>
      <p:bldP spid="154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33450" y="1752600"/>
            <a:ext cx="6870700" cy="1600200"/>
          </a:xfrm>
          <a:solidFill>
            <a:srgbClr val="FFFFCC"/>
          </a:solidFill>
        </p:spPr>
        <p:txBody>
          <a:bodyPr/>
          <a:lstStyle/>
          <a:p>
            <a:pPr eaLnBrk="1" hangingPunct="1"/>
            <a:r>
              <a:rPr lang="en-US" sz="5400" smtClean="0">
                <a:solidFill>
                  <a:schemeClr val="folHlink"/>
                </a:solidFill>
                <a:latin typeface="Arial" charset="0"/>
              </a:rPr>
              <a:t>Đặc </a:t>
            </a:r>
            <a:r>
              <a:rPr lang="vi-VN" sz="5400" smtClean="0">
                <a:solidFill>
                  <a:schemeClr val="folHlink"/>
                </a:solidFill>
                <a:latin typeface="Arial" charset="0"/>
              </a:rPr>
              <a:t>đ</a:t>
            </a:r>
            <a:r>
              <a:rPr lang="en-US" sz="5400" smtClean="0">
                <a:solidFill>
                  <a:schemeClr val="folHlink"/>
                </a:solidFill>
                <a:latin typeface="Arial" charset="0"/>
              </a:rPr>
              <a:t>iểm của </a:t>
            </a:r>
            <a:br>
              <a:rPr lang="en-US" sz="5400" smtClean="0">
                <a:solidFill>
                  <a:schemeClr val="folHlink"/>
                </a:solidFill>
                <a:latin typeface="Arial" charset="0"/>
              </a:rPr>
            </a:br>
            <a:r>
              <a:rPr lang="en-US" sz="5400" smtClean="0">
                <a:solidFill>
                  <a:schemeClr val="folHlink"/>
                </a:solidFill>
                <a:latin typeface="Arial" charset="0"/>
              </a:rPr>
              <a:t>dãy số tự nhiên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3352800" y="3962400"/>
            <a:ext cx="20574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800" b="1">
                <a:solidFill>
                  <a:schemeClr val="tx2"/>
                </a:solidFill>
                <a:latin typeface="Arial" charset="0"/>
                <a:sym typeface="Wingdings" pitchFamily="2" charset="2"/>
              </a:rPr>
              <a:t></a:t>
            </a:r>
          </a:p>
        </p:txBody>
      </p:sp>
    </p:spTree>
  </p:cSld>
  <p:clrMapOvr>
    <a:masterClrMapping/>
  </p:clrMapOvr>
  <p:transition>
    <p:cover dir="rd"/>
    <p:sndAc>
      <p:stSnd>
        <p:snd r:embed="rId2" name="arrow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55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nimBg="1"/>
      <p:bldP spid="2355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6575" y="131763"/>
            <a:ext cx="7556500" cy="1600200"/>
          </a:xfrm>
        </p:spPr>
        <p:txBody>
          <a:bodyPr/>
          <a:lstStyle/>
          <a:p>
            <a:pPr eaLnBrk="1" hangingPunct="1"/>
            <a:r>
              <a:rPr lang="en-US" sz="3600" smtClean="0">
                <a:latin typeface="Arial" charset="0"/>
              </a:rPr>
              <a:t>Làm thế nào </a:t>
            </a:r>
            <a:r>
              <a:rPr lang="vi-VN" sz="3600" smtClean="0">
                <a:latin typeface="Arial" charset="0"/>
              </a:rPr>
              <a:t>đ</a:t>
            </a:r>
            <a:r>
              <a:rPr lang="en-US" sz="3600" smtClean="0">
                <a:latin typeface="Arial" charset="0"/>
              </a:rPr>
              <a:t>ể tìm số liền sau của một số tự nhiên ?</a:t>
            </a:r>
          </a:p>
        </p:txBody>
      </p:sp>
      <p:sp>
        <p:nvSpPr>
          <p:cNvPr id="18436" name="Text Box 4"/>
          <p:cNvSpPr>
            <a:spLocks noChangeArrowheads="1"/>
          </p:cNvSpPr>
          <p:nvPr>
            <p:ph type="body" idx="1"/>
          </p:nvPr>
        </p:nvSpPr>
        <p:spPr>
          <a:xfrm>
            <a:off x="3149600" y="1925638"/>
            <a:ext cx="2362200" cy="685800"/>
          </a:xfrm>
          <a:solidFill>
            <a:srgbClr val="FFFFCC"/>
          </a:solidFill>
        </p:spPr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3600" b="1" u="sng" smtClean="0">
                <a:solidFill>
                  <a:schemeClr val="tx2"/>
                </a:solidFill>
                <a:latin typeface="Arial" charset="0"/>
              </a:rPr>
              <a:t>Nhận xét :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533400" y="3200400"/>
            <a:ext cx="8077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990099"/>
                </a:solidFill>
                <a:latin typeface="Arial" charset="0"/>
              </a:rPr>
              <a:t>Thêm </a:t>
            </a:r>
            <a:r>
              <a:rPr lang="en-US" sz="3600">
                <a:solidFill>
                  <a:schemeClr val="folHlink"/>
                </a:solidFill>
                <a:latin typeface="Arial" charset="0"/>
              </a:rPr>
              <a:t>1</a:t>
            </a:r>
            <a:r>
              <a:rPr lang="en-US" sz="3600">
                <a:solidFill>
                  <a:srgbClr val="990099"/>
                </a:solidFill>
                <a:latin typeface="Arial" charset="0"/>
              </a:rPr>
              <a:t> vào bất cứ số tự nhiên nào cũng </a:t>
            </a:r>
            <a:r>
              <a:rPr lang="vi-VN" sz="3600">
                <a:solidFill>
                  <a:srgbClr val="990099"/>
                </a:solidFill>
                <a:latin typeface="Arial" charset="0"/>
              </a:rPr>
              <a:t>đư</a:t>
            </a:r>
            <a:r>
              <a:rPr lang="en-US" sz="3600">
                <a:solidFill>
                  <a:srgbClr val="990099"/>
                </a:solidFill>
                <a:latin typeface="Arial" charset="0"/>
              </a:rPr>
              <a:t>ợc số tự nhiên liền sau số </a:t>
            </a:r>
            <a:r>
              <a:rPr lang="vi-VN" sz="3600">
                <a:solidFill>
                  <a:srgbClr val="990099"/>
                </a:solidFill>
                <a:latin typeface="Arial" charset="0"/>
              </a:rPr>
              <a:t>đ</a:t>
            </a:r>
            <a:r>
              <a:rPr lang="en-US" sz="3600">
                <a:solidFill>
                  <a:srgbClr val="990099"/>
                </a:solidFill>
                <a:latin typeface="Arial" charset="0"/>
              </a:rPr>
              <a:t>ó .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1143000" y="4724400"/>
            <a:ext cx="655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/>
            <a:endParaRPr lang="en-US" sz="3600">
              <a:latin typeface="Arial" charset="0"/>
            </a:endParaRPr>
          </a:p>
        </p:txBody>
      </p:sp>
    </p:spTree>
  </p:cSld>
  <p:clrMapOvr>
    <a:masterClrMapping/>
  </p:clrMapOvr>
  <p:transition>
    <p:dissolve/>
    <p:sndAc>
      <p:stSnd>
        <p:snd r:embed="rId2" name="wind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3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3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" presetClass="exit" presetSubtype="3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xit" presetSubtype="3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4" grpId="1"/>
      <p:bldP spid="18436" grpId="0" animBg="1"/>
      <p:bldP spid="18436" grpId="1" animBg="1"/>
      <p:bldP spid="18437" grpId="0"/>
      <p:bldP spid="18437" grpId="1"/>
      <p:bldP spid="18438" grpId="0"/>
      <p:bldP spid="18438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6858000" cy="838200"/>
          </a:xfrm>
        </p:spPr>
        <p:txBody>
          <a:bodyPr/>
          <a:lstStyle/>
          <a:p>
            <a:pPr eaLnBrk="1" hangingPunct="1"/>
            <a:r>
              <a:rPr lang="en-US" sz="3600" smtClean="0">
                <a:latin typeface="Arial" charset="0"/>
              </a:rPr>
              <a:t>Tìm số tự nhiên lớn nhất ?</a:t>
            </a:r>
          </a:p>
        </p:txBody>
      </p:sp>
      <p:sp>
        <p:nvSpPr>
          <p:cNvPr id="19460" name="Text Box 4"/>
          <p:cNvSpPr>
            <a:spLocks noChangeArrowheads="1"/>
          </p:cNvSpPr>
          <p:nvPr>
            <p:ph type="body" idx="1"/>
          </p:nvPr>
        </p:nvSpPr>
        <p:spPr>
          <a:xfrm>
            <a:off x="2514600" y="1447800"/>
            <a:ext cx="3276600" cy="685800"/>
          </a:xfrm>
          <a:solidFill>
            <a:srgbClr val="FFFFCC"/>
          </a:solidFill>
        </p:spPr>
        <p:txBody>
          <a:bodyPr/>
          <a:lstStyle/>
          <a:p>
            <a:pPr marL="0" indent="0" algn="ctr">
              <a:spcBef>
                <a:spcPct val="50000"/>
              </a:spcBef>
              <a:buFontTx/>
              <a:buNone/>
            </a:pPr>
            <a:r>
              <a:rPr lang="en-US" sz="3600" b="1" u="sng" smtClean="0">
                <a:solidFill>
                  <a:schemeClr val="tx2"/>
                </a:solidFill>
                <a:latin typeface="Arial" charset="0"/>
              </a:rPr>
              <a:t>Nhận xét :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361950" y="2419350"/>
            <a:ext cx="847725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990099"/>
                </a:solidFill>
                <a:latin typeface="Arial" charset="0"/>
              </a:rPr>
              <a:t>Thêm 1 vào bất cứ số tự nhiên nào cũng </a:t>
            </a:r>
            <a:r>
              <a:rPr lang="vi-VN" sz="3200">
                <a:solidFill>
                  <a:srgbClr val="990099"/>
                </a:solidFill>
                <a:latin typeface="Arial" charset="0"/>
              </a:rPr>
              <a:t>đư</a:t>
            </a:r>
            <a:r>
              <a:rPr lang="en-US" sz="3200">
                <a:solidFill>
                  <a:srgbClr val="990099"/>
                </a:solidFill>
                <a:latin typeface="Arial" charset="0"/>
              </a:rPr>
              <a:t>ợc số tự nhiên liền sau số </a:t>
            </a:r>
            <a:r>
              <a:rPr lang="vi-VN" sz="3200">
                <a:solidFill>
                  <a:srgbClr val="990099"/>
                </a:solidFill>
                <a:latin typeface="Arial" charset="0"/>
              </a:rPr>
              <a:t>đ</a:t>
            </a:r>
            <a:r>
              <a:rPr lang="en-US" sz="3200">
                <a:solidFill>
                  <a:srgbClr val="990099"/>
                </a:solidFill>
                <a:latin typeface="Arial" charset="0"/>
              </a:rPr>
              <a:t>ó . Vì thế, </a:t>
            </a:r>
            <a:r>
              <a:rPr lang="en-US" sz="3200" i="1" u="sng">
                <a:solidFill>
                  <a:srgbClr val="674BF1"/>
                </a:solidFill>
                <a:latin typeface="Arial" charset="0"/>
              </a:rPr>
              <a:t>không có số tự nhiên lớn nhất</a:t>
            </a:r>
            <a:r>
              <a:rPr lang="en-US" sz="3200">
                <a:solidFill>
                  <a:srgbClr val="990099"/>
                </a:solidFill>
                <a:latin typeface="Arial" charset="0"/>
              </a:rPr>
              <a:t>  và  </a:t>
            </a:r>
            <a:r>
              <a:rPr lang="en-US" sz="3200" i="1" u="sng">
                <a:solidFill>
                  <a:srgbClr val="674BF1"/>
                </a:solidFill>
                <a:latin typeface="Arial" charset="0"/>
              </a:rPr>
              <a:t>dãy số tự nhiên có thể kéo dài mãi .</a:t>
            </a:r>
          </a:p>
        </p:txBody>
      </p:sp>
    </p:spTree>
  </p:cSld>
  <p:clrMapOvr>
    <a:masterClrMapping/>
  </p:clrMapOvr>
  <p:transition>
    <p:randomBar dir="vert"/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60" grpId="0" animBg="1"/>
      <p:bldP spid="1946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6575" y="131763"/>
            <a:ext cx="7556500" cy="1600200"/>
          </a:xfrm>
        </p:spPr>
        <p:txBody>
          <a:bodyPr/>
          <a:lstStyle/>
          <a:p>
            <a:pPr eaLnBrk="1" hangingPunct="1"/>
            <a:r>
              <a:rPr lang="en-US" sz="3600" smtClean="0">
                <a:latin typeface="Arial" charset="0"/>
              </a:rPr>
              <a:t>Làm thế nào </a:t>
            </a:r>
            <a:r>
              <a:rPr lang="vi-VN" sz="3600" smtClean="0">
                <a:latin typeface="Arial" charset="0"/>
              </a:rPr>
              <a:t>đ</a:t>
            </a:r>
            <a:r>
              <a:rPr lang="en-US" sz="3600" smtClean="0">
                <a:latin typeface="Arial" charset="0"/>
              </a:rPr>
              <a:t>ể tìm số liền tr</a:t>
            </a:r>
            <a:r>
              <a:rPr lang="vi-VN" sz="3600" smtClean="0">
                <a:latin typeface="Arial" charset="0"/>
              </a:rPr>
              <a:t>ư</a:t>
            </a:r>
            <a:r>
              <a:rPr lang="en-US" sz="3600" smtClean="0">
                <a:latin typeface="Arial" charset="0"/>
              </a:rPr>
              <a:t>ớc của một số tự nhiên ?</a:t>
            </a:r>
          </a:p>
        </p:txBody>
      </p:sp>
      <p:sp>
        <p:nvSpPr>
          <p:cNvPr id="21507" name="Text Box 3"/>
          <p:cNvSpPr>
            <a:spLocks noChangeArrowheads="1"/>
          </p:cNvSpPr>
          <p:nvPr>
            <p:ph type="body" idx="1"/>
          </p:nvPr>
        </p:nvSpPr>
        <p:spPr>
          <a:xfrm>
            <a:off x="3149600" y="2008188"/>
            <a:ext cx="2362200" cy="685800"/>
          </a:xfrm>
          <a:solidFill>
            <a:srgbClr val="FFFFCC"/>
          </a:solidFill>
        </p:spPr>
        <p:txBody>
          <a:bodyPr/>
          <a:lstStyle/>
          <a:p>
            <a:pPr marL="0" indent="0">
              <a:spcBef>
                <a:spcPct val="50000"/>
              </a:spcBef>
              <a:buFontTx/>
              <a:buNone/>
            </a:pPr>
            <a:r>
              <a:rPr lang="en-US" sz="3600" b="1" u="sng" smtClean="0">
                <a:solidFill>
                  <a:schemeClr val="tx2"/>
                </a:solidFill>
                <a:latin typeface="Arial" charset="0"/>
              </a:rPr>
              <a:t>Nhận xét :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533400" y="3200400"/>
            <a:ext cx="8077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990099"/>
                </a:solidFill>
                <a:latin typeface="Arial" charset="0"/>
              </a:rPr>
              <a:t>Bớt </a:t>
            </a:r>
            <a:r>
              <a:rPr lang="en-US" sz="3600">
                <a:solidFill>
                  <a:schemeClr val="tx2"/>
                </a:solidFill>
                <a:latin typeface="Arial" charset="0"/>
              </a:rPr>
              <a:t>1</a:t>
            </a:r>
            <a:r>
              <a:rPr lang="en-US" sz="3600">
                <a:solidFill>
                  <a:srgbClr val="990099"/>
                </a:solidFill>
                <a:latin typeface="Arial" charset="0"/>
              </a:rPr>
              <a:t> ở bất kì số nào </a:t>
            </a:r>
            <a:r>
              <a:rPr lang="en-US" sz="3600">
                <a:solidFill>
                  <a:schemeClr val="tx2"/>
                </a:solidFill>
                <a:latin typeface="Arial" charset="0"/>
              </a:rPr>
              <a:t>(khác số 0)</a:t>
            </a:r>
            <a:r>
              <a:rPr lang="en-US" sz="3600">
                <a:solidFill>
                  <a:srgbClr val="990099"/>
                </a:solidFill>
                <a:latin typeface="Arial" charset="0"/>
              </a:rPr>
              <a:t> cũng </a:t>
            </a:r>
            <a:r>
              <a:rPr lang="vi-VN" sz="3600">
                <a:solidFill>
                  <a:srgbClr val="990099"/>
                </a:solidFill>
                <a:latin typeface="Arial" charset="0"/>
              </a:rPr>
              <a:t>đư</a:t>
            </a:r>
            <a:r>
              <a:rPr lang="en-US" sz="3600">
                <a:solidFill>
                  <a:srgbClr val="990099"/>
                </a:solidFill>
                <a:latin typeface="Arial" charset="0"/>
              </a:rPr>
              <a:t>ợc số tự nhiên liền tr</a:t>
            </a:r>
            <a:r>
              <a:rPr lang="vi-VN" sz="3600">
                <a:solidFill>
                  <a:srgbClr val="990099"/>
                </a:solidFill>
                <a:latin typeface="Arial" charset="0"/>
              </a:rPr>
              <a:t>ư</a:t>
            </a:r>
            <a:r>
              <a:rPr lang="en-US" sz="3600">
                <a:solidFill>
                  <a:srgbClr val="990099"/>
                </a:solidFill>
                <a:latin typeface="Arial" charset="0"/>
              </a:rPr>
              <a:t>ớc số </a:t>
            </a:r>
            <a:r>
              <a:rPr lang="vi-VN" sz="3600">
                <a:solidFill>
                  <a:srgbClr val="990099"/>
                </a:solidFill>
                <a:latin typeface="Arial" charset="0"/>
              </a:rPr>
              <a:t>đ</a:t>
            </a:r>
            <a:r>
              <a:rPr lang="en-US" sz="3600">
                <a:solidFill>
                  <a:srgbClr val="990099"/>
                </a:solidFill>
                <a:latin typeface="Arial" charset="0"/>
              </a:rPr>
              <a:t>ó .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1143000" y="4724400"/>
            <a:ext cx="655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/>
            <a:endParaRPr lang="en-US" sz="3600">
              <a:latin typeface="Arial" charset="0"/>
            </a:endParaRPr>
          </a:p>
        </p:txBody>
      </p:sp>
    </p:spTree>
  </p:cSld>
  <p:clrMapOvr>
    <a:masterClrMapping/>
  </p:clrMapOvr>
  <p:transition>
    <p:dissolve/>
    <p:sndAc>
      <p:stSnd>
        <p:snd r:embed="rId2" name="wind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1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3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3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" presetClass="exit" presetSubtype="3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xit" presetSubtype="3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6" grpId="1"/>
      <p:bldP spid="21507" grpId="0" animBg="1"/>
      <p:bldP spid="21507" grpId="1" animBg="1"/>
      <p:bldP spid="21508" grpId="0"/>
      <p:bldP spid="21508" grpId="1"/>
      <p:bldP spid="21509" grpId="0"/>
      <p:bldP spid="21509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57150"/>
            <a:ext cx="6870700" cy="1081088"/>
          </a:xfrm>
        </p:spPr>
        <p:txBody>
          <a:bodyPr/>
          <a:lstStyle/>
          <a:p>
            <a:pPr eaLnBrk="1" hangingPunct="1"/>
            <a:r>
              <a:rPr lang="en-US" sz="3600" smtClean="0">
                <a:latin typeface="Arial" charset="0"/>
              </a:rPr>
              <a:t>Tìm số tự nhiên liền tr</a:t>
            </a:r>
            <a:r>
              <a:rPr lang="vi-VN" sz="3600" smtClean="0">
                <a:latin typeface="Arial" charset="0"/>
              </a:rPr>
              <a:t>ư</a:t>
            </a:r>
            <a:r>
              <a:rPr lang="en-US" sz="3600" smtClean="0">
                <a:latin typeface="Arial" charset="0"/>
              </a:rPr>
              <a:t>ớc số 1 ?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92138" y="92075"/>
            <a:ext cx="687070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/>
            <a:r>
              <a:rPr lang="en-US" sz="4000">
                <a:latin typeface="Arial" charset="0"/>
              </a:rPr>
              <a:t>Tìm số liền tr</a:t>
            </a:r>
            <a:r>
              <a:rPr lang="vi-VN" sz="4000">
                <a:latin typeface="Arial" charset="0"/>
              </a:rPr>
              <a:t>ư</a:t>
            </a:r>
            <a:r>
              <a:rPr lang="en-US" sz="4000">
                <a:latin typeface="Arial" charset="0"/>
              </a:rPr>
              <a:t>ớc số 0 ?</a:t>
            </a:r>
          </a:p>
        </p:txBody>
      </p:sp>
      <p:sp>
        <p:nvSpPr>
          <p:cNvPr id="20485" name="Text Box 5"/>
          <p:cNvSpPr>
            <a:spLocks noChangeArrowheads="1"/>
          </p:cNvSpPr>
          <p:nvPr>
            <p:ph type="body" idx="1"/>
          </p:nvPr>
        </p:nvSpPr>
        <p:spPr>
          <a:xfrm>
            <a:off x="2895600" y="1406525"/>
            <a:ext cx="3124200" cy="762000"/>
          </a:xfrm>
          <a:solidFill>
            <a:srgbClr val="FFFFCC"/>
          </a:solidFill>
        </p:spPr>
        <p:txBody>
          <a:bodyPr/>
          <a:lstStyle/>
          <a:p>
            <a:pPr marL="0" indent="0" algn="ctr">
              <a:spcBef>
                <a:spcPct val="50000"/>
              </a:spcBef>
              <a:buFontTx/>
              <a:buNone/>
            </a:pPr>
            <a:r>
              <a:rPr lang="en-US" sz="3600" b="1" u="sng" smtClean="0">
                <a:solidFill>
                  <a:schemeClr val="tx2"/>
                </a:solidFill>
                <a:latin typeface="Arial" charset="0"/>
              </a:rPr>
              <a:t>Nhận xét :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17513" y="2625725"/>
            <a:ext cx="8153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Không có số tự nhiên nào liền tr</a:t>
            </a:r>
            <a:r>
              <a:rPr lang="vi-VN" sz="3600">
                <a:latin typeface="Arial" charset="0"/>
              </a:rPr>
              <a:t>ư</a:t>
            </a:r>
            <a:r>
              <a:rPr lang="en-US" sz="3600">
                <a:latin typeface="Arial" charset="0"/>
              </a:rPr>
              <a:t>ớc số 0 nên </a:t>
            </a:r>
            <a:r>
              <a:rPr lang="en-US" sz="3600">
                <a:solidFill>
                  <a:schemeClr val="folHlink"/>
                </a:solidFill>
                <a:latin typeface="Arial" charset="0"/>
              </a:rPr>
              <a:t>số 0 là số tự nhiên bé nhất .</a:t>
            </a:r>
          </a:p>
        </p:txBody>
      </p:sp>
    </p:spTree>
  </p:cSld>
  <p:clrMapOvr>
    <a:masterClrMapping/>
  </p:clrMapOvr>
  <p:transition>
    <p:split dir="in"/>
    <p:sndAc>
      <p:stSnd>
        <p:snd r:embed="rId2" name="hamm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2" grpId="1"/>
      <p:bldP spid="20484" grpId="0"/>
      <p:bldP spid="20485" grpId="0" animBg="1"/>
      <p:bldP spid="2048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19088" y="-219075"/>
            <a:ext cx="7620000" cy="1600200"/>
          </a:xfrm>
        </p:spPr>
        <p:txBody>
          <a:bodyPr/>
          <a:lstStyle/>
          <a:p>
            <a:pPr eaLnBrk="1" hangingPunct="1"/>
            <a:r>
              <a:rPr lang="en-US" sz="3600" smtClean="0">
                <a:latin typeface="Arial" charset="0"/>
              </a:rPr>
              <a:t>Trong dãy số tự nhiên, hai số liên tiếp h</a:t>
            </a:r>
            <a:r>
              <a:rPr lang="vi-VN" sz="3600" smtClean="0">
                <a:latin typeface="Arial" charset="0"/>
              </a:rPr>
              <a:t>ơ</a:t>
            </a:r>
            <a:r>
              <a:rPr lang="en-US" sz="3600" smtClean="0">
                <a:latin typeface="Arial" charset="0"/>
              </a:rPr>
              <a:t>n hoặc kém nhau mấy </a:t>
            </a:r>
            <a:r>
              <a:rPr lang="vi-VN" sz="3600" smtClean="0">
                <a:latin typeface="Arial" charset="0"/>
              </a:rPr>
              <a:t>đơ</a:t>
            </a:r>
            <a:r>
              <a:rPr lang="en-US" sz="3600" smtClean="0">
                <a:latin typeface="Arial" charset="0"/>
              </a:rPr>
              <a:t>n vị ?</a:t>
            </a:r>
          </a:p>
        </p:txBody>
      </p:sp>
      <p:sp>
        <p:nvSpPr>
          <p:cNvPr id="22532" name="Text Box 4"/>
          <p:cNvSpPr>
            <a:spLocks noChangeArrowheads="1"/>
          </p:cNvSpPr>
          <p:nvPr>
            <p:ph type="body" idx="1"/>
          </p:nvPr>
        </p:nvSpPr>
        <p:spPr>
          <a:xfrm>
            <a:off x="3124200" y="1828800"/>
            <a:ext cx="2971800" cy="685800"/>
          </a:xfrm>
          <a:solidFill>
            <a:srgbClr val="FFFFCC"/>
          </a:solidFill>
        </p:spPr>
        <p:txBody>
          <a:bodyPr/>
          <a:lstStyle/>
          <a:p>
            <a:pPr marL="0" indent="0" algn="ctr">
              <a:spcBef>
                <a:spcPct val="50000"/>
              </a:spcBef>
              <a:buFontTx/>
              <a:buNone/>
            </a:pPr>
            <a:r>
              <a:rPr lang="en-US" sz="3600" b="1" u="sng" smtClean="0">
                <a:solidFill>
                  <a:schemeClr val="tx2"/>
                </a:solidFill>
                <a:latin typeface="Arial" charset="0"/>
              </a:rPr>
              <a:t>Nhận xét :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319088" y="3043238"/>
            <a:ext cx="8305800" cy="129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/>
            <a:r>
              <a:rPr lang="en-US" sz="4400">
                <a:solidFill>
                  <a:schemeClr val="folHlink"/>
                </a:solidFill>
                <a:latin typeface="Arial" charset="0"/>
              </a:rPr>
              <a:t>Trong dãy số tự nhiên, hai số liên tiếp h</a:t>
            </a:r>
            <a:r>
              <a:rPr lang="vi-VN" sz="4400">
                <a:solidFill>
                  <a:schemeClr val="folHlink"/>
                </a:solidFill>
                <a:latin typeface="Arial" charset="0"/>
              </a:rPr>
              <a:t>ơ</a:t>
            </a:r>
            <a:r>
              <a:rPr lang="en-US" sz="4400">
                <a:solidFill>
                  <a:schemeClr val="folHlink"/>
                </a:solidFill>
                <a:latin typeface="Arial" charset="0"/>
              </a:rPr>
              <a:t>n hoặc kém nhau</a:t>
            </a:r>
            <a:r>
              <a:rPr lang="en-US" sz="4400">
                <a:latin typeface="Arial" charset="0"/>
              </a:rPr>
              <a:t> </a:t>
            </a:r>
            <a:r>
              <a:rPr lang="en-US" sz="4800" b="1">
                <a:solidFill>
                  <a:schemeClr val="tx2"/>
                </a:solidFill>
                <a:latin typeface="Arial" charset="0"/>
              </a:rPr>
              <a:t>1</a:t>
            </a:r>
            <a:r>
              <a:rPr lang="en-US" sz="4400">
                <a:latin typeface="Arial" charset="0"/>
              </a:rPr>
              <a:t> </a:t>
            </a:r>
            <a:r>
              <a:rPr lang="vi-VN" sz="4400">
                <a:solidFill>
                  <a:schemeClr val="folHlink"/>
                </a:solidFill>
                <a:latin typeface="Arial" charset="0"/>
              </a:rPr>
              <a:t>đơ</a:t>
            </a:r>
            <a:r>
              <a:rPr lang="en-US" sz="4400">
                <a:solidFill>
                  <a:schemeClr val="folHlink"/>
                </a:solidFill>
                <a:latin typeface="Arial" charset="0"/>
              </a:rPr>
              <a:t>n vị .</a:t>
            </a:r>
          </a:p>
        </p:txBody>
      </p:sp>
    </p:spTree>
  </p:cSld>
  <p:clrMapOvr>
    <a:masterClrMapping/>
  </p:clrMapOvr>
  <p:transition>
    <p:strips dir="ru"/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2" grpId="0" animBg="1"/>
      <p:bldP spid="2253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524000"/>
            <a:ext cx="6870700" cy="1295400"/>
          </a:xfrm>
          <a:solidFill>
            <a:srgbClr val="CCECFF"/>
          </a:solidFill>
        </p:spPr>
        <p:txBody>
          <a:bodyPr/>
          <a:lstStyle/>
          <a:p>
            <a:pPr eaLnBrk="1" hangingPunct="1"/>
            <a:r>
              <a:rPr lang="en-US" sz="7200" smtClean="0">
                <a:solidFill>
                  <a:srgbClr val="A87800"/>
                </a:solidFill>
                <a:latin typeface="Arial" charset="0"/>
              </a:rPr>
              <a:t>Luyện tập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971800" y="2819400"/>
            <a:ext cx="25146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5000">
                <a:solidFill>
                  <a:srgbClr val="CC00FF"/>
                </a:solidFill>
                <a:latin typeface="Arial" charset="0"/>
                <a:sym typeface="Wingdings" pitchFamily="2" charset="2"/>
              </a:rPr>
              <a:t></a:t>
            </a:r>
          </a:p>
        </p:txBody>
      </p:sp>
    </p:spTree>
  </p:cSld>
  <p:clrMapOvr>
    <a:masterClrMapping/>
  </p:clrMapOvr>
  <p:transition>
    <p:split orient="vert"/>
    <p:sndAc>
      <p:stSnd>
        <p:snd r:embed="rId2" name="bomb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nimBg="1"/>
      <p:bldP spid="2458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" charset="0"/>
              </a:rPr>
              <a:t>Viết số tự nhiên liền sau của mỗi số vào ô trống :</a:t>
            </a:r>
          </a:p>
        </p:txBody>
      </p:sp>
      <p:graphicFrame>
        <p:nvGraphicFramePr>
          <p:cNvPr id="25616" name="Group 16"/>
          <p:cNvGraphicFramePr>
            <a:graphicFrameLocks noGrp="1"/>
          </p:cNvGraphicFramePr>
          <p:nvPr>
            <p:ph idx="1"/>
          </p:nvPr>
        </p:nvGraphicFramePr>
        <p:xfrm>
          <a:off x="685800" y="1919288"/>
          <a:ext cx="2133600" cy="639762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74BF1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2057400" y="189865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tx2"/>
                </a:solidFill>
                <a:latin typeface="Arial" charset="0"/>
              </a:rPr>
              <a:t>7</a:t>
            </a:r>
          </a:p>
        </p:txBody>
      </p:sp>
      <p:graphicFrame>
        <p:nvGraphicFramePr>
          <p:cNvPr id="25618" name="Group 18"/>
          <p:cNvGraphicFramePr>
            <a:graphicFrameLocks noGrp="1"/>
          </p:cNvGraphicFramePr>
          <p:nvPr/>
        </p:nvGraphicFramePr>
        <p:xfrm>
          <a:off x="5334000" y="1905000"/>
          <a:ext cx="2133600" cy="639763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74BF1"/>
                          </a:solidFill>
                          <a:effectLst/>
                          <a:latin typeface="Comic Sans MS" pitchFamily="66" charset="0"/>
                        </a:rPr>
                        <a:t>29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6629400" y="19050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tx2"/>
                </a:solidFill>
                <a:latin typeface="Arial" charset="0"/>
              </a:rPr>
              <a:t>30</a:t>
            </a:r>
          </a:p>
        </p:txBody>
      </p:sp>
      <p:graphicFrame>
        <p:nvGraphicFramePr>
          <p:cNvPr id="25637" name="Group 37"/>
          <p:cNvGraphicFramePr>
            <a:graphicFrameLocks noGrp="1"/>
          </p:cNvGraphicFramePr>
          <p:nvPr/>
        </p:nvGraphicFramePr>
        <p:xfrm>
          <a:off x="3048000" y="2936875"/>
          <a:ext cx="2514600" cy="639763"/>
        </p:xfrm>
        <a:graphic>
          <a:graphicData uri="http://schemas.openxmlformats.org/drawingml/2006/table">
            <a:tbl>
              <a:tblPr/>
              <a:tblGrid>
                <a:gridCol w="1173163"/>
                <a:gridCol w="1341437"/>
              </a:tblGrid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74BF1"/>
                          </a:solidFill>
                          <a:effectLst/>
                          <a:latin typeface="Comic Sans MS" pitchFamily="66" charset="0"/>
                        </a:rPr>
                        <a:t>99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35" name="Text Box 35"/>
          <p:cNvSpPr txBox="1">
            <a:spLocks noChangeArrowheads="1"/>
          </p:cNvSpPr>
          <p:nvPr/>
        </p:nvSpPr>
        <p:spPr bwMode="auto">
          <a:xfrm>
            <a:off x="4114800" y="2916238"/>
            <a:ext cx="121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chemeClr val="tx2"/>
                </a:solidFill>
                <a:latin typeface="Arial" charset="0"/>
              </a:rPr>
              <a:t>100</a:t>
            </a:r>
          </a:p>
        </p:txBody>
      </p:sp>
      <p:graphicFrame>
        <p:nvGraphicFramePr>
          <p:cNvPr id="25638" name="Group 38"/>
          <p:cNvGraphicFramePr>
            <a:graphicFrameLocks noGrp="1"/>
          </p:cNvGraphicFramePr>
          <p:nvPr/>
        </p:nvGraphicFramePr>
        <p:xfrm>
          <a:off x="457200" y="4024313"/>
          <a:ext cx="2701925" cy="762000"/>
        </p:xfrm>
        <a:graphic>
          <a:graphicData uri="http://schemas.openxmlformats.org/drawingml/2006/table">
            <a:tbl>
              <a:tblPr/>
              <a:tblGrid>
                <a:gridCol w="1260475"/>
                <a:gridCol w="144145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74BF1"/>
                          </a:solidFill>
                          <a:effectLst/>
                          <a:latin typeface="Comic Sans MS" pitchFamily="66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46" name="Text Box 46"/>
          <p:cNvSpPr txBox="1">
            <a:spLocks noChangeArrowheads="1"/>
          </p:cNvSpPr>
          <p:nvPr/>
        </p:nvSpPr>
        <p:spPr bwMode="auto">
          <a:xfrm>
            <a:off x="1905000" y="4038600"/>
            <a:ext cx="121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chemeClr val="tx2"/>
                </a:solidFill>
                <a:latin typeface="Arial" charset="0"/>
              </a:rPr>
              <a:t>101</a:t>
            </a:r>
          </a:p>
        </p:txBody>
      </p:sp>
      <p:graphicFrame>
        <p:nvGraphicFramePr>
          <p:cNvPr id="25647" name="Group 47"/>
          <p:cNvGraphicFramePr>
            <a:graphicFrameLocks noGrp="1"/>
          </p:cNvGraphicFramePr>
          <p:nvPr/>
        </p:nvGraphicFramePr>
        <p:xfrm>
          <a:off x="5083175" y="4038600"/>
          <a:ext cx="3124200" cy="762000"/>
        </p:xfrm>
        <a:graphic>
          <a:graphicData uri="http://schemas.openxmlformats.org/drawingml/2006/table">
            <a:tbl>
              <a:tblPr/>
              <a:tblGrid>
                <a:gridCol w="1457325"/>
                <a:gridCol w="1666875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74BF1"/>
                          </a:solidFill>
                          <a:effectLst/>
                          <a:latin typeface="Comic Sans MS" pitchFamily="66" charset="0"/>
                        </a:rPr>
                        <a:t>1000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55" name="Text Box 55"/>
          <p:cNvSpPr txBox="1">
            <a:spLocks noChangeArrowheads="1"/>
          </p:cNvSpPr>
          <p:nvPr/>
        </p:nvSpPr>
        <p:spPr bwMode="auto">
          <a:xfrm>
            <a:off x="6705600" y="4052888"/>
            <a:ext cx="1447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chemeClr val="tx2"/>
                </a:solidFill>
                <a:latin typeface="Arial" charset="0"/>
              </a:rPr>
              <a:t>1001</a:t>
            </a:r>
          </a:p>
        </p:txBody>
      </p:sp>
    </p:spTree>
  </p:cSld>
  <p:clrMapOvr>
    <a:masterClrMapping/>
  </p:clrMapOvr>
  <p:transition>
    <p:diamond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56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56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6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5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5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56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5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5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56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56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5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15" grpId="0"/>
      <p:bldP spid="25626" grpId="0"/>
      <p:bldP spid="25635" grpId="0"/>
      <p:bldP spid="25646" grpId="0"/>
      <p:bldP spid="2565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" charset="0"/>
              </a:rPr>
              <a:t>Viết số tự nhiên liền tr</a:t>
            </a:r>
            <a:r>
              <a:rPr lang="vi-VN" smtClean="0">
                <a:latin typeface="Arial" charset="0"/>
              </a:rPr>
              <a:t>ư</a:t>
            </a:r>
            <a:r>
              <a:rPr lang="en-US" smtClean="0">
                <a:latin typeface="Arial" charset="0"/>
              </a:rPr>
              <a:t>ớc của mỗi số vào ô trống :</a:t>
            </a:r>
          </a:p>
        </p:txBody>
      </p:sp>
      <p:graphicFrame>
        <p:nvGraphicFramePr>
          <p:cNvPr id="27651" name="Group 3"/>
          <p:cNvGraphicFramePr>
            <a:graphicFrameLocks noGrp="1"/>
          </p:cNvGraphicFramePr>
          <p:nvPr>
            <p:ph idx="1"/>
          </p:nvPr>
        </p:nvGraphicFramePr>
        <p:xfrm>
          <a:off x="685800" y="1919288"/>
          <a:ext cx="2133600" cy="639762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674BF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74BF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781050" y="1905000"/>
            <a:ext cx="91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chemeClr val="tx2"/>
                </a:solidFill>
                <a:latin typeface="Arial" charset="0"/>
              </a:rPr>
              <a:t>11</a:t>
            </a:r>
          </a:p>
        </p:txBody>
      </p:sp>
      <p:graphicFrame>
        <p:nvGraphicFramePr>
          <p:cNvPr id="27660" name="Group 12"/>
          <p:cNvGraphicFramePr>
            <a:graphicFrameLocks noGrp="1"/>
          </p:cNvGraphicFramePr>
          <p:nvPr/>
        </p:nvGraphicFramePr>
        <p:xfrm>
          <a:off x="5410200" y="1905000"/>
          <a:ext cx="2133600" cy="639763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674BF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74BF1"/>
                          </a:solidFill>
                          <a:effectLst/>
                          <a:latin typeface="Comic Sans MS" pitchFamily="66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668" name="Text Box 20"/>
          <p:cNvSpPr txBox="1">
            <a:spLocks noChangeArrowheads="1"/>
          </p:cNvSpPr>
          <p:nvPr/>
        </p:nvSpPr>
        <p:spPr bwMode="auto">
          <a:xfrm>
            <a:off x="5486400" y="19050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chemeClr val="tx2"/>
                </a:solidFill>
                <a:latin typeface="Arial" charset="0"/>
              </a:rPr>
              <a:t>99</a:t>
            </a:r>
          </a:p>
        </p:txBody>
      </p:sp>
      <p:graphicFrame>
        <p:nvGraphicFramePr>
          <p:cNvPr id="27669" name="Group 21"/>
          <p:cNvGraphicFramePr>
            <a:graphicFrameLocks noGrp="1"/>
          </p:cNvGraphicFramePr>
          <p:nvPr/>
        </p:nvGraphicFramePr>
        <p:xfrm>
          <a:off x="3048000" y="2936875"/>
          <a:ext cx="2514600" cy="639763"/>
        </p:xfrm>
        <a:graphic>
          <a:graphicData uri="http://schemas.openxmlformats.org/drawingml/2006/table">
            <a:tbl>
              <a:tblPr/>
              <a:tblGrid>
                <a:gridCol w="1173163"/>
                <a:gridCol w="1341437"/>
              </a:tblGrid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674BF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74BF1"/>
                          </a:solidFill>
                          <a:effectLst/>
                          <a:latin typeface="Comic Sans MS" pitchFamily="66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3048000" y="2971800"/>
            <a:ext cx="121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chemeClr val="tx2"/>
                </a:solidFill>
                <a:latin typeface="Arial" charset="0"/>
              </a:rPr>
              <a:t>999</a:t>
            </a:r>
          </a:p>
        </p:txBody>
      </p:sp>
      <p:graphicFrame>
        <p:nvGraphicFramePr>
          <p:cNvPr id="27696" name="Group 48"/>
          <p:cNvGraphicFramePr>
            <a:graphicFrameLocks noGrp="1"/>
          </p:cNvGraphicFramePr>
          <p:nvPr/>
        </p:nvGraphicFramePr>
        <p:xfrm>
          <a:off x="762000" y="4114800"/>
          <a:ext cx="2701925" cy="639763"/>
        </p:xfrm>
        <a:graphic>
          <a:graphicData uri="http://schemas.openxmlformats.org/drawingml/2006/table">
            <a:tbl>
              <a:tblPr/>
              <a:tblGrid>
                <a:gridCol w="1260475"/>
                <a:gridCol w="1441450"/>
              </a:tblGrid>
              <a:tr h="623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674BF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74BF1"/>
                          </a:solidFill>
                          <a:effectLst/>
                          <a:latin typeface="Comic Sans MS" pitchFamily="66" charset="0"/>
                        </a:rPr>
                        <a:t>1002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686" name="Text Box 38"/>
          <p:cNvSpPr txBox="1">
            <a:spLocks noChangeArrowheads="1"/>
          </p:cNvSpPr>
          <p:nvPr/>
        </p:nvSpPr>
        <p:spPr bwMode="auto">
          <a:xfrm>
            <a:off x="723900" y="413385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chemeClr val="tx2"/>
                </a:solidFill>
                <a:latin typeface="Arial" charset="0"/>
              </a:rPr>
              <a:t>1001</a:t>
            </a:r>
          </a:p>
        </p:txBody>
      </p:sp>
      <p:graphicFrame>
        <p:nvGraphicFramePr>
          <p:cNvPr id="27697" name="Group 49"/>
          <p:cNvGraphicFramePr>
            <a:graphicFrameLocks noGrp="1"/>
          </p:cNvGraphicFramePr>
          <p:nvPr/>
        </p:nvGraphicFramePr>
        <p:xfrm>
          <a:off x="5083175" y="4076700"/>
          <a:ext cx="3124200" cy="639763"/>
        </p:xfrm>
        <a:graphic>
          <a:graphicData uri="http://schemas.openxmlformats.org/drawingml/2006/table">
            <a:tbl>
              <a:tblPr/>
              <a:tblGrid>
                <a:gridCol w="1457325"/>
                <a:gridCol w="1666875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674BF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74BF1"/>
                          </a:solidFill>
                          <a:effectLst/>
                          <a:latin typeface="Comic Sans MS" pitchFamily="66" charset="0"/>
                        </a:rPr>
                        <a:t>10000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695" name="Text Box 47"/>
          <p:cNvSpPr txBox="1">
            <a:spLocks noChangeArrowheads="1"/>
          </p:cNvSpPr>
          <p:nvPr/>
        </p:nvSpPr>
        <p:spPr bwMode="auto">
          <a:xfrm>
            <a:off x="5105400" y="41148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chemeClr val="tx2"/>
                </a:solidFill>
                <a:latin typeface="Arial" charset="0"/>
              </a:rPr>
              <a:t>9999</a:t>
            </a:r>
          </a:p>
        </p:txBody>
      </p:sp>
    </p:spTree>
  </p:cSld>
  <p:clrMapOvr>
    <a:masterClrMapping/>
  </p:clrMapOvr>
  <p:transition>
    <p:diamond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76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76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7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7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76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7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7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76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76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76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9" grpId="0"/>
      <p:bldP spid="27668" grpId="0"/>
      <p:bldP spid="27677" grpId="0"/>
      <p:bldP spid="27686" grpId="0"/>
      <p:bldP spid="2769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42900"/>
            <a:ext cx="8686800" cy="1600200"/>
          </a:xfrm>
        </p:spPr>
        <p:txBody>
          <a:bodyPr/>
          <a:lstStyle/>
          <a:p>
            <a:pPr eaLnBrk="1" hangingPunct="1"/>
            <a:r>
              <a:rPr lang="en-US" sz="6000" smtClean="0">
                <a:solidFill>
                  <a:schemeClr val="tx2"/>
                </a:solidFill>
                <a:latin typeface="Arial" charset="0"/>
              </a:rPr>
              <a:t>Giới thiệu số tự nhiên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810000"/>
            <a:ext cx="7391400" cy="1371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6000" smtClean="0">
                <a:solidFill>
                  <a:schemeClr val="tx2"/>
                </a:solidFill>
                <a:latin typeface="Arial" charset="0"/>
              </a:rPr>
              <a:t>Dãy số tự nhiên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429000" y="2281238"/>
            <a:ext cx="1600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>
                <a:solidFill>
                  <a:schemeClr val="folHlink"/>
                </a:solidFill>
                <a:latin typeface="Arial" charset="0"/>
              </a:rPr>
              <a:t>và</a:t>
            </a:r>
          </a:p>
        </p:txBody>
      </p:sp>
    </p:spTree>
  </p:cSld>
  <p:clrMapOvr>
    <a:masterClrMapping/>
  </p:clrMapOvr>
  <p:transition>
    <p:wheel spokes="1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  <p:bldP spid="1638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086600" cy="1463675"/>
          </a:xfrm>
        </p:spPr>
        <p:txBody>
          <a:bodyPr/>
          <a:lstStyle/>
          <a:p>
            <a:pPr eaLnBrk="1" hangingPunct="1"/>
            <a:r>
              <a:rPr lang="en-US" sz="3600" smtClean="0">
                <a:latin typeface="Arial" charset="0"/>
              </a:rPr>
              <a:t>Viết số thích hợp vào chỗ trống </a:t>
            </a:r>
            <a:r>
              <a:rPr lang="vi-VN" sz="3600" smtClean="0">
                <a:latin typeface="Arial" charset="0"/>
              </a:rPr>
              <a:t>đ</a:t>
            </a:r>
            <a:r>
              <a:rPr lang="en-US" sz="3600" smtClean="0">
                <a:latin typeface="Arial" charset="0"/>
              </a:rPr>
              <a:t>ể có ba số tự nhiên liên tiếp :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2259013" y="1420813"/>
            <a:ext cx="32146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a) 4  ; 5 ; . . .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4267200" y="1371600"/>
            <a:ext cx="838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chemeClr val="tx2"/>
                </a:solidFill>
                <a:latin typeface="Arial" charset="0"/>
              </a:rPr>
              <a:t>6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2257425" y="2187575"/>
            <a:ext cx="36718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b) . . .  ; 87 ; 88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2819400" y="2168525"/>
            <a:ext cx="838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chemeClr val="tx2"/>
                </a:solidFill>
                <a:latin typeface="Arial" charset="0"/>
              </a:rPr>
              <a:t>86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2286000" y="2852738"/>
            <a:ext cx="45307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c) 896  ;  . . .   ; 898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4191000" y="2854325"/>
            <a:ext cx="1066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chemeClr val="tx2"/>
                </a:solidFill>
                <a:latin typeface="Arial" charset="0"/>
              </a:rPr>
              <a:t>897</a:t>
            </a: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2284413" y="3719513"/>
            <a:ext cx="45307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d) 9  ;  10   ;   . . .</a:t>
            </a: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5029200" y="3698875"/>
            <a:ext cx="1066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chemeClr val="tx2"/>
                </a:solidFill>
                <a:latin typeface="Arial" charset="0"/>
              </a:rPr>
              <a:t>11</a:t>
            </a:r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2251075" y="4535488"/>
            <a:ext cx="50641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e) 99  ;  100   ;   . . .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2257425" y="5291138"/>
            <a:ext cx="63531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g) 9998  ;  9999   ;     . . .</a:t>
            </a: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5410200" y="4495800"/>
            <a:ext cx="1066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chemeClr val="tx2"/>
                </a:solidFill>
                <a:latin typeface="Arial" charset="0"/>
              </a:rPr>
              <a:t>101</a:t>
            </a:r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6248400" y="5257800"/>
            <a:ext cx="152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chemeClr val="tx2"/>
                </a:solidFill>
                <a:latin typeface="Arial" charset="0"/>
              </a:rPr>
              <a:t>10000</a:t>
            </a:r>
          </a:p>
        </p:txBody>
      </p:sp>
    </p:spTree>
  </p:cSld>
  <p:clrMapOvr>
    <a:masterClrMapping/>
  </p:clrMapOvr>
  <p:transition>
    <p:wheel spokes="1"/>
    <p:sndAc>
      <p:stSnd>
        <p:snd r:embed="rId2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6" grpId="0"/>
      <p:bldP spid="28677" grpId="0"/>
      <p:bldP spid="28678" grpId="0"/>
      <p:bldP spid="28679" grpId="0"/>
      <p:bldP spid="28680" grpId="0"/>
      <p:bldP spid="28681" grpId="0"/>
      <p:bldP spid="28682" grpId="0"/>
      <p:bldP spid="28683" grpId="0"/>
      <p:bldP spid="28684" grpId="0"/>
      <p:bldP spid="28685" grpId="0"/>
      <p:bldP spid="28686" grpId="0"/>
      <p:bldP spid="2868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8925" y="-82550"/>
            <a:ext cx="7772400" cy="9144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Arial" charset="0"/>
              </a:rPr>
              <a:t>Viết số thích hợp vào chỗ chấm :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304800" y="1087438"/>
            <a:ext cx="807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a) 909  ; 910 ;  . . . ; . . .  ; . . . ; . . . ; . . .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2930525" y="1081088"/>
            <a:ext cx="114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911</a:t>
            </a: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3886200" y="1066800"/>
            <a:ext cx="114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912</a:t>
            </a: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4876800" y="1066800"/>
            <a:ext cx="114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913</a:t>
            </a:r>
          </a:p>
        </p:txBody>
      </p: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5861050" y="1060450"/>
            <a:ext cx="114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914</a:t>
            </a:r>
          </a:p>
        </p:txBody>
      </p:sp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6789738" y="1066800"/>
            <a:ext cx="114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915</a:t>
            </a: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104775" y="2001838"/>
            <a:ext cx="88328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b) 0 ; 2 ; 4 ; 6 ; . . . ; . . .; . . .; . . .; . . . ; . . .; . . . </a:t>
            </a:r>
          </a:p>
        </p:txBody>
      </p: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3124200" y="1960563"/>
            <a:ext cx="30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8</a:t>
            </a:r>
          </a:p>
        </p:txBody>
      </p:sp>
      <p:sp>
        <p:nvSpPr>
          <p:cNvPr id="30742" name="Text Box 22"/>
          <p:cNvSpPr txBox="1">
            <a:spLocks noChangeArrowheads="1"/>
          </p:cNvSpPr>
          <p:nvPr/>
        </p:nvSpPr>
        <p:spPr bwMode="auto">
          <a:xfrm>
            <a:off x="3844925" y="1960563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10</a:t>
            </a:r>
          </a:p>
        </p:txBody>
      </p:sp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4648200" y="1981200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12</a:t>
            </a:r>
          </a:p>
        </p:txBody>
      </p:sp>
      <p:sp>
        <p:nvSpPr>
          <p:cNvPr id="30744" name="Text Box 24"/>
          <p:cNvSpPr txBox="1">
            <a:spLocks noChangeArrowheads="1"/>
          </p:cNvSpPr>
          <p:nvPr/>
        </p:nvSpPr>
        <p:spPr bwMode="auto">
          <a:xfrm>
            <a:off x="5562600" y="1960563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14</a:t>
            </a:r>
          </a:p>
        </p:txBody>
      </p:sp>
      <p:sp>
        <p:nvSpPr>
          <p:cNvPr id="30745" name="Text Box 25"/>
          <p:cNvSpPr txBox="1">
            <a:spLocks noChangeArrowheads="1"/>
          </p:cNvSpPr>
          <p:nvPr/>
        </p:nvSpPr>
        <p:spPr bwMode="auto">
          <a:xfrm>
            <a:off x="6477000" y="1981200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16</a:t>
            </a:r>
          </a:p>
        </p:txBody>
      </p:sp>
      <p:sp>
        <p:nvSpPr>
          <p:cNvPr id="30746" name="Text Box 26"/>
          <p:cNvSpPr txBox="1">
            <a:spLocks noChangeArrowheads="1"/>
          </p:cNvSpPr>
          <p:nvPr/>
        </p:nvSpPr>
        <p:spPr bwMode="auto">
          <a:xfrm>
            <a:off x="7315200" y="1981200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18</a:t>
            </a:r>
          </a:p>
        </p:txBody>
      </p:sp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8153400" y="1960563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20</a:t>
            </a:r>
          </a:p>
        </p:txBody>
      </p:sp>
      <p:sp>
        <p:nvSpPr>
          <p:cNvPr id="30748" name="Text Box 28"/>
          <p:cNvSpPr txBox="1">
            <a:spLocks noChangeArrowheads="1"/>
          </p:cNvSpPr>
          <p:nvPr/>
        </p:nvSpPr>
        <p:spPr bwMode="auto">
          <a:xfrm>
            <a:off x="20638" y="2930525"/>
            <a:ext cx="88328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c) 1 ; 3 ; 5 ; 7 ; . . . ; . . .; . . .; . . .; . . . ; . . .; . . . </a:t>
            </a:r>
          </a:p>
        </p:txBody>
      </p:sp>
      <p:sp>
        <p:nvSpPr>
          <p:cNvPr id="30749" name="Text Box 29"/>
          <p:cNvSpPr txBox="1">
            <a:spLocks noChangeArrowheads="1"/>
          </p:cNvSpPr>
          <p:nvPr/>
        </p:nvSpPr>
        <p:spPr bwMode="auto">
          <a:xfrm>
            <a:off x="2971800" y="2916238"/>
            <a:ext cx="30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9</a:t>
            </a:r>
          </a:p>
        </p:txBody>
      </p:sp>
      <p:sp>
        <p:nvSpPr>
          <p:cNvPr id="30750" name="Text Box 30"/>
          <p:cNvSpPr txBox="1">
            <a:spLocks noChangeArrowheads="1"/>
          </p:cNvSpPr>
          <p:nvPr/>
        </p:nvSpPr>
        <p:spPr bwMode="auto">
          <a:xfrm>
            <a:off x="3692525" y="2916238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11</a:t>
            </a:r>
          </a:p>
        </p:txBody>
      </p:sp>
      <p:sp>
        <p:nvSpPr>
          <p:cNvPr id="30751" name="Text Box 31"/>
          <p:cNvSpPr txBox="1">
            <a:spLocks noChangeArrowheads="1"/>
          </p:cNvSpPr>
          <p:nvPr/>
        </p:nvSpPr>
        <p:spPr bwMode="auto">
          <a:xfrm>
            <a:off x="4495800" y="2936875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13</a:t>
            </a:r>
          </a:p>
        </p:txBody>
      </p:sp>
      <p:sp>
        <p:nvSpPr>
          <p:cNvPr id="30752" name="Text Box 32"/>
          <p:cNvSpPr txBox="1">
            <a:spLocks noChangeArrowheads="1"/>
          </p:cNvSpPr>
          <p:nvPr/>
        </p:nvSpPr>
        <p:spPr bwMode="auto">
          <a:xfrm>
            <a:off x="5410200" y="2916238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15</a:t>
            </a:r>
          </a:p>
        </p:txBody>
      </p:sp>
      <p:sp>
        <p:nvSpPr>
          <p:cNvPr id="30753" name="Text Box 33"/>
          <p:cNvSpPr txBox="1">
            <a:spLocks noChangeArrowheads="1"/>
          </p:cNvSpPr>
          <p:nvPr/>
        </p:nvSpPr>
        <p:spPr bwMode="auto">
          <a:xfrm>
            <a:off x="6324600" y="2936875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17</a:t>
            </a:r>
          </a:p>
        </p:txBody>
      </p:sp>
      <p:sp>
        <p:nvSpPr>
          <p:cNvPr id="30754" name="Text Box 34"/>
          <p:cNvSpPr txBox="1">
            <a:spLocks noChangeArrowheads="1"/>
          </p:cNvSpPr>
          <p:nvPr/>
        </p:nvSpPr>
        <p:spPr bwMode="auto">
          <a:xfrm>
            <a:off x="7162800" y="2936875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19</a:t>
            </a:r>
          </a:p>
        </p:txBody>
      </p:sp>
      <p:sp>
        <p:nvSpPr>
          <p:cNvPr id="30755" name="Text Box 35"/>
          <p:cNvSpPr txBox="1">
            <a:spLocks noChangeArrowheads="1"/>
          </p:cNvSpPr>
          <p:nvPr/>
        </p:nvSpPr>
        <p:spPr bwMode="auto">
          <a:xfrm>
            <a:off x="8001000" y="2916238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21</a:t>
            </a:r>
          </a:p>
        </p:txBody>
      </p:sp>
    </p:spTree>
  </p:cSld>
  <p:clrMapOvr>
    <a:masterClrMapping/>
  </p:clrMapOvr>
  <p:transition>
    <p:wheel spokes="2"/>
    <p:sndAc>
      <p:stSnd>
        <p:snd r:embed="rId2" name="typ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4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7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0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3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66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07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07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0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07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07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307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307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8" dur="10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3" dur="1000"/>
                                        <p:tgtEl>
                                          <p:spTgt spid="307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307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31" dur="1000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3" dur="10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8" dur="10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41" dur="1000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3" dur="1000"/>
                                        <p:tgtEl>
                                          <p:spTgt spid="307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46" dur="1000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8" dur="10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51" dur="1000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3" dur="10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0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0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30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307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0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0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307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30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0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307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307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30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30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307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30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30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307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30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30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307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30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30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203" dur="1000"/>
                                        <p:tgtEl>
                                          <p:spTgt spid="30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/>
                                        <p:tgtEl>
                                          <p:spTgt spid="30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/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6" dur="1000"/>
                                        <p:tgtEl>
                                          <p:spTgt spid="307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209" dur="1000"/>
                                        <p:tgtEl>
                                          <p:spTgt spid="30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/>
                                        <p:tgtEl>
                                          <p:spTgt spid="30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/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2" dur="1000"/>
                                        <p:tgtEl>
                                          <p:spTgt spid="30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215" dur="1000"/>
                                        <p:tgtEl>
                                          <p:spTgt spid="30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/>
                                        <p:tgtEl>
                                          <p:spTgt spid="30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/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8" dur="1000"/>
                                        <p:tgtEl>
                                          <p:spTgt spid="307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221" dur="1000"/>
                                        <p:tgtEl>
                                          <p:spTgt spid="30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/>
                                        <p:tgtEl>
                                          <p:spTgt spid="30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/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1000"/>
                                        <p:tgtEl>
                                          <p:spTgt spid="307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227" dur="1000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0" dur="1000"/>
                                        <p:tgtEl>
                                          <p:spTgt spid="307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233" dur="1000"/>
                                        <p:tgtEl>
                                          <p:spTgt spid="30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/>
                                        <p:tgtEl>
                                          <p:spTgt spid="30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/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6" dur="1000"/>
                                        <p:tgtEl>
                                          <p:spTgt spid="307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239" dur="1000"/>
                                        <p:tgtEl>
                                          <p:spTgt spid="30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/>
                                        <p:tgtEl>
                                          <p:spTgt spid="30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000"/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2" dur="1000"/>
                                        <p:tgtEl>
                                          <p:spTgt spid="307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245" dur="1000"/>
                                        <p:tgtEl>
                                          <p:spTgt spid="30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/>
                                        <p:tgtEl>
                                          <p:spTgt spid="30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000"/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8" dur="1000"/>
                                        <p:tgtEl>
                                          <p:spTgt spid="307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 nodeType="clickPar">
                      <p:stCondLst>
                        <p:cond delay="indefinite"/>
                      </p:stCondLst>
                      <p:childTnLst>
                        <p:par>
                          <p:cTn id="2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2" presetID="38" presetClass="exit" presetSubtype="0" ac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25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2" grpId="1"/>
      <p:bldP spid="30723" grpId="0"/>
      <p:bldP spid="30723" grpId="1"/>
      <p:bldP spid="30724" grpId="0"/>
      <p:bldP spid="30724" grpId="1"/>
      <p:bldP spid="30735" grpId="0"/>
      <p:bldP spid="30735" grpId="1"/>
      <p:bldP spid="30736" grpId="0"/>
      <p:bldP spid="30736" grpId="1"/>
      <p:bldP spid="30737" grpId="0"/>
      <p:bldP spid="30737" grpId="1"/>
      <p:bldP spid="30738" grpId="0"/>
      <p:bldP spid="30738" grpId="1"/>
      <p:bldP spid="30739" grpId="0"/>
      <p:bldP spid="30739" grpId="1"/>
      <p:bldP spid="30740" grpId="0"/>
      <p:bldP spid="30740" grpId="1"/>
      <p:bldP spid="30742" grpId="0"/>
      <p:bldP spid="30742" grpId="1"/>
      <p:bldP spid="30743" grpId="0"/>
      <p:bldP spid="30743" grpId="1"/>
      <p:bldP spid="30744" grpId="0"/>
      <p:bldP spid="30744" grpId="1"/>
      <p:bldP spid="30745" grpId="0"/>
      <p:bldP spid="30745" grpId="1"/>
      <p:bldP spid="30746" grpId="0"/>
      <p:bldP spid="30746" grpId="1"/>
      <p:bldP spid="30747" grpId="0"/>
      <p:bldP spid="30747" grpId="1"/>
      <p:bldP spid="30748" grpId="0"/>
      <p:bldP spid="30748" grpId="1"/>
      <p:bldP spid="30749" grpId="0"/>
      <p:bldP spid="30749" grpId="1"/>
      <p:bldP spid="30750" grpId="0"/>
      <p:bldP spid="30750" grpId="1"/>
      <p:bldP spid="30751" grpId="0"/>
      <p:bldP spid="30751" grpId="1"/>
      <p:bldP spid="30752" grpId="0"/>
      <p:bldP spid="30752" grpId="1"/>
      <p:bldP spid="30753" grpId="0"/>
      <p:bldP spid="30753" grpId="1"/>
      <p:bldP spid="30754" grpId="0"/>
      <p:bldP spid="30754" grpId="1"/>
      <p:bldP spid="30755" grpId="0"/>
      <p:bldP spid="3075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85800"/>
            <a:ext cx="7696200" cy="838200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n-US" sz="3600" smtClean="0">
                <a:latin typeface="Arial" charset="0"/>
              </a:rPr>
              <a:t>Hãy viết một số tự nhiên. Đọc số </a:t>
            </a:r>
            <a:r>
              <a:rPr lang="vi-VN" sz="3600" smtClean="0">
                <a:latin typeface="Arial" charset="0"/>
              </a:rPr>
              <a:t>đ</a:t>
            </a:r>
            <a:r>
              <a:rPr lang="en-US" sz="3600" smtClean="0">
                <a:latin typeface="Arial" charset="0"/>
              </a:rPr>
              <a:t>ó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209800"/>
            <a:ext cx="8458200" cy="838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b="1" u="sng" smtClean="0">
                <a:solidFill>
                  <a:schemeClr val="tx2"/>
                </a:solidFill>
                <a:latin typeface="Arial" charset="0"/>
              </a:rPr>
              <a:t>Nhận xét :</a:t>
            </a:r>
            <a:endParaRPr lang="en-US" sz="5400" smtClean="0">
              <a:solidFill>
                <a:srgbClr val="FF0066"/>
              </a:solidFill>
              <a:latin typeface="Arial" charset="0"/>
              <a:sym typeface="Wingdings" pitchFamily="2" charset="2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04800" y="3124200"/>
            <a:ext cx="8839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folHlink"/>
                </a:solidFill>
                <a:latin typeface="Arial" charset="0"/>
              </a:rPr>
              <a:t>Các số ta vừa nêu là những số tự nhiên</a:t>
            </a:r>
            <a:r>
              <a:rPr lang="en-US" sz="3600">
                <a:solidFill>
                  <a:schemeClr val="folHlink"/>
                </a:solidFill>
                <a:latin typeface="Arial" charset="0"/>
              </a:rPr>
              <a:t> </a:t>
            </a:r>
            <a:r>
              <a:rPr lang="en-US">
                <a:solidFill>
                  <a:srgbClr val="FF0066"/>
                </a:solidFill>
                <a:latin typeface="Arial" charset="0"/>
                <a:sym typeface="Wingdings" pitchFamily="2" charset="2"/>
              </a:rPr>
              <a:t></a:t>
            </a:r>
          </a:p>
        </p:txBody>
      </p:sp>
    </p:spTree>
  </p:cSld>
  <p:clrMapOvr>
    <a:masterClrMapping/>
  </p:clrMapOvr>
  <p:transition spd="med">
    <p:zoom/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animClr clrSpc="rgb" dir="cw">
                                      <p:cBhvr>
                                        <p:cTn id="2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25" dur="3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3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75" grpId="0" build="p"/>
      <p:bldP spid="3077" grpId="0"/>
      <p:bldP spid="307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" charset="0"/>
              </a:rPr>
              <a:t>Trong các số sau </a:t>
            </a:r>
            <a:r>
              <a:rPr lang="vi-VN" smtClean="0">
                <a:latin typeface="Arial" charset="0"/>
              </a:rPr>
              <a:t>đ</a:t>
            </a:r>
            <a:r>
              <a:rPr lang="en-US" smtClean="0">
                <a:latin typeface="Arial" charset="0"/>
              </a:rPr>
              <a:t>ây, số nào là số tự nhiên :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971800" y="2286000"/>
            <a:ext cx="2133600" cy="9144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Arial" charset="0"/>
              </a:rPr>
              <a:t>2005</a:t>
            </a:r>
            <a:r>
              <a:rPr lang="en-US">
                <a:solidFill>
                  <a:srgbClr val="FF0066"/>
                </a:solidFill>
                <a:latin typeface="Arial" charset="0"/>
              </a:rPr>
              <a:t> 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667000" y="2362200"/>
            <a:ext cx="2667000" cy="914400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  <a:latin typeface="Arial" charset="0"/>
              </a:rPr>
              <a:t>13,62</a:t>
            </a:r>
            <a:r>
              <a:rPr lang="en-US">
                <a:solidFill>
                  <a:schemeClr val="folHlink"/>
                </a:solidFill>
                <a:latin typeface="Arial" charset="0"/>
              </a:rPr>
              <a:t> </a:t>
            </a:r>
          </a:p>
        </p:txBody>
      </p:sp>
      <p:graphicFrame>
        <p:nvGraphicFramePr>
          <p:cNvPr id="7189" name="Group 21"/>
          <p:cNvGraphicFramePr>
            <a:graphicFrameLocks noGrp="1"/>
          </p:cNvGraphicFramePr>
          <p:nvPr>
            <p:ph idx="1"/>
          </p:nvPr>
        </p:nvGraphicFramePr>
        <p:xfrm>
          <a:off x="3581400" y="2209800"/>
          <a:ext cx="762000" cy="1279525"/>
        </p:xfrm>
        <a:graphic>
          <a:graphicData uri="http://schemas.openxmlformats.org/drawingml/2006/table">
            <a:tbl>
              <a:tblPr/>
              <a:tblGrid>
                <a:gridCol w="762000"/>
              </a:tblGrid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3429000" y="2362200"/>
            <a:ext cx="914400" cy="1006475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rgbClr val="8FB18B"/>
                </a:solidFill>
                <a:latin typeface="Arial" charset="0"/>
              </a:rPr>
              <a:t>0</a:t>
            </a:r>
            <a:r>
              <a:rPr lang="en-US" sz="6000">
                <a:solidFill>
                  <a:srgbClr val="8FB18B"/>
                </a:solidFill>
                <a:latin typeface="Arial" charset="0"/>
              </a:rPr>
              <a:t> </a:t>
            </a:r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2438400" y="2286000"/>
            <a:ext cx="2895600" cy="100647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latin typeface="Arial" charset="0"/>
              </a:rPr>
              <a:t>4019</a:t>
            </a:r>
            <a:r>
              <a:rPr lang="en-US" sz="6000"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 spd="med">
    <p:comb dir="vert"/>
    <p:sndAc>
      <p:stSnd>
        <p:snd r:embed="rId2" name="arrow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1000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2" grpId="0" animBg="1"/>
      <p:bldP spid="7172" grpId="1" animBg="1"/>
      <p:bldP spid="7173" grpId="0" animBg="1"/>
      <p:bldP spid="7173" grpId="1" animBg="1"/>
      <p:bldP spid="7201" grpId="0" animBg="1"/>
      <p:bldP spid="7201" grpId="1" animBg="1"/>
      <p:bldP spid="7202" grpId="0" animBg="1"/>
      <p:bldP spid="720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001713"/>
            <a:ext cx="7543800" cy="1066800"/>
          </a:xfrm>
          <a:solidFill>
            <a:srgbClr val="CCECFF"/>
          </a:solidFill>
        </p:spPr>
        <p:txBody>
          <a:bodyPr/>
          <a:lstStyle/>
          <a:p>
            <a:pPr eaLnBrk="1" hangingPunct="1"/>
            <a:r>
              <a:rPr lang="en-US" sz="3800" smtClean="0">
                <a:latin typeface="Arial" charset="0"/>
              </a:rPr>
              <a:t>Hãy viết các số tự nhiên có một chữ số  theo thứ tự từ bé </a:t>
            </a:r>
            <a:r>
              <a:rPr lang="vi-VN" sz="3800" smtClean="0">
                <a:latin typeface="Arial" charset="0"/>
              </a:rPr>
              <a:t>đ</a:t>
            </a:r>
            <a:r>
              <a:rPr lang="en-US" sz="3800" smtClean="0">
                <a:latin typeface="Arial" charset="0"/>
              </a:rPr>
              <a:t>ến lớn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04800" y="2895600"/>
            <a:ext cx="85264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CC0099"/>
                </a:solidFill>
                <a:latin typeface="Arial" charset="0"/>
              </a:rPr>
              <a:t>0 ; 1 ; 2 ; 3 ; 4 ; 5 ; 6 ; 7 ; 8 ; 9</a:t>
            </a:r>
          </a:p>
        </p:txBody>
      </p:sp>
    </p:spTree>
  </p:cSld>
  <p:clrMapOvr>
    <a:masterClrMapping/>
  </p:clrMapOvr>
  <p:transition spd="med">
    <p:blinds dir="vert"/>
    <p:sndAc>
      <p:stSnd>
        <p:snd r:embed="rId2" name="bomb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/>
      <p:bldP spid="92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362200" y="400050"/>
            <a:ext cx="3581400" cy="5842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FF0066"/>
                </a:solidFill>
                <a:latin typeface="Arial" charset="0"/>
              </a:rPr>
              <a:t>Nhận xét :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71450" y="1485900"/>
            <a:ext cx="8153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200">
                <a:latin typeface="Arial" charset="0"/>
              </a:rPr>
              <a:t> Ngoài các số tự nhiên có một chữ số, còn có các số tự nhiên có 2, 3, 4, 5, 6, … chữ số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28600" y="2914650"/>
            <a:ext cx="81534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200">
                <a:latin typeface="Arial" charset="0"/>
              </a:rPr>
              <a:t> Các số tự nhiên sắp xếp theo thứ tự từ bé </a:t>
            </a:r>
            <a:r>
              <a:rPr lang="vi-VN" sz="3200">
                <a:latin typeface="Arial" charset="0"/>
              </a:rPr>
              <a:t>đ</a:t>
            </a:r>
            <a:r>
              <a:rPr lang="en-US" sz="3200">
                <a:latin typeface="Arial" charset="0"/>
              </a:rPr>
              <a:t>ến lớn tạo thành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3657600" y="3429000"/>
            <a:ext cx="3886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folHlink"/>
                </a:solidFill>
                <a:latin typeface="Arial" charset="0"/>
              </a:rPr>
              <a:t>dãy số tự nhiên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95250" y="4191000"/>
            <a:ext cx="883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CC0099"/>
                </a:solidFill>
                <a:latin typeface="Arial" charset="0"/>
              </a:rPr>
              <a:t>0 ; 1 ; 2 ; 3 ; 4 ; 5 ; 6 ; 7 ; 8 ; 9 ; 10 ; . . .</a:t>
            </a:r>
          </a:p>
        </p:txBody>
      </p:sp>
    </p:spTree>
  </p:cSld>
  <p:clrMapOvr>
    <a:masterClrMapping/>
  </p:clrMapOvr>
  <p:transition spd="med">
    <p:blinds dir="vert"/>
    <p:sndAc>
      <p:stSnd>
        <p:snd r:embed="rId2" name="cashreg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5" grpId="0"/>
      <p:bldP spid="10247" grpId="0"/>
      <p:bldP spid="10248" grpId="0"/>
      <p:bldP spid="102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latin typeface="Arial" charset="0"/>
              </a:rPr>
              <a:t>Dãy số sau </a:t>
            </a:r>
            <a:r>
              <a:rPr lang="vi-VN" sz="4000" smtClean="0">
                <a:latin typeface="Arial" charset="0"/>
              </a:rPr>
              <a:t>đ</a:t>
            </a:r>
            <a:r>
              <a:rPr lang="en-US" sz="4000" smtClean="0">
                <a:latin typeface="Arial" charset="0"/>
              </a:rPr>
              <a:t>ây có phải là dãy số tự nhiên không ?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533400" y="2362200"/>
            <a:ext cx="784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CC0099"/>
                </a:solidFill>
                <a:latin typeface="Arial" charset="0"/>
              </a:rPr>
              <a:t>0 ; 1 ; 2 ; 3 ; 4 ; 5 ; 6 ; 7 ; 8 ; 9 ; 10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285750" y="3352800"/>
            <a:ext cx="8324850" cy="95408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  <a:latin typeface="Arial" charset="0"/>
              </a:rPr>
              <a:t>Không phải</a:t>
            </a:r>
            <a:r>
              <a:rPr lang="en-US" sz="2800">
                <a:solidFill>
                  <a:srgbClr val="CC0099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008000"/>
                </a:solidFill>
                <a:latin typeface="Arial" charset="0"/>
              </a:rPr>
              <a:t>là dãy số tự nhiên vì thiếu các số tự nhiên lớn h</a:t>
            </a:r>
            <a:r>
              <a:rPr lang="vi-VN" sz="2800">
                <a:solidFill>
                  <a:srgbClr val="008000"/>
                </a:solidFill>
                <a:latin typeface="Arial" charset="0"/>
              </a:rPr>
              <a:t>ơ</a:t>
            </a:r>
            <a:r>
              <a:rPr lang="en-US" sz="2800">
                <a:solidFill>
                  <a:srgbClr val="008000"/>
                </a:solidFill>
                <a:latin typeface="Arial" charset="0"/>
              </a:rPr>
              <a:t>n 10</a:t>
            </a:r>
            <a:endParaRPr lang="en-US" sz="4800">
              <a:solidFill>
                <a:schemeClr val="accent2"/>
              </a:solidFill>
              <a:latin typeface="Arial" charset="0"/>
              <a:sym typeface="Wingdings" pitchFamily="2" charset="2"/>
            </a:endParaRP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3176588" y="3651250"/>
            <a:ext cx="1219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" charset="0"/>
                <a:sym typeface="Wingdings" pitchFamily="2" charset="2"/>
              </a:rPr>
              <a:t></a:t>
            </a:r>
            <a:endParaRPr lang="en-US">
              <a:latin typeface="Arial" charset="0"/>
            </a:endParaRPr>
          </a:p>
        </p:txBody>
      </p:sp>
    </p:spTree>
  </p:cSld>
  <p:clrMapOvr>
    <a:masterClrMapping/>
  </p:clrMapOvr>
  <p:transition spd="med">
    <p:cover dir="ru"/>
    <p:sndAc>
      <p:stSnd>
        <p:snd r:embed="rId2" name="arrow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95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12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1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1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1" dur="1000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1000"/>
                                        <p:tgtEl>
                                          <p:spTgt spid="12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/>
                                        <p:tgtEl>
                                          <p:spTgt spid="12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" presetClass="exit" presetSubtype="3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9" dur="100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0" grpId="1"/>
      <p:bldP spid="12307" grpId="0"/>
      <p:bldP spid="12307" grpId="1"/>
      <p:bldP spid="12308" grpId="0" animBg="1"/>
      <p:bldP spid="12308" grpId="1" animBg="1"/>
      <p:bldP spid="12317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" charset="0"/>
              </a:rPr>
              <a:t>Dãy số sau </a:t>
            </a:r>
            <a:r>
              <a:rPr lang="vi-VN" smtClean="0">
                <a:latin typeface="Arial" charset="0"/>
              </a:rPr>
              <a:t>đ</a:t>
            </a:r>
            <a:r>
              <a:rPr lang="en-US" smtClean="0">
                <a:latin typeface="Arial" charset="0"/>
              </a:rPr>
              <a:t>ây có phải là dãy số tự nhiên không ?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588963" y="2378075"/>
            <a:ext cx="822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990099"/>
                </a:solidFill>
                <a:latin typeface="Arial" charset="0"/>
              </a:rPr>
              <a:t>1 ; 2 ; 3 ; 4 ; 5 ; 6 ; 7 ; 8 ; 9 ; 10 ; . . .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381000" y="3513138"/>
            <a:ext cx="7924800" cy="141605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tx2"/>
                </a:solidFill>
                <a:latin typeface="Arial" charset="0"/>
              </a:rPr>
              <a:t>Không phải</a:t>
            </a:r>
            <a:r>
              <a:rPr lang="en-US" sz="3200">
                <a:solidFill>
                  <a:srgbClr val="CC0099"/>
                </a:solidFill>
                <a:latin typeface="Arial" charset="0"/>
              </a:rPr>
              <a:t> </a:t>
            </a:r>
            <a:r>
              <a:rPr lang="en-US" sz="3200">
                <a:solidFill>
                  <a:srgbClr val="A50021"/>
                </a:solidFill>
                <a:latin typeface="Arial" charset="0"/>
              </a:rPr>
              <a:t>là dãy số tự nhiên vì thiếu số tự nhiên 0</a:t>
            </a:r>
            <a:r>
              <a:rPr lang="en-US" sz="3200">
                <a:solidFill>
                  <a:schemeClr val="folHlink"/>
                </a:solidFill>
                <a:latin typeface="Arial" charset="0"/>
              </a:rPr>
              <a:t>  </a:t>
            </a:r>
            <a:r>
              <a:rPr lang="en-US">
                <a:solidFill>
                  <a:schemeClr val="accent2"/>
                </a:solidFill>
                <a:sym typeface="Wingdings" pitchFamily="2" charset="2"/>
              </a:rPr>
              <a:t></a:t>
            </a:r>
          </a:p>
        </p:txBody>
      </p:sp>
    </p:spTree>
  </p:cSld>
  <p:clrMapOvr>
    <a:masterClrMapping/>
  </p:clrMapOvr>
  <p:transition spd="med">
    <p:cover dir="ru"/>
    <p:sndAc>
      <p:stSnd>
        <p:snd r:embed="rId2" name="arrow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1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3" dur="1000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1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9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1000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4" grpId="1"/>
      <p:bldP spid="13317" grpId="0"/>
      <p:bldP spid="13317" grpId="1"/>
      <p:bldP spid="13318" grpId="0" animBg="1"/>
      <p:bldP spid="1331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" charset="0"/>
              </a:rPr>
              <a:t>Dãy số sau </a:t>
            </a:r>
            <a:r>
              <a:rPr lang="vi-VN" smtClean="0">
                <a:latin typeface="Arial" charset="0"/>
              </a:rPr>
              <a:t>đ</a:t>
            </a:r>
            <a:r>
              <a:rPr lang="en-US" smtClean="0">
                <a:latin typeface="Arial" charset="0"/>
              </a:rPr>
              <a:t>ây có phải là dãy số tự nhiên không ?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20638" y="2370138"/>
            <a:ext cx="9144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990099"/>
                </a:solidFill>
                <a:latin typeface="Arial" charset="0"/>
              </a:rPr>
              <a:t>0 ; 1 ; 2 ; 3 ; 4 ; 5 ; 6 ; 7 ; 8 ; 9 ; 10 ; . . .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304800" y="3236913"/>
            <a:ext cx="8324850" cy="2062162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tx2"/>
                </a:solidFill>
                <a:latin typeface="Arial" charset="0"/>
              </a:rPr>
              <a:t>Đây</a:t>
            </a:r>
            <a:r>
              <a:rPr lang="en-US" sz="3200">
                <a:solidFill>
                  <a:srgbClr val="CC0099"/>
                </a:solidFill>
                <a:latin typeface="Arial" charset="0"/>
              </a:rPr>
              <a:t> </a:t>
            </a:r>
            <a:r>
              <a:rPr lang="en-US" sz="3200">
                <a:solidFill>
                  <a:schemeClr val="folHlink"/>
                </a:solidFill>
                <a:latin typeface="Arial" charset="0"/>
              </a:rPr>
              <a:t>là dãy số tự nhiên vì các số tự nhiên </a:t>
            </a:r>
            <a:r>
              <a:rPr lang="vi-VN" sz="3200">
                <a:solidFill>
                  <a:schemeClr val="folHlink"/>
                </a:solidFill>
                <a:latin typeface="Arial" charset="0"/>
              </a:rPr>
              <a:t>đư</a:t>
            </a:r>
            <a:r>
              <a:rPr lang="en-US" sz="3200">
                <a:solidFill>
                  <a:schemeClr val="folHlink"/>
                </a:solidFill>
                <a:latin typeface="Arial" charset="0"/>
              </a:rPr>
              <a:t>ợc sắp xếp theo thứ tự từ bé </a:t>
            </a:r>
            <a:r>
              <a:rPr lang="vi-VN" sz="3200">
                <a:solidFill>
                  <a:schemeClr val="folHlink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folHlink"/>
                </a:solidFill>
                <a:latin typeface="Arial" charset="0"/>
              </a:rPr>
              <a:t>ến lớn, bắt </a:t>
            </a:r>
            <a:r>
              <a:rPr lang="vi-VN" sz="3200">
                <a:solidFill>
                  <a:schemeClr val="folHlink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folHlink"/>
                </a:solidFill>
                <a:latin typeface="Arial" charset="0"/>
              </a:rPr>
              <a:t>ầu từ số 0 , dấu “. . .” biểu thị các số tự nhiên lớn h</a:t>
            </a:r>
            <a:r>
              <a:rPr lang="vi-VN" sz="3200">
                <a:solidFill>
                  <a:schemeClr val="folHlink"/>
                </a:solidFill>
                <a:latin typeface="Arial" charset="0"/>
              </a:rPr>
              <a:t>ơ</a:t>
            </a:r>
            <a:r>
              <a:rPr lang="en-US" sz="3200">
                <a:solidFill>
                  <a:schemeClr val="folHlink"/>
                </a:solidFill>
                <a:latin typeface="Arial" charset="0"/>
              </a:rPr>
              <a:t>n 10 </a:t>
            </a:r>
            <a:endParaRPr lang="en-US">
              <a:solidFill>
                <a:schemeClr val="tx2"/>
              </a:solidFill>
              <a:latin typeface="Arial" charset="0"/>
              <a:sym typeface="Wingdings" pitchFamily="2" charset="2"/>
            </a:endParaRP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3429000" y="5105400"/>
            <a:ext cx="14478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600">
                <a:solidFill>
                  <a:schemeClr val="tx2"/>
                </a:solidFill>
                <a:latin typeface="Arial" charset="0"/>
                <a:sym typeface="Wingdings" pitchFamily="2" charset="2"/>
              </a:rPr>
              <a:t></a:t>
            </a:r>
          </a:p>
        </p:txBody>
      </p:sp>
    </p:spTree>
  </p:cSld>
  <p:clrMapOvr>
    <a:masterClrMapping/>
  </p:clrMapOvr>
  <p:transition spd="med">
    <p:cover dir="ru"/>
    <p:sndAc>
      <p:stSnd>
        <p:snd r:embed="rId2" name="arrow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850"/>
                            </p:stCondLst>
                            <p:childTnLst>
                              <p:par>
                                <p:cTn id="21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1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1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1" dur="100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100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" presetClass="exit" presetSubtype="9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1000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8" grpId="1"/>
      <p:bldP spid="14343" grpId="0"/>
      <p:bldP spid="14343" grpId="1"/>
      <p:bldP spid="14344" grpId="0" animBg="1"/>
      <p:bldP spid="14344" grpId="1" animBg="1"/>
      <p:bldP spid="14345" grpId="0"/>
      <p:bldP spid="14345" grpId="1"/>
    </p:bld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290</TotalTime>
  <Words>908</Words>
  <Application>Microsoft PowerPoint</Application>
  <PresentationFormat>On-screen Show (4:3)</PresentationFormat>
  <Paragraphs>127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Comic Sans MS</vt:lpstr>
      <vt:lpstr>Arial</vt:lpstr>
      <vt:lpstr>Calibri</vt:lpstr>
      <vt:lpstr>Wingdings</vt:lpstr>
      <vt:lpstr>Crayons</vt:lpstr>
      <vt:lpstr>THIẾT KẾ BÀI GIẢNG</vt:lpstr>
      <vt:lpstr>Giới thiệu số tự nhiên</vt:lpstr>
      <vt:lpstr>Hãy viết một số tự nhiên. Đọc số đó</vt:lpstr>
      <vt:lpstr>Trong các số sau đây, số nào là số tự nhiên :</vt:lpstr>
      <vt:lpstr>Hãy viết các số tự nhiên có một chữ số  theo thứ tự từ bé đến lớn</vt:lpstr>
      <vt:lpstr>Slide 6</vt:lpstr>
      <vt:lpstr>Dãy số sau đây có phải là dãy số tự nhiên không ?</vt:lpstr>
      <vt:lpstr>Dãy số sau đây có phải là dãy số tự nhiên không ?</vt:lpstr>
      <vt:lpstr>Dãy số sau đây có phải là dãy số tự nhiên không ?</vt:lpstr>
      <vt:lpstr>Có thể biểu diễn dãy số tự nhiên trên tia số</vt:lpstr>
      <vt:lpstr>Đặc điểm của  dãy số tự nhiên</vt:lpstr>
      <vt:lpstr>Làm thế nào để tìm số liền sau của một số tự nhiên ?</vt:lpstr>
      <vt:lpstr>Tìm số tự nhiên lớn nhất ?</vt:lpstr>
      <vt:lpstr>Làm thế nào để tìm số liền trước của một số tự nhiên ?</vt:lpstr>
      <vt:lpstr>Tìm số tự nhiên liền trước số 1 ?</vt:lpstr>
      <vt:lpstr>Trong dãy số tự nhiên, hai số liên tiếp hơn hoặc kém nhau mấy đơn vị ?</vt:lpstr>
      <vt:lpstr>Luyện tập</vt:lpstr>
      <vt:lpstr>Viết số tự nhiên liền sau của mỗi số vào ô trống :</vt:lpstr>
      <vt:lpstr>Viết số tự nhiên liền trước của mỗi số vào ô trống :</vt:lpstr>
      <vt:lpstr>Viết số thích hợp vào chỗ trống để có ba số tự nhiên liên tiếp :</vt:lpstr>
      <vt:lpstr>Viết số thích hợp vào chỗ chấm :</vt:lpstr>
    </vt:vector>
  </TitlesOfParts>
  <Company>Vo Truong Toan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THIEÁT KEÁ BAØI GIAÛNG</dc:title>
  <dc:creator>Phuong Lan</dc:creator>
  <cp:lastModifiedBy>CSTeam</cp:lastModifiedBy>
  <cp:revision>17</cp:revision>
  <dcterms:created xsi:type="dcterms:W3CDTF">2005-09-03T16:31:50Z</dcterms:created>
  <dcterms:modified xsi:type="dcterms:W3CDTF">2016-06-30T02:10:40Z</dcterms:modified>
</cp:coreProperties>
</file>