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sldIdLst>
    <p:sldId id="256" r:id="rId2"/>
    <p:sldId id="318" r:id="rId3"/>
    <p:sldId id="321" r:id="rId4"/>
    <p:sldId id="322" r:id="rId5"/>
    <p:sldId id="284" r:id="rId6"/>
    <p:sldId id="285" r:id="rId7"/>
    <p:sldId id="287" r:id="rId8"/>
    <p:sldId id="281" r:id="rId9"/>
    <p:sldId id="282" r:id="rId10"/>
    <p:sldId id="269" r:id="rId11"/>
    <p:sldId id="293" r:id="rId12"/>
    <p:sldId id="294" r:id="rId13"/>
    <p:sldId id="295" r:id="rId14"/>
    <p:sldId id="296" r:id="rId15"/>
    <p:sldId id="271" r:id="rId16"/>
    <p:sldId id="272" r:id="rId17"/>
    <p:sldId id="273" r:id="rId18"/>
    <p:sldId id="288" r:id="rId19"/>
    <p:sldId id="307" r:id="rId20"/>
    <p:sldId id="289" r:id="rId21"/>
    <p:sldId id="290" r:id="rId22"/>
    <p:sldId id="309" r:id="rId23"/>
    <p:sldId id="308" r:id="rId24"/>
    <p:sldId id="310" r:id="rId25"/>
    <p:sldId id="300" r:id="rId26"/>
    <p:sldId id="301" r:id="rId27"/>
    <p:sldId id="303" r:id="rId28"/>
    <p:sldId id="304" r:id="rId29"/>
    <p:sldId id="305" r:id="rId30"/>
    <p:sldId id="278" r:id="rId31"/>
    <p:sldId id="323" r:id="rId32"/>
    <p:sldId id="279" r:id="rId3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000" b="1" kern="1200">
        <a:solidFill>
          <a:srgbClr val="000000"/>
        </a:solidFill>
        <a:latin typeface="Times New Roman" pitchFamily="18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2000" b="1" kern="1200">
        <a:solidFill>
          <a:srgbClr val="000000"/>
        </a:solidFill>
        <a:latin typeface="Times New Roman" pitchFamily="18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2000" b="1" kern="1200">
        <a:solidFill>
          <a:srgbClr val="000000"/>
        </a:solidFill>
        <a:latin typeface="Times New Roman" pitchFamily="18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2000" b="1" kern="1200">
        <a:solidFill>
          <a:srgbClr val="000000"/>
        </a:solidFill>
        <a:latin typeface="Times New Roman" pitchFamily="18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2000" b="1" kern="1200">
        <a:solidFill>
          <a:srgbClr val="000000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2000" b="1" kern="1200">
        <a:solidFill>
          <a:srgbClr val="000000"/>
        </a:solidFill>
        <a:latin typeface="Times New Roman" pitchFamily="18" charset="0"/>
        <a:ea typeface="+mn-ea"/>
        <a:cs typeface="Arial" charset="0"/>
      </a:defRPr>
    </a:lvl6pPr>
    <a:lvl7pPr marL="2743200" algn="l" defTabSz="914400" rtl="0" eaLnBrk="1" latinLnBrk="0" hangingPunct="1">
      <a:defRPr sz="2000" b="1" kern="1200">
        <a:solidFill>
          <a:srgbClr val="000000"/>
        </a:solidFill>
        <a:latin typeface="Times New Roman" pitchFamily="18" charset="0"/>
        <a:ea typeface="+mn-ea"/>
        <a:cs typeface="Arial" charset="0"/>
      </a:defRPr>
    </a:lvl7pPr>
    <a:lvl8pPr marL="3200400" algn="l" defTabSz="914400" rtl="0" eaLnBrk="1" latinLnBrk="0" hangingPunct="1">
      <a:defRPr sz="2000" b="1" kern="1200">
        <a:solidFill>
          <a:srgbClr val="000000"/>
        </a:solidFill>
        <a:latin typeface="Times New Roman" pitchFamily="18" charset="0"/>
        <a:ea typeface="+mn-ea"/>
        <a:cs typeface="Arial" charset="0"/>
      </a:defRPr>
    </a:lvl8pPr>
    <a:lvl9pPr marL="3657600" algn="l" defTabSz="914400" rtl="0" eaLnBrk="1" latinLnBrk="0" hangingPunct="1">
      <a:defRPr sz="2000" b="1" kern="1200">
        <a:solidFill>
          <a:srgbClr val="000000"/>
        </a:solidFill>
        <a:latin typeface="Times New Roman" pitchFamily="18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allowPng="1" imgSz="1024x768" encoding="windows-1252"/>
  <p:clrMru>
    <a:srgbClr val="00FF00"/>
    <a:srgbClr val="FF0066"/>
    <a:srgbClr val="FFFFCC"/>
    <a:srgbClr val="CC9900"/>
    <a:srgbClr val="FFFF00"/>
    <a:srgbClr val="660066"/>
    <a:srgbClr val="009900"/>
    <a:srgbClr val="00CC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38" d="100"/>
          <a:sy n="38" d="100"/>
        </p:scale>
        <p:origin x="-1398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7716063" cy="77716063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7"/>
          <p:cNvSpPr>
            <a:spLocks noChangeArrowheads="1"/>
          </p:cNvSpPr>
          <p:nvPr/>
        </p:nvSpPr>
        <p:spPr bwMode="auto">
          <a:xfrm>
            <a:off x="685800" y="2393950"/>
            <a:ext cx="7772400" cy="109538"/>
          </a:xfrm>
          <a:custGeom>
            <a:avLst/>
            <a:gdLst>
              <a:gd name="T0" fmla="*/ 0 w 1000"/>
              <a:gd name="T1" fmla="*/ 0 h 1000"/>
              <a:gd name="T2" fmla="*/ 618 w 1000"/>
              <a:gd name="T3" fmla="*/ 0 h 1000"/>
              <a:gd name="T4" fmla="*/ 618 w 1000"/>
              <a:gd name="T5" fmla="*/ 1000 h 1000"/>
              <a:gd name="T6" fmla="*/ 0 w 1000"/>
              <a:gd name="T7" fmla="*/ 1000 h 1000"/>
              <a:gd name="T8" fmla="*/ 0 w 1000"/>
              <a:gd name="T9" fmla="*/ 0 h 1000"/>
              <a:gd name="T10" fmla="*/ 1000 w 1000"/>
              <a:gd name="T11" fmla="*/ 0 h 100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618" y="0"/>
                </a:lnTo>
                <a:lnTo>
                  <a:pt x="618" y="1000"/>
                </a:lnTo>
                <a:lnTo>
                  <a:pt x="0" y="1000"/>
                </a:lnTo>
                <a:lnTo>
                  <a:pt x="0" y="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chemeClr val="accent2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475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990600"/>
            <a:ext cx="7772400" cy="1371600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7475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47800" y="3429000"/>
            <a:ext cx="7010400" cy="16002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800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93DDB3-985F-46A8-8EE2-8F379353BCF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404D17-E8E5-4C81-837B-9C7CCE76BC5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73838" y="304800"/>
            <a:ext cx="2001837" cy="5715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66738" y="304800"/>
            <a:ext cx="5854700" cy="57150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068D5F-91C1-4250-A941-BAAB1D0B4F2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094E9E-6F00-4689-B9CB-D07260ECD25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67C8EC-A95B-4A84-A643-C8BE28F6889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66738" y="1752600"/>
            <a:ext cx="3924300" cy="426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3438" y="1752600"/>
            <a:ext cx="3924300" cy="426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B4BD60-AB6C-4E90-9BC8-0AD85B8D312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242A4C-C466-4512-9561-823D750062D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54889A-7376-4621-9520-6C61B72AC35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750DAF-B73D-464F-B18A-EE2E6D566F4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8AC8DC-B1E5-411A-B386-919531993DF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951FA5-1A57-4177-9CFA-962DE6008A6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ltHorz">
          <a:fgClr>
            <a:schemeClr val="bg2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74675" y="304800"/>
            <a:ext cx="8001000" cy="1216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66738" y="1752600"/>
            <a:ext cx="8001000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AutoShape 4"/>
          <p:cNvSpPr>
            <a:spLocks noChangeArrowheads="1"/>
          </p:cNvSpPr>
          <p:nvPr/>
        </p:nvSpPr>
        <p:spPr bwMode="auto">
          <a:xfrm>
            <a:off x="609600" y="1566863"/>
            <a:ext cx="7958138" cy="109537"/>
          </a:xfrm>
          <a:custGeom>
            <a:avLst/>
            <a:gdLst>
              <a:gd name="T0" fmla="*/ 0 w 1000"/>
              <a:gd name="T1" fmla="*/ 0 h 1000"/>
              <a:gd name="T2" fmla="*/ 585 w 1000"/>
              <a:gd name="T3" fmla="*/ 0 h 1000"/>
              <a:gd name="T4" fmla="*/ 585 w 1000"/>
              <a:gd name="T5" fmla="*/ 1000 h 1000"/>
              <a:gd name="T6" fmla="*/ 0 w 1000"/>
              <a:gd name="T7" fmla="*/ 1000 h 1000"/>
              <a:gd name="T8" fmla="*/ 0 w 1000"/>
              <a:gd name="T9" fmla="*/ 0 h 1000"/>
              <a:gd name="T10" fmla="*/ 1000 w 1000"/>
              <a:gd name="T11" fmla="*/ 0 h 100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585" y="0"/>
                </a:lnTo>
                <a:lnTo>
                  <a:pt x="585" y="1000"/>
                </a:lnTo>
                <a:lnTo>
                  <a:pt x="0" y="1000"/>
                </a:lnTo>
                <a:lnTo>
                  <a:pt x="0" y="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chemeClr val="accent2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29" name="Line 5"/>
          <p:cNvSpPr>
            <a:spLocks noChangeShapeType="1"/>
          </p:cNvSpPr>
          <p:nvPr/>
        </p:nvSpPr>
        <p:spPr bwMode="auto">
          <a:xfrm flipV="1">
            <a:off x="609600" y="6172200"/>
            <a:ext cx="7924800" cy="0"/>
          </a:xfrm>
          <a:prstGeom prst="line">
            <a:avLst/>
          </a:prstGeom>
          <a:noFill/>
          <a:ln w="317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3734" name="Rectangle 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19812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>
                <a:solidFill>
                  <a:schemeClr val="tx1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3735" name="Rectangle 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200" b="0">
                <a:solidFill>
                  <a:schemeClr val="tx1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3736" name="Rectangle 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19812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>
                <a:solidFill>
                  <a:schemeClr val="tx1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D2E74E7B-30C5-452D-84D4-E8DF3BC7947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6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  <a:cs typeface="Arial" charset="0"/>
        </a:defRPr>
      </a:lvl9pPr>
    </p:titleStyle>
    <p:bodyStyle>
      <a:lvl1pPr marL="469900" indent="-4699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o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n"/>
        <a:defRPr sz="2600">
          <a:solidFill>
            <a:schemeClr val="tx1"/>
          </a:solidFill>
          <a:latin typeface="+mn-lt"/>
          <a:cs typeface="+mn-cs"/>
        </a:defRPr>
      </a:lvl2pPr>
      <a:lvl3pPr marL="1304925" indent="-395288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o"/>
        <a:defRPr sz="2300">
          <a:solidFill>
            <a:schemeClr val="tx1"/>
          </a:solidFill>
          <a:latin typeface="+mn-lt"/>
          <a:cs typeface="+mn-cs"/>
        </a:defRPr>
      </a:lvl3pPr>
      <a:lvl4pPr marL="1693863" indent="-3873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4pPr>
      <a:lvl5pPr marL="2093913" indent="-398463" algn="l" rtl="0" eaLnBrk="0" fontAlgn="base" hangingPunct="0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511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6pPr>
      <a:lvl7pPr marL="30083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7pPr>
      <a:lvl8pPr marL="34655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8pPr>
      <a:lvl9pPr marL="39227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98" name="Oval 650"/>
          <p:cNvSpPr>
            <a:spLocks noChangeArrowheads="1"/>
          </p:cNvSpPr>
          <p:nvPr/>
        </p:nvSpPr>
        <p:spPr bwMode="auto">
          <a:xfrm>
            <a:off x="2978150" y="4187825"/>
            <a:ext cx="2959100" cy="1593850"/>
          </a:xfrm>
          <a:prstGeom prst="ellipse">
            <a:avLst/>
          </a:prstGeom>
          <a:solidFill>
            <a:srgbClr val="FFFFCC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2691" name="Text Box 643"/>
          <p:cNvSpPr txBox="1">
            <a:spLocks noChangeArrowheads="1"/>
          </p:cNvSpPr>
          <p:nvPr/>
        </p:nvSpPr>
        <p:spPr bwMode="auto">
          <a:xfrm>
            <a:off x="1460500" y="1682750"/>
            <a:ext cx="6907213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>
                <a:solidFill>
                  <a:srgbClr val="FF3300"/>
                </a:solidFill>
                <a:latin typeface="Arial" charset="0"/>
              </a:rPr>
              <a:t>MÔN THỦ CÔNG LỚP 3</a:t>
            </a:r>
          </a:p>
        </p:txBody>
      </p:sp>
      <p:sp>
        <p:nvSpPr>
          <p:cNvPr id="2692" name="Text Box 644"/>
          <p:cNvSpPr txBox="1">
            <a:spLocks noChangeArrowheads="1"/>
          </p:cNvSpPr>
          <p:nvPr/>
        </p:nvSpPr>
        <p:spPr bwMode="auto">
          <a:xfrm>
            <a:off x="1004888" y="2973388"/>
            <a:ext cx="7058025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600">
                <a:solidFill>
                  <a:srgbClr val="FFFF00"/>
                </a:solidFill>
                <a:latin typeface="Arial" charset="0"/>
              </a:rPr>
              <a:t> </a:t>
            </a:r>
            <a:r>
              <a:rPr lang="en-US" sz="4000">
                <a:solidFill>
                  <a:srgbClr val="000066"/>
                </a:solidFill>
                <a:latin typeface="Arial" charset="0"/>
              </a:rPr>
              <a:t>ĐAN NONG</a:t>
            </a:r>
            <a:r>
              <a:rPr lang="en-US">
                <a:latin typeface="Arial" charset="0"/>
              </a:rPr>
              <a:t>  </a:t>
            </a:r>
            <a:r>
              <a:rPr lang="en-US" sz="3600">
                <a:solidFill>
                  <a:srgbClr val="000066"/>
                </a:solidFill>
                <a:latin typeface="Arial" charset="0"/>
              </a:rPr>
              <a:t>ĐÔI</a:t>
            </a:r>
          </a:p>
        </p:txBody>
      </p:sp>
      <p:sp>
        <p:nvSpPr>
          <p:cNvPr id="2694" name="Rectangle 646"/>
          <p:cNvSpPr>
            <a:spLocks noChangeArrowheads="1"/>
          </p:cNvSpPr>
          <p:nvPr/>
        </p:nvSpPr>
        <p:spPr bwMode="auto">
          <a:xfrm>
            <a:off x="3889375" y="4105275"/>
            <a:ext cx="1387475" cy="1568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 sz="9600" b="0">
                <a:solidFill>
                  <a:schemeClr val="accent2"/>
                </a:solidFill>
                <a:latin typeface="Arial" charset="0"/>
                <a:sym typeface="Wingdings" pitchFamily="2" charset="2"/>
              </a:rPr>
              <a:t></a:t>
            </a:r>
            <a:r>
              <a:rPr lang="en-US" sz="9600" b="0">
                <a:solidFill>
                  <a:schemeClr val="accent2"/>
                </a:solidFill>
                <a:latin typeface="Arial" charset="0"/>
              </a:rPr>
              <a:t> </a:t>
            </a:r>
          </a:p>
        </p:txBody>
      </p:sp>
      <p:sp>
        <p:nvSpPr>
          <p:cNvPr id="2696" name="Rectangle 648"/>
          <p:cNvSpPr>
            <a:spLocks noChangeArrowheads="1"/>
          </p:cNvSpPr>
          <p:nvPr/>
        </p:nvSpPr>
        <p:spPr bwMode="auto">
          <a:xfrm>
            <a:off x="4495800" y="4111625"/>
            <a:ext cx="1138238" cy="1098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en-US" sz="6600" b="0">
                <a:solidFill>
                  <a:srgbClr val="FF3300"/>
                </a:solidFill>
                <a:latin typeface="Arial" charset="0"/>
                <a:sym typeface="Wingdings" pitchFamily="2" charset="2"/>
              </a:rPr>
              <a:t></a:t>
            </a:r>
            <a:r>
              <a:rPr lang="en-US" sz="6600" b="0">
                <a:solidFill>
                  <a:srgbClr val="FF3300"/>
                </a:solidFill>
                <a:latin typeface="Arial" charset="0"/>
              </a:rPr>
              <a:t> </a:t>
            </a:r>
          </a:p>
        </p:txBody>
      </p:sp>
      <p:sp>
        <p:nvSpPr>
          <p:cNvPr id="2697" name="Rectangle 649"/>
          <p:cNvSpPr>
            <a:spLocks noChangeArrowheads="1"/>
          </p:cNvSpPr>
          <p:nvPr/>
        </p:nvSpPr>
        <p:spPr bwMode="auto">
          <a:xfrm>
            <a:off x="3565525" y="4865688"/>
            <a:ext cx="1347788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 sz="6000" b="0">
                <a:solidFill>
                  <a:srgbClr val="006600"/>
                </a:solidFill>
                <a:latin typeface="Arial" charset="0"/>
              </a:rPr>
              <a:t> </a:t>
            </a:r>
            <a:r>
              <a:rPr lang="en-US" sz="6000" b="0">
                <a:solidFill>
                  <a:srgbClr val="006600"/>
                </a:solidFill>
                <a:latin typeface="Arial" charset="0"/>
                <a:sym typeface="Wingdings" pitchFamily="2" charset="2"/>
              </a:rPr>
              <a:t></a:t>
            </a:r>
            <a:r>
              <a:rPr lang="en-US" b="0">
                <a:solidFill>
                  <a:srgbClr val="006600"/>
                </a:solidFill>
                <a:latin typeface="Arial" charset="0"/>
              </a:rPr>
              <a:t> </a:t>
            </a:r>
          </a:p>
        </p:txBody>
      </p:sp>
      <p:sp>
        <p:nvSpPr>
          <p:cNvPr id="2695" name="Rectangle 647"/>
          <p:cNvSpPr>
            <a:spLocks noChangeArrowheads="1"/>
          </p:cNvSpPr>
          <p:nvPr/>
        </p:nvSpPr>
        <p:spPr bwMode="auto">
          <a:xfrm>
            <a:off x="3219450" y="3986213"/>
            <a:ext cx="1352550" cy="1189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en-US" sz="7200" b="0">
                <a:solidFill>
                  <a:srgbClr val="CC9900"/>
                </a:solidFill>
                <a:latin typeface="Arial" charset="0"/>
              </a:rPr>
              <a:t> </a:t>
            </a:r>
            <a:r>
              <a:rPr lang="en-US" sz="7200" b="0">
                <a:solidFill>
                  <a:srgbClr val="CC9900"/>
                </a:solidFill>
                <a:latin typeface="Arial" charset="0"/>
                <a:sym typeface="Wingdings" pitchFamily="2" charset="2"/>
              </a:rPr>
              <a:t></a:t>
            </a:r>
            <a:r>
              <a:rPr lang="en-US" b="0">
                <a:solidFill>
                  <a:srgbClr val="CC9900"/>
                </a:solidFill>
                <a:latin typeface="Arial" charset="0"/>
              </a:rPr>
              <a:t>                            </a:t>
            </a:r>
          </a:p>
        </p:txBody>
      </p:sp>
      <p:sp>
        <p:nvSpPr>
          <p:cNvPr id="2699" name="Rectangle 651"/>
          <p:cNvSpPr>
            <a:spLocks noChangeArrowheads="1"/>
          </p:cNvSpPr>
          <p:nvPr/>
        </p:nvSpPr>
        <p:spPr bwMode="auto">
          <a:xfrm>
            <a:off x="4951413" y="4484688"/>
            <a:ext cx="725487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 sz="8000" b="0">
                <a:solidFill>
                  <a:srgbClr val="FF3300"/>
                </a:solidFill>
                <a:latin typeface="Arial" charset="0"/>
                <a:sym typeface="Wingdings" pitchFamily="2" charset="2"/>
              </a:rPr>
              <a:t></a:t>
            </a:r>
            <a:r>
              <a:rPr lang="en-US">
                <a:solidFill>
                  <a:srgbClr val="FF3300"/>
                </a:solidFill>
                <a:latin typeface="Arial" charset="0"/>
              </a:rPr>
              <a:t> </a:t>
            </a:r>
          </a:p>
        </p:txBody>
      </p:sp>
      <p:sp>
        <p:nvSpPr>
          <p:cNvPr id="3082" name="Text Box 652"/>
          <p:cNvSpPr txBox="1">
            <a:spLocks noChangeArrowheads="1"/>
          </p:cNvSpPr>
          <p:nvPr/>
        </p:nvSpPr>
        <p:spPr bwMode="auto">
          <a:xfrm>
            <a:off x="2674938" y="5934075"/>
            <a:ext cx="440213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>
              <a:latin typeface="Arial" charset="0"/>
            </a:endParaRPr>
          </a:p>
        </p:txBody>
      </p:sp>
      <p:sp>
        <p:nvSpPr>
          <p:cNvPr id="3083" name="Text Box 653"/>
          <p:cNvSpPr txBox="1">
            <a:spLocks noChangeArrowheads="1"/>
          </p:cNvSpPr>
          <p:nvPr/>
        </p:nvSpPr>
        <p:spPr bwMode="auto">
          <a:xfrm>
            <a:off x="2219325" y="5781675"/>
            <a:ext cx="22764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>
              <a:latin typeface="Arial" charset="0"/>
            </a:endParaRPr>
          </a:p>
        </p:txBody>
      </p:sp>
    </p:spTree>
  </p:cSld>
  <p:clrMapOvr>
    <a:masterClrMapping/>
  </p:clrMapOvr>
  <p:transition advClick="0" advTm="4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6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2000"/>
                                        <p:tgtEl>
                                          <p:spTgt spid="26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2000"/>
                                        <p:tgtEl>
                                          <p:spTgt spid="26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6" dur="2000"/>
                                        <p:tgtEl>
                                          <p:spTgt spid="26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9" dur="2000"/>
                                        <p:tgtEl>
                                          <p:spTgt spid="26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26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6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6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69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6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1" dur="2000"/>
                                        <p:tgtEl>
                                          <p:spTgt spid="26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98" grpId="0" animBg="1"/>
      <p:bldP spid="2691" grpId="0"/>
      <p:bldP spid="2692" grpId="0"/>
      <p:bldP spid="2694" grpId="0"/>
      <p:bldP spid="2696" grpId="0"/>
      <p:bldP spid="2697" grpId="0"/>
      <p:bldP spid="2695" grpId="0"/>
      <p:bldP spid="2699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914400" y="2286000"/>
            <a:ext cx="4114800" cy="4114800"/>
            <a:chOff x="192" y="1440"/>
            <a:chExt cx="2592" cy="2592"/>
          </a:xfrm>
        </p:grpSpPr>
        <p:sp>
          <p:nvSpPr>
            <p:cNvPr id="12293" name="Rectangle 5"/>
            <p:cNvSpPr>
              <a:spLocks noChangeArrowheads="1"/>
            </p:cNvSpPr>
            <p:nvPr/>
          </p:nvSpPr>
          <p:spPr bwMode="auto">
            <a:xfrm>
              <a:off x="480" y="2880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2294" name="Rectangle 6"/>
            <p:cNvSpPr>
              <a:spLocks noChangeArrowheads="1"/>
            </p:cNvSpPr>
            <p:nvPr/>
          </p:nvSpPr>
          <p:spPr bwMode="auto">
            <a:xfrm>
              <a:off x="480" y="3168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2295" name="Rectangle 7"/>
            <p:cNvSpPr>
              <a:spLocks noChangeArrowheads="1"/>
            </p:cNvSpPr>
            <p:nvPr/>
          </p:nvSpPr>
          <p:spPr bwMode="auto">
            <a:xfrm>
              <a:off x="768" y="2304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2296" name="Rectangle 8"/>
            <p:cNvSpPr>
              <a:spLocks noChangeArrowheads="1"/>
            </p:cNvSpPr>
            <p:nvPr/>
          </p:nvSpPr>
          <p:spPr bwMode="auto">
            <a:xfrm>
              <a:off x="768" y="2016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2297" name="Rectangle 9"/>
            <p:cNvSpPr>
              <a:spLocks noChangeArrowheads="1"/>
            </p:cNvSpPr>
            <p:nvPr/>
          </p:nvSpPr>
          <p:spPr bwMode="auto">
            <a:xfrm>
              <a:off x="768" y="1728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2298" name="Rectangle 10"/>
            <p:cNvSpPr>
              <a:spLocks noChangeArrowheads="1"/>
            </p:cNvSpPr>
            <p:nvPr/>
          </p:nvSpPr>
          <p:spPr bwMode="auto">
            <a:xfrm>
              <a:off x="768" y="1440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2299" name="Rectangle 11"/>
            <p:cNvSpPr>
              <a:spLocks noChangeArrowheads="1"/>
            </p:cNvSpPr>
            <p:nvPr/>
          </p:nvSpPr>
          <p:spPr bwMode="auto">
            <a:xfrm>
              <a:off x="480" y="3456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2300" name="Rectangle 12"/>
            <p:cNvSpPr>
              <a:spLocks noChangeArrowheads="1"/>
            </p:cNvSpPr>
            <p:nvPr/>
          </p:nvSpPr>
          <p:spPr bwMode="auto">
            <a:xfrm>
              <a:off x="480" y="3744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2301" name="Rectangle 13"/>
            <p:cNvSpPr>
              <a:spLocks noChangeArrowheads="1"/>
            </p:cNvSpPr>
            <p:nvPr/>
          </p:nvSpPr>
          <p:spPr bwMode="auto">
            <a:xfrm>
              <a:off x="480" y="2304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2302" name="Rectangle 14"/>
            <p:cNvSpPr>
              <a:spLocks noChangeArrowheads="1"/>
            </p:cNvSpPr>
            <p:nvPr/>
          </p:nvSpPr>
          <p:spPr bwMode="auto">
            <a:xfrm>
              <a:off x="480" y="2016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2303" name="Rectangle 15"/>
            <p:cNvSpPr>
              <a:spLocks noChangeArrowheads="1"/>
            </p:cNvSpPr>
            <p:nvPr/>
          </p:nvSpPr>
          <p:spPr bwMode="auto">
            <a:xfrm>
              <a:off x="480" y="1728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2304" name="Rectangle 16"/>
            <p:cNvSpPr>
              <a:spLocks noChangeArrowheads="1"/>
            </p:cNvSpPr>
            <p:nvPr/>
          </p:nvSpPr>
          <p:spPr bwMode="auto">
            <a:xfrm>
              <a:off x="480" y="1440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2305" name="Rectangle 17"/>
            <p:cNvSpPr>
              <a:spLocks noChangeArrowheads="1"/>
            </p:cNvSpPr>
            <p:nvPr/>
          </p:nvSpPr>
          <p:spPr bwMode="auto">
            <a:xfrm>
              <a:off x="1344" y="2304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2306" name="Rectangle 18"/>
            <p:cNvSpPr>
              <a:spLocks noChangeArrowheads="1"/>
            </p:cNvSpPr>
            <p:nvPr/>
          </p:nvSpPr>
          <p:spPr bwMode="auto">
            <a:xfrm>
              <a:off x="1344" y="1728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2307" name="Rectangle 19"/>
            <p:cNvSpPr>
              <a:spLocks noChangeArrowheads="1"/>
            </p:cNvSpPr>
            <p:nvPr/>
          </p:nvSpPr>
          <p:spPr bwMode="auto">
            <a:xfrm>
              <a:off x="2496" y="2880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2308" name="Rectangle 20"/>
            <p:cNvSpPr>
              <a:spLocks noChangeArrowheads="1"/>
            </p:cNvSpPr>
            <p:nvPr/>
          </p:nvSpPr>
          <p:spPr bwMode="auto">
            <a:xfrm>
              <a:off x="2208" y="2880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2309" name="Rectangle 21"/>
            <p:cNvSpPr>
              <a:spLocks noChangeArrowheads="1"/>
            </p:cNvSpPr>
            <p:nvPr/>
          </p:nvSpPr>
          <p:spPr bwMode="auto">
            <a:xfrm>
              <a:off x="2496" y="3168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2310" name="Rectangle 22"/>
            <p:cNvSpPr>
              <a:spLocks noChangeArrowheads="1"/>
            </p:cNvSpPr>
            <p:nvPr/>
          </p:nvSpPr>
          <p:spPr bwMode="auto">
            <a:xfrm>
              <a:off x="1920" y="3168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2311" name="Rectangle 23"/>
            <p:cNvSpPr>
              <a:spLocks noChangeArrowheads="1"/>
            </p:cNvSpPr>
            <p:nvPr/>
          </p:nvSpPr>
          <p:spPr bwMode="auto">
            <a:xfrm>
              <a:off x="2496" y="3456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2312" name="Rectangle 24"/>
            <p:cNvSpPr>
              <a:spLocks noChangeArrowheads="1"/>
            </p:cNvSpPr>
            <p:nvPr/>
          </p:nvSpPr>
          <p:spPr bwMode="auto">
            <a:xfrm>
              <a:off x="2208" y="3456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2313" name="Rectangle 25"/>
            <p:cNvSpPr>
              <a:spLocks noChangeArrowheads="1"/>
            </p:cNvSpPr>
            <p:nvPr/>
          </p:nvSpPr>
          <p:spPr bwMode="auto">
            <a:xfrm>
              <a:off x="1920" y="3456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2314" name="Rectangle 26"/>
            <p:cNvSpPr>
              <a:spLocks noChangeArrowheads="1"/>
            </p:cNvSpPr>
            <p:nvPr/>
          </p:nvSpPr>
          <p:spPr bwMode="auto">
            <a:xfrm>
              <a:off x="2496" y="3744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2315" name="Rectangle 27"/>
            <p:cNvSpPr>
              <a:spLocks noChangeArrowheads="1"/>
            </p:cNvSpPr>
            <p:nvPr/>
          </p:nvSpPr>
          <p:spPr bwMode="auto">
            <a:xfrm>
              <a:off x="2208" y="3744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2316" name="Rectangle 28"/>
            <p:cNvSpPr>
              <a:spLocks noChangeArrowheads="1"/>
            </p:cNvSpPr>
            <p:nvPr/>
          </p:nvSpPr>
          <p:spPr bwMode="auto">
            <a:xfrm>
              <a:off x="1920" y="3744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2317" name="Rectangle 29"/>
            <p:cNvSpPr>
              <a:spLocks noChangeArrowheads="1"/>
            </p:cNvSpPr>
            <p:nvPr/>
          </p:nvSpPr>
          <p:spPr bwMode="auto">
            <a:xfrm>
              <a:off x="1632" y="2880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2318" name="Rectangle 30"/>
            <p:cNvSpPr>
              <a:spLocks noChangeArrowheads="1"/>
            </p:cNvSpPr>
            <p:nvPr/>
          </p:nvSpPr>
          <p:spPr bwMode="auto">
            <a:xfrm>
              <a:off x="1632" y="3168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2319" name="Rectangle 31"/>
            <p:cNvSpPr>
              <a:spLocks noChangeArrowheads="1"/>
            </p:cNvSpPr>
            <p:nvPr/>
          </p:nvSpPr>
          <p:spPr bwMode="auto">
            <a:xfrm>
              <a:off x="1632" y="3456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2320" name="Rectangle 32"/>
            <p:cNvSpPr>
              <a:spLocks noChangeArrowheads="1"/>
            </p:cNvSpPr>
            <p:nvPr/>
          </p:nvSpPr>
          <p:spPr bwMode="auto">
            <a:xfrm>
              <a:off x="1632" y="3744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2321" name="Rectangle 33"/>
            <p:cNvSpPr>
              <a:spLocks noChangeArrowheads="1"/>
            </p:cNvSpPr>
            <p:nvPr/>
          </p:nvSpPr>
          <p:spPr bwMode="auto">
            <a:xfrm>
              <a:off x="1344" y="2592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2322" name="Rectangle 34"/>
            <p:cNvSpPr>
              <a:spLocks noChangeArrowheads="1"/>
            </p:cNvSpPr>
            <p:nvPr/>
          </p:nvSpPr>
          <p:spPr bwMode="auto">
            <a:xfrm>
              <a:off x="1344" y="2880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2323" name="Rectangle 35"/>
            <p:cNvSpPr>
              <a:spLocks noChangeArrowheads="1"/>
            </p:cNvSpPr>
            <p:nvPr/>
          </p:nvSpPr>
          <p:spPr bwMode="auto">
            <a:xfrm>
              <a:off x="1344" y="3168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2324" name="Rectangle 36"/>
            <p:cNvSpPr>
              <a:spLocks noChangeArrowheads="1"/>
            </p:cNvSpPr>
            <p:nvPr/>
          </p:nvSpPr>
          <p:spPr bwMode="auto">
            <a:xfrm>
              <a:off x="1344" y="3456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2325" name="Rectangle 37"/>
            <p:cNvSpPr>
              <a:spLocks noChangeArrowheads="1"/>
            </p:cNvSpPr>
            <p:nvPr/>
          </p:nvSpPr>
          <p:spPr bwMode="auto">
            <a:xfrm>
              <a:off x="1344" y="3744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2326" name="Rectangle 38"/>
            <p:cNvSpPr>
              <a:spLocks noChangeArrowheads="1"/>
            </p:cNvSpPr>
            <p:nvPr/>
          </p:nvSpPr>
          <p:spPr bwMode="auto">
            <a:xfrm>
              <a:off x="1056" y="3456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2327" name="Rectangle 39"/>
            <p:cNvSpPr>
              <a:spLocks noChangeArrowheads="1"/>
            </p:cNvSpPr>
            <p:nvPr/>
          </p:nvSpPr>
          <p:spPr bwMode="auto">
            <a:xfrm>
              <a:off x="1056" y="3168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2328" name="Rectangle 40"/>
            <p:cNvSpPr>
              <a:spLocks noChangeArrowheads="1"/>
            </p:cNvSpPr>
            <p:nvPr/>
          </p:nvSpPr>
          <p:spPr bwMode="auto">
            <a:xfrm>
              <a:off x="1056" y="2880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2329" name="Rectangle 41"/>
            <p:cNvSpPr>
              <a:spLocks noChangeArrowheads="1"/>
            </p:cNvSpPr>
            <p:nvPr/>
          </p:nvSpPr>
          <p:spPr bwMode="auto">
            <a:xfrm>
              <a:off x="1056" y="2592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2330" name="Rectangle 42"/>
            <p:cNvSpPr>
              <a:spLocks noChangeArrowheads="1"/>
            </p:cNvSpPr>
            <p:nvPr/>
          </p:nvSpPr>
          <p:spPr bwMode="auto">
            <a:xfrm>
              <a:off x="1056" y="2304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2331" name="Rectangle 43"/>
            <p:cNvSpPr>
              <a:spLocks noChangeArrowheads="1"/>
            </p:cNvSpPr>
            <p:nvPr/>
          </p:nvSpPr>
          <p:spPr bwMode="auto">
            <a:xfrm>
              <a:off x="1056" y="2016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2332" name="Rectangle 44"/>
            <p:cNvSpPr>
              <a:spLocks noChangeArrowheads="1"/>
            </p:cNvSpPr>
            <p:nvPr/>
          </p:nvSpPr>
          <p:spPr bwMode="auto">
            <a:xfrm>
              <a:off x="1056" y="3744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2333" name="Rectangle 45"/>
            <p:cNvSpPr>
              <a:spLocks noChangeArrowheads="1"/>
            </p:cNvSpPr>
            <p:nvPr/>
          </p:nvSpPr>
          <p:spPr bwMode="auto">
            <a:xfrm>
              <a:off x="768" y="2592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2334" name="Rectangle 46"/>
            <p:cNvSpPr>
              <a:spLocks noChangeArrowheads="1"/>
            </p:cNvSpPr>
            <p:nvPr/>
          </p:nvSpPr>
          <p:spPr bwMode="auto">
            <a:xfrm>
              <a:off x="768" y="3744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2335" name="Rectangle 47"/>
            <p:cNvSpPr>
              <a:spLocks noChangeArrowheads="1"/>
            </p:cNvSpPr>
            <p:nvPr/>
          </p:nvSpPr>
          <p:spPr bwMode="auto">
            <a:xfrm>
              <a:off x="768" y="3456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2336" name="Rectangle 48"/>
            <p:cNvSpPr>
              <a:spLocks noChangeArrowheads="1"/>
            </p:cNvSpPr>
            <p:nvPr/>
          </p:nvSpPr>
          <p:spPr bwMode="auto">
            <a:xfrm>
              <a:off x="768" y="3168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2337" name="Rectangle 49"/>
            <p:cNvSpPr>
              <a:spLocks noChangeArrowheads="1"/>
            </p:cNvSpPr>
            <p:nvPr/>
          </p:nvSpPr>
          <p:spPr bwMode="auto">
            <a:xfrm>
              <a:off x="768" y="2880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2338" name="Rectangle 50"/>
            <p:cNvSpPr>
              <a:spLocks noChangeArrowheads="1"/>
            </p:cNvSpPr>
            <p:nvPr/>
          </p:nvSpPr>
          <p:spPr bwMode="auto">
            <a:xfrm>
              <a:off x="480" y="2592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2339" name="Rectangle 51"/>
            <p:cNvSpPr>
              <a:spLocks noChangeArrowheads="1"/>
            </p:cNvSpPr>
            <p:nvPr/>
          </p:nvSpPr>
          <p:spPr bwMode="auto">
            <a:xfrm>
              <a:off x="192" y="2592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2340" name="Rectangle 52"/>
            <p:cNvSpPr>
              <a:spLocks noChangeArrowheads="1"/>
            </p:cNvSpPr>
            <p:nvPr/>
          </p:nvSpPr>
          <p:spPr bwMode="auto">
            <a:xfrm>
              <a:off x="192" y="2016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2341" name="Rectangle 53"/>
            <p:cNvSpPr>
              <a:spLocks noChangeArrowheads="1"/>
            </p:cNvSpPr>
            <p:nvPr/>
          </p:nvSpPr>
          <p:spPr bwMode="auto">
            <a:xfrm>
              <a:off x="192" y="2880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2342" name="Rectangle 54"/>
            <p:cNvSpPr>
              <a:spLocks noChangeArrowheads="1"/>
            </p:cNvSpPr>
            <p:nvPr/>
          </p:nvSpPr>
          <p:spPr bwMode="auto">
            <a:xfrm>
              <a:off x="192" y="3744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2343" name="Rectangle 55"/>
            <p:cNvSpPr>
              <a:spLocks noChangeArrowheads="1"/>
            </p:cNvSpPr>
            <p:nvPr/>
          </p:nvSpPr>
          <p:spPr bwMode="auto">
            <a:xfrm>
              <a:off x="192" y="3456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2344" name="Rectangle 56"/>
            <p:cNvSpPr>
              <a:spLocks noChangeArrowheads="1"/>
            </p:cNvSpPr>
            <p:nvPr/>
          </p:nvSpPr>
          <p:spPr bwMode="auto">
            <a:xfrm>
              <a:off x="192" y="2304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2345" name="Rectangle 57"/>
            <p:cNvSpPr>
              <a:spLocks noChangeArrowheads="1"/>
            </p:cNvSpPr>
            <p:nvPr/>
          </p:nvSpPr>
          <p:spPr bwMode="auto">
            <a:xfrm>
              <a:off x="192" y="1728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2346" name="Rectangle 58"/>
            <p:cNvSpPr>
              <a:spLocks noChangeArrowheads="1"/>
            </p:cNvSpPr>
            <p:nvPr/>
          </p:nvSpPr>
          <p:spPr bwMode="auto">
            <a:xfrm>
              <a:off x="192" y="1440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2347" name="Rectangle 59"/>
            <p:cNvSpPr>
              <a:spLocks noChangeArrowheads="1"/>
            </p:cNvSpPr>
            <p:nvPr/>
          </p:nvSpPr>
          <p:spPr bwMode="auto">
            <a:xfrm>
              <a:off x="192" y="3168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2348" name="Rectangle 60"/>
            <p:cNvSpPr>
              <a:spLocks noChangeArrowheads="1"/>
            </p:cNvSpPr>
            <p:nvPr/>
          </p:nvSpPr>
          <p:spPr bwMode="auto">
            <a:xfrm>
              <a:off x="1632" y="2592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2349" name="Rectangle 61"/>
            <p:cNvSpPr>
              <a:spLocks noChangeArrowheads="1"/>
            </p:cNvSpPr>
            <p:nvPr/>
          </p:nvSpPr>
          <p:spPr bwMode="auto">
            <a:xfrm>
              <a:off x="1344" y="2016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2350" name="Rectangle 62"/>
            <p:cNvSpPr>
              <a:spLocks noChangeArrowheads="1"/>
            </p:cNvSpPr>
            <p:nvPr/>
          </p:nvSpPr>
          <p:spPr bwMode="auto">
            <a:xfrm>
              <a:off x="1920" y="2016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2351" name="Rectangle 63"/>
            <p:cNvSpPr>
              <a:spLocks noChangeArrowheads="1"/>
            </p:cNvSpPr>
            <p:nvPr/>
          </p:nvSpPr>
          <p:spPr bwMode="auto">
            <a:xfrm>
              <a:off x="2208" y="1728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2352" name="Rectangle 64"/>
            <p:cNvSpPr>
              <a:spLocks noChangeArrowheads="1"/>
            </p:cNvSpPr>
            <p:nvPr/>
          </p:nvSpPr>
          <p:spPr bwMode="auto">
            <a:xfrm>
              <a:off x="1920" y="2880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2353" name="Rectangle 65"/>
            <p:cNvSpPr>
              <a:spLocks noChangeArrowheads="1"/>
            </p:cNvSpPr>
            <p:nvPr/>
          </p:nvSpPr>
          <p:spPr bwMode="auto">
            <a:xfrm>
              <a:off x="1920" y="1728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2354" name="Rectangle 66"/>
            <p:cNvSpPr>
              <a:spLocks noChangeArrowheads="1"/>
            </p:cNvSpPr>
            <p:nvPr/>
          </p:nvSpPr>
          <p:spPr bwMode="auto">
            <a:xfrm>
              <a:off x="2208" y="1440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2355" name="Rectangle 67"/>
            <p:cNvSpPr>
              <a:spLocks noChangeArrowheads="1"/>
            </p:cNvSpPr>
            <p:nvPr/>
          </p:nvSpPr>
          <p:spPr bwMode="auto">
            <a:xfrm>
              <a:off x="2208" y="3168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2356" name="Rectangle 68"/>
            <p:cNvSpPr>
              <a:spLocks noChangeArrowheads="1"/>
            </p:cNvSpPr>
            <p:nvPr/>
          </p:nvSpPr>
          <p:spPr bwMode="auto">
            <a:xfrm>
              <a:off x="1920" y="1440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2357" name="Rectangle 69"/>
            <p:cNvSpPr>
              <a:spLocks noChangeArrowheads="1"/>
            </p:cNvSpPr>
            <p:nvPr/>
          </p:nvSpPr>
          <p:spPr bwMode="auto">
            <a:xfrm>
              <a:off x="1632" y="2304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2358" name="Rectangle 70"/>
            <p:cNvSpPr>
              <a:spLocks noChangeArrowheads="1"/>
            </p:cNvSpPr>
            <p:nvPr/>
          </p:nvSpPr>
          <p:spPr bwMode="auto">
            <a:xfrm>
              <a:off x="1632" y="2016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2359" name="Rectangle 71"/>
            <p:cNvSpPr>
              <a:spLocks noChangeArrowheads="1"/>
            </p:cNvSpPr>
            <p:nvPr/>
          </p:nvSpPr>
          <p:spPr bwMode="auto">
            <a:xfrm>
              <a:off x="1632" y="1728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2360" name="Rectangle 72"/>
            <p:cNvSpPr>
              <a:spLocks noChangeArrowheads="1"/>
            </p:cNvSpPr>
            <p:nvPr/>
          </p:nvSpPr>
          <p:spPr bwMode="auto">
            <a:xfrm>
              <a:off x="1632" y="1440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2361" name="Rectangle 73"/>
            <p:cNvSpPr>
              <a:spLocks noChangeArrowheads="1"/>
            </p:cNvSpPr>
            <p:nvPr/>
          </p:nvSpPr>
          <p:spPr bwMode="auto">
            <a:xfrm>
              <a:off x="1344" y="1440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2362" name="Rectangle 74"/>
            <p:cNvSpPr>
              <a:spLocks noChangeArrowheads="1"/>
            </p:cNvSpPr>
            <p:nvPr/>
          </p:nvSpPr>
          <p:spPr bwMode="auto">
            <a:xfrm>
              <a:off x="1056" y="1728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2363" name="Rectangle 75"/>
            <p:cNvSpPr>
              <a:spLocks noChangeArrowheads="1"/>
            </p:cNvSpPr>
            <p:nvPr/>
          </p:nvSpPr>
          <p:spPr bwMode="auto">
            <a:xfrm>
              <a:off x="1056" y="1440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2364" name="Rectangle 76"/>
            <p:cNvSpPr>
              <a:spLocks noChangeArrowheads="1"/>
            </p:cNvSpPr>
            <p:nvPr/>
          </p:nvSpPr>
          <p:spPr bwMode="auto">
            <a:xfrm>
              <a:off x="2496" y="2016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2365" name="Rectangle 77"/>
            <p:cNvSpPr>
              <a:spLocks noChangeArrowheads="1"/>
            </p:cNvSpPr>
            <p:nvPr/>
          </p:nvSpPr>
          <p:spPr bwMode="auto">
            <a:xfrm>
              <a:off x="2496" y="1440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2366" name="Rectangle 78"/>
            <p:cNvSpPr>
              <a:spLocks noChangeArrowheads="1"/>
            </p:cNvSpPr>
            <p:nvPr/>
          </p:nvSpPr>
          <p:spPr bwMode="auto">
            <a:xfrm>
              <a:off x="2496" y="1728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2367" name="Rectangle 79"/>
            <p:cNvSpPr>
              <a:spLocks noChangeArrowheads="1"/>
            </p:cNvSpPr>
            <p:nvPr/>
          </p:nvSpPr>
          <p:spPr bwMode="auto">
            <a:xfrm>
              <a:off x="2496" y="2304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2368" name="Rectangle 80"/>
            <p:cNvSpPr>
              <a:spLocks noChangeArrowheads="1"/>
            </p:cNvSpPr>
            <p:nvPr/>
          </p:nvSpPr>
          <p:spPr bwMode="auto">
            <a:xfrm>
              <a:off x="2208" y="2016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2369" name="Rectangle 81"/>
            <p:cNvSpPr>
              <a:spLocks noChangeArrowheads="1"/>
            </p:cNvSpPr>
            <p:nvPr/>
          </p:nvSpPr>
          <p:spPr bwMode="auto">
            <a:xfrm>
              <a:off x="2208" y="2304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2370" name="Rectangle 82"/>
            <p:cNvSpPr>
              <a:spLocks noChangeArrowheads="1"/>
            </p:cNvSpPr>
            <p:nvPr/>
          </p:nvSpPr>
          <p:spPr bwMode="auto">
            <a:xfrm>
              <a:off x="2496" y="2592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2371" name="Rectangle 83"/>
            <p:cNvSpPr>
              <a:spLocks noChangeArrowheads="1"/>
            </p:cNvSpPr>
            <p:nvPr/>
          </p:nvSpPr>
          <p:spPr bwMode="auto">
            <a:xfrm>
              <a:off x="2208" y="2592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2372" name="Rectangle 84"/>
            <p:cNvSpPr>
              <a:spLocks noChangeArrowheads="1"/>
            </p:cNvSpPr>
            <p:nvPr/>
          </p:nvSpPr>
          <p:spPr bwMode="auto">
            <a:xfrm>
              <a:off x="1920" y="2592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2373" name="Rectangle 85"/>
            <p:cNvSpPr>
              <a:spLocks noChangeArrowheads="1"/>
            </p:cNvSpPr>
            <p:nvPr/>
          </p:nvSpPr>
          <p:spPr bwMode="auto">
            <a:xfrm>
              <a:off x="1920" y="2304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</p:grpSp>
      <p:sp>
        <p:nvSpPr>
          <p:cNvPr id="16470" name="Rectangle 86"/>
          <p:cNvSpPr>
            <a:spLocks noChangeArrowheads="1"/>
          </p:cNvSpPr>
          <p:nvPr/>
        </p:nvSpPr>
        <p:spPr bwMode="auto">
          <a:xfrm rot="5640878">
            <a:off x="814388" y="1652588"/>
            <a:ext cx="1052512" cy="823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 sz="4800">
                <a:solidFill>
                  <a:srgbClr val="000066"/>
                </a:solidFill>
                <a:latin typeface="Arial" charset="0"/>
                <a:sym typeface="Wingdings" pitchFamily="2" charset="2"/>
              </a:rPr>
              <a:t></a:t>
            </a:r>
            <a:r>
              <a:rPr lang="en-US" sz="4800">
                <a:solidFill>
                  <a:srgbClr val="000066"/>
                </a:solidFill>
                <a:latin typeface="Arial" charset="0"/>
              </a:rPr>
              <a:t> </a:t>
            </a:r>
          </a:p>
        </p:txBody>
      </p:sp>
      <p:sp>
        <p:nvSpPr>
          <p:cNvPr id="12292" name="Text Box 87"/>
          <p:cNvSpPr txBox="1">
            <a:spLocks noChangeArrowheads="1"/>
          </p:cNvSpPr>
          <p:nvPr/>
        </p:nvSpPr>
        <p:spPr bwMode="auto">
          <a:xfrm>
            <a:off x="2522538" y="469900"/>
            <a:ext cx="5097462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000066"/>
                </a:solidFill>
                <a:latin typeface="Arial" charset="0"/>
              </a:rPr>
              <a:t>Cắt các nan ngang (tờ giấy màu đỏ)</a:t>
            </a:r>
          </a:p>
        </p:txBody>
      </p:sp>
    </p:spTree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" presetID="2" presetClass="entr" presetSubtype="1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164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164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470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4"/>
          <p:cNvSpPr>
            <a:spLocks noChangeArrowheads="1"/>
          </p:cNvSpPr>
          <p:nvPr/>
        </p:nvSpPr>
        <p:spPr bwMode="auto">
          <a:xfrm>
            <a:off x="1371600" y="4572000"/>
            <a:ext cx="457200" cy="4572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3315" name="Rectangle 5"/>
          <p:cNvSpPr>
            <a:spLocks noChangeArrowheads="1"/>
          </p:cNvSpPr>
          <p:nvPr/>
        </p:nvSpPr>
        <p:spPr bwMode="auto">
          <a:xfrm>
            <a:off x="1371600" y="5029200"/>
            <a:ext cx="457200" cy="4572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3316" name="Rectangle 6"/>
          <p:cNvSpPr>
            <a:spLocks noChangeArrowheads="1"/>
          </p:cNvSpPr>
          <p:nvPr/>
        </p:nvSpPr>
        <p:spPr bwMode="auto">
          <a:xfrm>
            <a:off x="1828800" y="3657600"/>
            <a:ext cx="457200" cy="4572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3317" name="Rectangle 7"/>
          <p:cNvSpPr>
            <a:spLocks noChangeArrowheads="1"/>
          </p:cNvSpPr>
          <p:nvPr/>
        </p:nvSpPr>
        <p:spPr bwMode="auto">
          <a:xfrm>
            <a:off x="1828800" y="3200400"/>
            <a:ext cx="457200" cy="4572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3318" name="Rectangle 8"/>
          <p:cNvSpPr>
            <a:spLocks noChangeArrowheads="1"/>
          </p:cNvSpPr>
          <p:nvPr/>
        </p:nvSpPr>
        <p:spPr bwMode="auto">
          <a:xfrm>
            <a:off x="1828800" y="2743200"/>
            <a:ext cx="457200" cy="4572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3319" name="Rectangle 9"/>
          <p:cNvSpPr>
            <a:spLocks noChangeArrowheads="1"/>
          </p:cNvSpPr>
          <p:nvPr/>
        </p:nvSpPr>
        <p:spPr bwMode="auto">
          <a:xfrm>
            <a:off x="1828800" y="2286000"/>
            <a:ext cx="457200" cy="4572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3320" name="Rectangle 10"/>
          <p:cNvSpPr>
            <a:spLocks noChangeArrowheads="1"/>
          </p:cNvSpPr>
          <p:nvPr/>
        </p:nvSpPr>
        <p:spPr bwMode="auto">
          <a:xfrm>
            <a:off x="1371600" y="5486400"/>
            <a:ext cx="457200" cy="4572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3321" name="Rectangle 11"/>
          <p:cNvSpPr>
            <a:spLocks noChangeArrowheads="1"/>
          </p:cNvSpPr>
          <p:nvPr/>
        </p:nvSpPr>
        <p:spPr bwMode="auto">
          <a:xfrm>
            <a:off x="1371600" y="5943600"/>
            <a:ext cx="457200" cy="4572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3322" name="Rectangle 12"/>
          <p:cNvSpPr>
            <a:spLocks noChangeArrowheads="1"/>
          </p:cNvSpPr>
          <p:nvPr/>
        </p:nvSpPr>
        <p:spPr bwMode="auto">
          <a:xfrm>
            <a:off x="1371600" y="3657600"/>
            <a:ext cx="457200" cy="4572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3323" name="Rectangle 13"/>
          <p:cNvSpPr>
            <a:spLocks noChangeArrowheads="1"/>
          </p:cNvSpPr>
          <p:nvPr/>
        </p:nvSpPr>
        <p:spPr bwMode="auto">
          <a:xfrm>
            <a:off x="1371600" y="3200400"/>
            <a:ext cx="457200" cy="4572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3324" name="Rectangle 14"/>
          <p:cNvSpPr>
            <a:spLocks noChangeArrowheads="1"/>
          </p:cNvSpPr>
          <p:nvPr/>
        </p:nvSpPr>
        <p:spPr bwMode="auto">
          <a:xfrm>
            <a:off x="1371600" y="2743200"/>
            <a:ext cx="457200" cy="4572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3325" name="Rectangle 15"/>
          <p:cNvSpPr>
            <a:spLocks noChangeArrowheads="1"/>
          </p:cNvSpPr>
          <p:nvPr/>
        </p:nvSpPr>
        <p:spPr bwMode="auto">
          <a:xfrm>
            <a:off x="1371600" y="2286000"/>
            <a:ext cx="457200" cy="4572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3326" name="Rectangle 16"/>
          <p:cNvSpPr>
            <a:spLocks noChangeArrowheads="1"/>
          </p:cNvSpPr>
          <p:nvPr/>
        </p:nvSpPr>
        <p:spPr bwMode="auto">
          <a:xfrm>
            <a:off x="2743200" y="3657600"/>
            <a:ext cx="457200" cy="4572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3327" name="Rectangle 17"/>
          <p:cNvSpPr>
            <a:spLocks noChangeArrowheads="1"/>
          </p:cNvSpPr>
          <p:nvPr/>
        </p:nvSpPr>
        <p:spPr bwMode="auto">
          <a:xfrm>
            <a:off x="2743200" y="2743200"/>
            <a:ext cx="457200" cy="4572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3328" name="Rectangle 18"/>
          <p:cNvSpPr>
            <a:spLocks noChangeArrowheads="1"/>
          </p:cNvSpPr>
          <p:nvPr/>
        </p:nvSpPr>
        <p:spPr bwMode="auto">
          <a:xfrm>
            <a:off x="4572000" y="4572000"/>
            <a:ext cx="457200" cy="4572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3329" name="Rectangle 19"/>
          <p:cNvSpPr>
            <a:spLocks noChangeArrowheads="1"/>
          </p:cNvSpPr>
          <p:nvPr/>
        </p:nvSpPr>
        <p:spPr bwMode="auto">
          <a:xfrm>
            <a:off x="4114800" y="4572000"/>
            <a:ext cx="457200" cy="4572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3330" name="Rectangle 20"/>
          <p:cNvSpPr>
            <a:spLocks noChangeArrowheads="1"/>
          </p:cNvSpPr>
          <p:nvPr/>
        </p:nvSpPr>
        <p:spPr bwMode="auto">
          <a:xfrm>
            <a:off x="4572000" y="5029200"/>
            <a:ext cx="457200" cy="4572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3331" name="Rectangle 21"/>
          <p:cNvSpPr>
            <a:spLocks noChangeArrowheads="1"/>
          </p:cNvSpPr>
          <p:nvPr/>
        </p:nvSpPr>
        <p:spPr bwMode="auto">
          <a:xfrm>
            <a:off x="3657600" y="5029200"/>
            <a:ext cx="457200" cy="4572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3332" name="Rectangle 22"/>
          <p:cNvSpPr>
            <a:spLocks noChangeArrowheads="1"/>
          </p:cNvSpPr>
          <p:nvPr/>
        </p:nvSpPr>
        <p:spPr bwMode="auto">
          <a:xfrm>
            <a:off x="4572000" y="5486400"/>
            <a:ext cx="457200" cy="4572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3333" name="Rectangle 23"/>
          <p:cNvSpPr>
            <a:spLocks noChangeArrowheads="1"/>
          </p:cNvSpPr>
          <p:nvPr/>
        </p:nvSpPr>
        <p:spPr bwMode="auto">
          <a:xfrm>
            <a:off x="4114800" y="5486400"/>
            <a:ext cx="457200" cy="4572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3334" name="Rectangle 24"/>
          <p:cNvSpPr>
            <a:spLocks noChangeArrowheads="1"/>
          </p:cNvSpPr>
          <p:nvPr/>
        </p:nvSpPr>
        <p:spPr bwMode="auto">
          <a:xfrm>
            <a:off x="3657600" y="5486400"/>
            <a:ext cx="457200" cy="4572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3335" name="Rectangle 25"/>
          <p:cNvSpPr>
            <a:spLocks noChangeArrowheads="1"/>
          </p:cNvSpPr>
          <p:nvPr/>
        </p:nvSpPr>
        <p:spPr bwMode="auto">
          <a:xfrm>
            <a:off x="4572000" y="5943600"/>
            <a:ext cx="457200" cy="4572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3336" name="Rectangle 26"/>
          <p:cNvSpPr>
            <a:spLocks noChangeArrowheads="1"/>
          </p:cNvSpPr>
          <p:nvPr/>
        </p:nvSpPr>
        <p:spPr bwMode="auto">
          <a:xfrm>
            <a:off x="4114800" y="5943600"/>
            <a:ext cx="457200" cy="4572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3337" name="Rectangle 27"/>
          <p:cNvSpPr>
            <a:spLocks noChangeArrowheads="1"/>
          </p:cNvSpPr>
          <p:nvPr/>
        </p:nvSpPr>
        <p:spPr bwMode="auto">
          <a:xfrm>
            <a:off x="3657600" y="5943600"/>
            <a:ext cx="457200" cy="4572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3338" name="Rectangle 28"/>
          <p:cNvSpPr>
            <a:spLocks noChangeArrowheads="1"/>
          </p:cNvSpPr>
          <p:nvPr/>
        </p:nvSpPr>
        <p:spPr bwMode="auto">
          <a:xfrm>
            <a:off x="3200400" y="4572000"/>
            <a:ext cx="457200" cy="4572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3339" name="Rectangle 29"/>
          <p:cNvSpPr>
            <a:spLocks noChangeArrowheads="1"/>
          </p:cNvSpPr>
          <p:nvPr/>
        </p:nvSpPr>
        <p:spPr bwMode="auto">
          <a:xfrm>
            <a:off x="3200400" y="5029200"/>
            <a:ext cx="457200" cy="4572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3340" name="Rectangle 30"/>
          <p:cNvSpPr>
            <a:spLocks noChangeArrowheads="1"/>
          </p:cNvSpPr>
          <p:nvPr/>
        </p:nvSpPr>
        <p:spPr bwMode="auto">
          <a:xfrm>
            <a:off x="3200400" y="5486400"/>
            <a:ext cx="457200" cy="4572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3341" name="Rectangle 31"/>
          <p:cNvSpPr>
            <a:spLocks noChangeArrowheads="1"/>
          </p:cNvSpPr>
          <p:nvPr/>
        </p:nvSpPr>
        <p:spPr bwMode="auto">
          <a:xfrm>
            <a:off x="3200400" y="5943600"/>
            <a:ext cx="457200" cy="4572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3342" name="Rectangle 32"/>
          <p:cNvSpPr>
            <a:spLocks noChangeArrowheads="1"/>
          </p:cNvSpPr>
          <p:nvPr/>
        </p:nvSpPr>
        <p:spPr bwMode="auto">
          <a:xfrm>
            <a:off x="2743200" y="4114800"/>
            <a:ext cx="457200" cy="4572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3343" name="Rectangle 33"/>
          <p:cNvSpPr>
            <a:spLocks noChangeArrowheads="1"/>
          </p:cNvSpPr>
          <p:nvPr/>
        </p:nvSpPr>
        <p:spPr bwMode="auto">
          <a:xfrm>
            <a:off x="2743200" y="4572000"/>
            <a:ext cx="457200" cy="4572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3344" name="Rectangle 34"/>
          <p:cNvSpPr>
            <a:spLocks noChangeArrowheads="1"/>
          </p:cNvSpPr>
          <p:nvPr/>
        </p:nvSpPr>
        <p:spPr bwMode="auto">
          <a:xfrm>
            <a:off x="2743200" y="5029200"/>
            <a:ext cx="457200" cy="4572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3345" name="Rectangle 35"/>
          <p:cNvSpPr>
            <a:spLocks noChangeArrowheads="1"/>
          </p:cNvSpPr>
          <p:nvPr/>
        </p:nvSpPr>
        <p:spPr bwMode="auto">
          <a:xfrm>
            <a:off x="2743200" y="5486400"/>
            <a:ext cx="457200" cy="4572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3346" name="Rectangle 36"/>
          <p:cNvSpPr>
            <a:spLocks noChangeArrowheads="1"/>
          </p:cNvSpPr>
          <p:nvPr/>
        </p:nvSpPr>
        <p:spPr bwMode="auto">
          <a:xfrm>
            <a:off x="2743200" y="5943600"/>
            <a:ext cx="457200" cy="4572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3347" name="Rectangle 37"/>
          <p:cNvSpPr>
            <a:spLocks noChangeArrowheads="1"/>
          </p:cNvSpPr>
          <p:nvPr/>
        </p:nvSpPr>
        <p:spPr bwMode="auto">
          <a:xfrm>
            <a:off x="2286000" y="5486400"/>
            <a:ext cx="457200" cy="4572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3348" name="Rectangle 38"/>
          <p:cNvSpPr>
            <a:spLocks noChangeArrowheads="1"/>
          </p:cNvSpPr>
          <p:nvPr/>
        </p:nvSpPr>
        <p:spPr bwMode="auto">
          <a:xfrm>
            <a:off x="2286000" y="5029200"/>
            <a:ext cx="457200" cy="4572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3349" name="Rectangle 39"/>
          <p:cNvSpPr>
            <a:spLocks noChangeArrowheads="1"/>
          </p:cNvSpPr>
          <p:nvPr/>
        </p:nvSpPr>
        <p:spPr bwMode="auto">
          <a:xfrm>
            <a:off x="2286000" y="4572000"/>
            <a:ext cx="457200" cy="4572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3350" name="Rectangle 40"/>
          <p:cNvSpPr>
            <a:spLocks noChangeArrowheads="1"/>
          </p:cNvSpPr>
          <p:nvPr/>
        </p:nvSpPr>
        <p:spPr bwMode="auto">
          <a:xfrm>
            <a:off x="2286000" y="4114800"/>
            <a:ext cx="457200" cy="4572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3351" name="Rectangle 41"/>
          <p:cNvSpPr>
            <a:spLocks noChangeArrowheads="1"/>
          </p:cNvSpPr>
          <p:nvPr/>
        </p:nvSpPr>
        <p:spPr bwMode="auto">
          <a:xfrm>
            <a:off x="2286000" y="3657600"/>
            <a:ext cx="457200" cy="4572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3352" name="Rectangle 42"/>
          <p:cNvSpPr>
            <a:spLocks noChangeArrowheads="1"/>
          </p:cNvSpPr>
          <p:nvPr/>
        </p:nvSpPr>
        <p:spPr bwMode="auto">
          <a:xfrm>
            <a:off x="2286000" y="3200400"/>
            <a:ext cx="457200" cy="4572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3353" name="Rectangle 43"/>
          <p:cNvSpPr>
            <a:spLocks noChangeArrowheads="1"/>
          </p:cNvSpPr>
          <p:nvPr/>
        </p:nvSpPr>
        <p:spPr bwMode="auto">
          <a:xfrm>
            <a:off x="2286000" y="5943600"/>
            <a:ext cx="457200" cy="4572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3354" name="Rectangle 44"/>
          <p:cNvSpPr>
            <a:spLocks noChangeArrowheads="1"/>
          </p:cNvSpPr>
          <p:nvPr/>
        </p:nvSpPr>
        <p:spPr bwMode="auto">
          <a:xfrm>
            <a:off x="1828800" y="4114800"/>
            <a:ext cx="457200" cy="4572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3355" name="Rectangle 45"/>
          <p:cNvSpPr>
            <a:spLocks noChangeArrowheads="1"/>
          </p:cNvSpPr>
          <p:nvPr/>
        </p:nvSpPr>
        <p:spPr bwMode="auto">
          <a:xfrm>
            <a:off x="1828800" y="5943600"/>
            <a:ext cx="457200" cy="4572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3356" name="Rectangle 46"/>
          <p:cNvSpPr>
            <a:spLocks noChangeArrowheads="1"/>
          </p:cNvSpPr>
          <p:nvPr/>
        </p:nvSpPr>
        <p:spPr bwMode="auto">
          <a:xfrm>
            <a:off x="1828800" y="5486400"/>
            <a:ext cx="457200" cy="4572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3357" name="Rectangle 47"/>
          <p:cNvSpPr>
            <a:spLocks noChangeArrowheads="1"/>
          </p:cNvSpPr>
          <p:nvPr/>
        </p:nvSpPr>
        <p:spPr bwMode="auto">
          <a:xfrm>
            <a:off x="1828800" y="5029200"/>
            <a:ext cx="457200" cy="4572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3358" name="Rectangle 48"/>
          <p:cNvSpPr>
            <a:spLocks noChangeArrowheads="1"/>
          </p:cNvSpPr>
          <p:nvPr/>
        </p:nvSpPr>
        <p:spPr bwMode="auto">
          <a:xfrm>
            <a:off x="1828800" y="4572000"/>
            <a:ext cx="457200" cy="4572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3359" name="Rectangle 49"/>
          <p:cNvSpPr>
            <a:spLocks noChangeArrowheads="1"/>
          </p:cNvSpPr>
          <p:nvPr/>
        </p:nvSpPr>
        <p:spPr bwMode="auto">
          <a:xfrm>
            <a:off x="1371600" y="4114800"/>
            <a:ext cx="457200" cy="4572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3360" name="Rectangle 50"/>
          <p:cNvSpPr>
            <a:spLocks noChangeArrowheads="1"/>
          </p:cNvSpPr>
          <p:nvPr/>
        </p:nvSpPr>
        <p:spPr bwMode="auto">
          <a:xfrm>
            <a:off x="3200400" y="4114800"/>
            <a:ext cx="457200" cy="4572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3361" name="Rectangle 51"/>
          <p:cNvSpPr>
            <a:spLocks noChangeArrowheads="1"/>
          </p:cNvSpPr>
          <p:nvPr/>
        </p:nvSpPr>
        <p:spPr bwMode="auto">
          <a:xfrm>
            <a:off x="2743200" y="3200400"/>
            <a:ext cx="457200" cy="4572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3362" name="Rectangle 52"/>
          <p:cNvSpPr>
            <a:spLocks noChangeArrowheads="1"/>
          </p:cNvSpPr>
          <p:nvPr/>
        </p:nvSpPr>
        <p:spPr bwMode="auto">
          <a:xfrm>
            <a:off x="3657600" y="3200400"/>
            <a:ext cx="457200" cy="4572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3363" name="Rectangle 53"/>
          <p:cNvSpPr>
            <a:spLocks noChangeArrowheads="1"/>
          </p:cNvSpPr>
          <p:nvPr/>
        </p:nvSpPr>
        <p:spPr bwMode="auto">
          <a:xfrm>
            <a:off x="4114800" y="2743200"/>
            <a:ext cx="457200" cy="4572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3364" name="Rectangle 54"/>
          <p:cNvSpPr>
            <a:spLocks noChangeArrowheads="1"/>
          </p:cNvSpPr>
          <p:nvPr/>
        </p:nvSpPr>
        <p:spPr bwMode="auto">
          <a:xfrm>
            <a:off x="3657600" y="4572000"/>
            <a:ext cx="457200" cy="4572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3365" name="Rectangle 55"/>
          <p:cNvSpPr>
            <a:spLocks noChangeArrowheads="1"/>
          </p:cNvSpPr>
          <p:nvPr/>
        </p:nvSpPr>
        <p:spPr bwMode="auto">
          <a:xfrm>
            <a:off x="3657600" y="2743200"/>
            <a:ext cx="457200" cy="4572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3366" name="Rectangle 56"/>
          <p:cNvSpPr>
            <a:spLocks noChangeArrowheads="1"/>
          </p:cNvSpPr>
          <p:nvPr/>
        </p:nvSpPr>
        <p:spPr bwMode="auto">
          <a:xfrm>
            <a:off x="4114800" y="2286000"/>
            <a:ext cx="457200" cy="4572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3367" name="Rectangle 57"/>
          <p:cNvSpPr>
            <a:spLocks noChangeArrowheads="1"/>
          </p:cNvSpPr>
          <p:nvPr/>
        </p:nvSpPr>
        <p:spPr bwMode="auto">
          <a:xfrm>
            <a:off x="4114800" y="5029200"/>
            <a:ext cx="457200" cy="4572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3368" name="Rectangle 58"/>
          <p:cNvSpPr>
            <a:spLocks noChangeArrowheads="1"/>
          </p:cNvSpPr>
          <p:nvPr/>
        </p:nvSpPr>
        <p:spPr bwMode="auto">
          <a:xfrm>
            <a:off x="3657600" y="2286000"/>
            <a:ext cx="457200" cy="4572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3369" name="Rectangle 59"/>
          <p:cNvSpPr>
            <a:spLocks noChangeArrowheads="1"/>
          </p:cNvSpPr>
          <p:nvPr/>
        </p:nvSpPr>
        <p:spPr bwMode="auto">
          <a:xfrm>
            <a:off x="3200400" y="3657600"/>
            <a:ext cx="457200" cy="4572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3370" name="Rectangle 60"/>
          <p:cNvSpPr>
            <a:spLocks noChangeArrowheads="1"/>
          </p:cNvSpPr>
          <p:nvPr/>
        </p:nvSpPr>
        <p:spPr bwMode="auto">
          <a:xfrm>
            <a:off x="3200400" y="3200400"/>
            <a:ext cx="457200" cy="4572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3371" name="Rectangle 61"/>
          <p:cNvSpPr>
            <a:spLocks noChangeArrowheads="1"/>
          </p:cNvSpPr>
          <p:nvPr/>
        </p:nvSpPr>
        <p:spPr bwMode="auto">
          <a:xfrm>
            <a:off x="3200400" y="2743200"/>
            <a:ext cx="457200" cy="4572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3372" name="Rectangle 62"/>
          <p:cNvSpPr>
            <a:spLocks noChangeArrowheads="1"/>
          </p:cNvSpPr>
          <p:nvPr/>
        </p:nvSpPr>
        <p:spPr bwMode="auto">
          <a:xfrm>
            <a:off x="3200400" y="2286000"/>
            <a:ext cx="457200" cy="4572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3373" name="Rectangle 63"/>
          <p:cNvSpPr>
            <a:spLocks noChangeArrowheads="1"/>
          </p:cNvSpPr>
          <p:nvPr/>
        </p:nvSpPr>
        <p:spPr bwMode="auto">
          <a:xfrm>
            <a:off x="2743200" y="2286000"/>
            <a:ext cx="457200" cy="4572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3374" name="Rectangle 64"/>
          <p:cNvSpPr>
            <a:spLocks noChangeArrowheads="1"/>
          </p:cNvSpPr>
          <p:nvPr/>
        </p:nvSpPr>
        <p:spPr bwMode="auto">
          <a:xfrm>
            <a:off x="2286000" y="2743200"/>
            <a:ext cx="457200" cy="4572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3375" name="Rectangle 65"/>
          <p:cNvSpPr>
            <a:spLocks noChangeArrowheads="1"/>
          </p:cNvSpPr>
          <p:nvPr/>
        </p:nvSpPr>
        <p:spPr bwMode="auto">
          <a:xfrm>
            <a:off x="2286000" y="2286000"/>
            <a:ext cx="457200" cy="4572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3376" name="Rectangle 66"/>
          <p:cNvSpPr>
            <a:spLocks noChangeArrowheads="1"/>
          </p:cNvSpPr>
          <p:nvPr/>
        </p:nvSpPr>
        <p:spPr bwMode="auto">
          <a:xfrm>
            <a:off x="4572000" y="3200400"/>
            <a:ext cx="457200" cy="4572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3377" name="Rectangle 67"/>
          <p:cNvSpPr>
            <a:spLocks noChangeArrowheads="1"/>
          </p:cNvSpPr>
          <p:nvPr/>
        </p:nvSpPr>
        <p:spPr bwMode="auto">
          <a:xfrm>
            <a:off x="4572000" y="2286000"/>
            <a:ext cx="457200" cy="4572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3378" name="Rectangle 68"/>
          <p:cNvSpPr>
            <a:spLocks noChangeArrowheads="1"/>
          </p:cNvSpPr>
          <p:nvPr/>
        </p:nvSpPr>
        <p:spPr bwMode="auto">
          <a:xfrm>
            <a:off x="4572000" y="2743200"/>
            <a:ext cx="457200" cy="4572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3379" name="Rectangle 69"/>
          <p:cNvSpPr>
            <a:spLocks noChangeArrowheads="1"/>
          </p:cNvSpPr>
          <p:nvPr/>
        </p:nvSpPr>
        <p:spPr bwMode="auto">
          <a:xfrm>
            <a:off x="4572000" y="3657600"/>
            <a:ext cx="457200" cy="4572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3380" name="Rectangle 70"/>
          <p:cNvSpPr>
            <a:spLocks noChangeArrowheads="1"/>
          </p:cNvSpPr>
          <p:nvPr/>
        </p:nvSpPr>
        <p:spPr bwMode="auto">
          <a:xfrm>
            <a:off x="4114800" y="3200400"/>
            <a:ext cx="457200" cy="4572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3381" name="Rectangle 71"/>
          <p:cNvSpPr>
            <a:spLocks noChangeArrowheads="1"/>
          </p:cNvSpPr>
          <p:nvPr/>
        </p:nvSpPr>
        <p:spPr bwMode="auto">
          <a:xfrm>
            <a:off x="4114800" y="3657600"/>
            <a:ext cx="457200" cy="4572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3382" name="Rectangle 72"/>
          <p:cNvSpPr>
            <a:spLocks noChangeArrowheads="1"/>
          </p:cNvSpPr>
          <p:nvPr/>
        </p:nvSpPr>
        <p:spPr bwMode="auto">
          <a:xfrm>
            <a:off x="4572000" y="4114800"/>
            <a:ext cx="457200" cy="4572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3383" name="Rectangle 73"/>
          <p:cNvSpPr>
            <a:spLocks noChangeArrowheads="1"/>
          </p:cNvSpPr>
          <p:nvPr/>
        </p:nvSpPr>
        <p:spPr bwMode="auto">
          <a:xfrm>
            <a:off x="4114800" y="4114800"/>
            <a:ext cx="457200" cy="4572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3384" name="Rectangle 74"/>
          <p:cNvSpPr>
            <a:spLocks noChangeArrowheads="1"/>
          </p:cNvSpPr>
          <p:nvPr/>
        </p:nvSpPr>
        <p:spPr bwMode="auto">
          <a:xfrm>
            <a:off x="3657600" y="4114800"/>
            <a:ext cx="457200" cy="4572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3385" name="Rectangle 75"/>
          <p:cNvSpPr>
            <a:spLocks noChangeArrowheads="1"/>
          </p:cNvSpPr>
          <p:nvPr/>
        </p:nvSpPr>
        <p:spPr bwMode="auto">
          <a:xfrm>
            <a:off x="3657600" y="3657600"/>
            <a:ext cx="457200" cy="4572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3386" name="Rectangle 76"/>
          <p:cNvSpPr>
            <a:spLocks noChangeArrowheads="1"/>
          </p:cNvSpPr>
          <p:nvPr/>
        </p:nvSpPr>
        <p:spPr bwMode="auto">
          <a:xfrm rot="5640878">
            <a:off x="876301" y="4243387"/>
            <a:ext cx="1052512" cy="823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 sz="4800">
                <a:solidFill>
                  <a:srgbClr val="000066"/>
                </a:solidFill>
                <a:latin typeface="Arial" charset="0"/>
                <a:sym typeface="Wingdings" pitchFamily="2" charset="2"/>
              </a:rPr>
              <a:t></a:t>
            </a:r>
            <a:r>
              <a:rPr lang="en-US" sz="4800">
                <a:solidFill>
                  <a:srgbClr val="000066"/>
                </a:solidFill>
                <a:latin typeface="Arial" charset="0"/>
              </a:rPr>
              <a:t> </a:t>
            </a:r>
          </a:p>
        </p:txBody>
      </p:sp>
      <p:grpSp>
        <p:nvGrpSpPr>
          <p:cNvPr id="13387" name="Group 77"/>
          <p:cNvGrpSpPr>
            <a:grpSpLocks/>
          </p:cNvGrpSpPr>
          <p:nvPr/>
        </p:nvGrpSpPr>
        <p:grpSpPr bwMode="auto">
          <a:xfrm rot="21297144" flipH="1">
            <a:off x="784225" y="2292350"/>
            <a:ext cx="663575" cy="4108450"/>
            <a:chOff x="432" y="1440"/>
            <a:chExt cx="418" cy="2588"/>
          </a:xfrm>
        </p:grpSpPr>
        <p:sp>
          <p:nvSpPr>
            <p:cNvPr id="13389" name="Rectangle 78"/>
            <p:cNvSpPr>
              <a:spLocks noChangeArrowheads="1"/>
            </p:cNvSpPr>
            <p:nvPr/>
          </p:nvSpPr>
          <p:spPr bwMode="auto">
            <a:xfrm rot="5207878">
              <a:off x="465" y="2014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3390" name="Rectangle 79"/>
            <p:cNvSpPr>
              <a:spLocks noChangeArrowheads="1"/>
            </p:cNvSpPr>
            <p:nvPr/>
          </p:nvSpPr>
          <p:spPr bwMode="auto">
            <a:xfrm rot="5207878">
              <a:off x="448" y="1728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3391" name="Rectangle 80"/>
            <p:cNvSpPr>
              <a:spLocks noChangeArrowheads="1"/>
            </p:cNvSpPr>
            <p:nvPr/>
          </p:nvSpPr>
          <p:spPr bwMode="auto">
            <a:xfrm rot="5207878">
              <a:off x="432" y="1440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3392" name="Rectangle 81"/>
            <p:cNvSpPr>
              <a:spLocks noChangeArrowheads="1"/>
            </p:cNvSpPr>
            <p:nvPr/>
          </p:nvSpPr>
          <p:spPr bwMode="auto">
            <a:xfrm rot="5207878">
              <a:off x="546" y="3452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3393" name="Rectangle 82"/>
            <p:cNvSpPr>
              <a:spLocks noChangeArrowheads="1"/>
            </p:cNvSpPr>
            <p:nvPr/>
          </p:nvSpPr>
          <p:spPr bwMode="auto">
            <a:xfrm rot="5207878">
              <a:off x="530" y="3165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3394" name="Rectangle 83"/>
            <p:cNvSpPr>
              <a:spLocks noChangeArrowheads="1"/>
            </p:cNvSpPr>
            <p:nvPr/>
          </p:nvSpPr>
          <p:spPr bwMode="auto">
            <a:xfrm rot="5207878">
              <a:off x="514" y="2877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3395" name="Rectangle 84"/>
            <p:cNvSpPr>
              <a:spLocks noChangeArrowheads="1"/>
            </p:cNvSpPr>
            <p:nvPr/>
          </p:nvSpPr>
          <p:spPr bwMode="auto">
            <a:xfrm rot="5207878">
              <a:off x="498" y="2590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3396" name="Rectangle 85"/>
            <p:cNvSpPr>
              <a:spLocks noChangeArrowheads="1"/>
            </p:cNvSpPr>
            <p:nvPr/>
          </p:nvSpPr>
          <p:spPr bwMode="auto">
            <a:xfrm rot="5207878">
              <a:off x="481" y="2302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3397" name="Rectangle 86"/>
            <p:cNvSpPr>
              <a:spLocks noChangeArrowheads="1"/>
            </p:cNvSpPr>
            <p:nvPr/>
          </p:nvSpPr>
          <p:spPr bwMode="auto">
            <a:xfrm rot="5207878">
              <a:off x="562" y="3740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</p:grpSp>
      <p:sp>
        <p:nvSpPr>
          <p:cNvPr id="13388" name="Text Box 89"/>
          <p:cNvSpPr txBox="1">
            <a:spLocks noChangeArrowheads="1"/>
          </p:cNvSpPr>
          <p:nvPr/>
        </p:nvSpPr>
        <p:spPr bwMode="auto">
          <a:xfrm>
            <a:off x="2219325" y="317500"/>
            <a:ext cx="48006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u="sng">
                <a:solidFill>
                  <a:srgbClr val="000066"/>
                </a:solidFill>
                <a:latin typeface="Arial" charset="0"/>
              </a:rPr>
              <a:t>Hướng dẫn mẫu.</a:t>
            </a:r>
          </a:p>
        </p:txBody>
      </p:sp>
    </p:spTree>
  </p:cSld>
  <p:clrMapOvr>
    <a:masterClrMapping/>
  </p:clrMapOvr>
  <p:transition advClick="0" advTm="1000"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4"/>
          <p:cNvSpPr>
            <a:spLocks noChangeArrowheads="1"/>
          </p:cNvSpPr>
          <p:nvPr/>
        </p:nvSpPr>
        <p:spPr bwMode="auto">
          <a:xfrm>
            <a:off x="1371600" y="4572000"/>
            <a:ext cx="457200" cy="4572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1371600" y="5029200"/>
            <a:ext cx="457200" cy="4572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4340" name="Rectangle 6"/>
          <p:cNvSpPr>
            <a:spLocks noChangeArrowheads="1"/>
          </p:cNvSpPr>
          <p:nvPr/>
        </p:nvSpPr>
        <p:spPr bwMode="auto">
          <a:xfrm>
            <a:off x="1828800" y="3657600"/>
            <a:ext cx="457200" cy="4572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4341" name="Rectangle 7"/>
          <p:cNvSpPr>
            <a:spLocks noChangeArrowheads="1"/>
          </p:cNvSpPr>
          <p:nvPr/>
        </p:nvSpPr>
        <p:spPr bwMode="auto">
          <a:xfrm>
            <a:off x="1828800" y="3200400"/>
            <a:ext cx="457200" cy="4572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4342" name="Rectangle 8"/>
          <p:cNvSpPr>
            <a:spLocks noChangeArrowheads="1"/>
          </p:cNvSpPr>
          <p:nvPr/>
        </p:nvSpPr>
        <p:spPr bwMode="auto">
          <a:xfrm>
            <a:off x="1828800" y="2743200"/>
            <a:ext cx="457200" cy="4572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4343" name="Rectangle 9"/>
          <p:cNvSpPr>
            <a:spLocks noChangeArrowheads="1"/>
          </p:cNvSpPr>
          <p:nvPr/>
        </p:nvSpPr>
        <p:spPr bwMode="auto">
          <a:xfrm>
            <a:off x="1828800" y="2286000"/>
            <a:ext cx="457200" cy="4572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4344" name="Rectangle 10"/>
          <p:cNvSpPr>
            <a:spLocks noChangeArrowheads="1"/>
          </p:cNvSpPr>
          <p:nvPr/>
        </p:nvSpPr>
        <p:spPr bwMode="auto">
          <a:xfrm>
            <a:off x="1371600" y="5486400"/>
            <a:ext cx="457200" cy="4572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4345" name="Rectangle 11"/>
          <p:cNvSpPr>
            <a:spLocks noChangeArrowheads="1"/>
          </p:cNvSpPr>
          <p:nvPr/>
        </p:nvSpPr>
        <p:spPr bwMode="auto">
          <a:xfrm>
            <a:off x="1371600" y="5943600"/>
            <a:ext cx="457200" cy="4572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4346" name="Rectangle 12"/>
          <p:cNvSpPr>
            <a:spLocks noChangeArrowheads="1"/>
          </p:cNvSpPr>
          <p:nvPr/>
        </p:nvSpPr>
        <p:spPr bwMode="auto">
          <a:xfrm>
            <a:off x="1371600" y="3657600"/>
            <a:ext cx="457200" cy="4572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4347" name="Rectangle 13"/>
          <p:cNvSpPr>
            <a:spLocks noChangeArrowheads="1"/>
          </p:cNvSpPr>
          <p:nvPr/>
        </p:nvSpPr>
        <p:spPr bwMode="auto">
          <a:xfrm>
            <a:off x="1371600" y="3200400"/>
            <a:ext cx="457200" cy="4572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4348" name="Rectangle 14"/>
          <p:cNvSpPr>
            <a:spLocks noChangeArrowheads="1"/>
          </p:cNvSpPr>
          <p:nvPr/>
        </p:nvSpPr>
        <p:spPr bwMode="auto">
          <a:xfrm>
            <a:off x="1371600" y="2743200"/>
            <a:ext cx="457200" cy="4572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4349" name="Rectangle 15"/>
          <p:cNvSpPr>
            <a:spLocks noChangeArrowheads="1"/>
          </p:cNvSpPr>
          <p:nvPr/>
        </p:nvSpPr>
        <p:spPr bwMode="auto">
          <a:xfrm>
            <a:off x="1371600" y="2286000"/>
            <a:ext cx="457200" cy="4572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4350" name="Rectangle 16"/>
          <p:cNvSpPr>
            <a:spLocks noChangeArrowheads="1"/>
          </p:cNvSpPr>
          <p:nvPr/>
        </p:nvSpPr>
        <p:spPr bwMode="auto">
          <a:xfrm>
            <a:off x="2743200" y="3657600"/>
            <a:ext cx="457200" cy="4572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4351" name="Rectangle 17"/>
          <p:cNvSpPr>
            <a:spLocks noChangeArrowheads="1"/>
          </p:cNvSpPr>
          <p:nvPr/>
        </p:nvSpPr>
        <p:spPr bwMode="auto">
          <a:xfrm>
            <a:off x="2743200" y="2743200"/>
            <a:ext cx="457200" cy="4572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4352" name="Rectangle 18"/>
          <p:cNvSpPr>
            <a:spLocks noChangeArrowheads="1"/>
          </p:cNvSpPr>
          <p:nvPr/>
        </p:nvSpPr>
        <p:spPr bwMode="auto">
          <a:xfrm>
            <a:off x="4572000" y="4572000"/>
            <a:ext cx="457200" cy="4572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4353" name="Rectangle 19"/>
          <p:cNvSpPr>
            <a:spLocks noChangeArrowheads="1"/>
          </p:cNvSpPr>
          <p:nvPr/>
        </p:nvSpPr>
        <p:spPr bwMode="auto">
          <a:xfrm>
            <a:off x="4114800" y="4572000"/>
            <a:ext cx="457200" cy="4572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4354" name="Rectangle 20"/>
          <p:cNvSpPr>
            <a:spLocks noChangeArrowheads="1"/>
          </p:cNvSpPr>
          <p:nvPr/>
        </p:nvSpPr>
        <p:spPr bwMode="auto">
          <a:xfrm>
            <a:off x="4572000" y="5029200"/>
            <a:ext cx="457200" cy="4572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4355" name="Rectangle 21"/>
          <p:cNvSpPr>
            <a:spLocks noChangeArrowheads="1"/>
          </p:cNvSpPr>
          <p:nvPr/>
        </p:nvSpPr>
        <p:spPr bwMode="auto">
          <a:xfrm>
            <a:off x="3657600" y="5029200"/>
            <a:ext cx="457200" cy="4572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4356" name="Rectangle 22"/>
          <p:cNvSpPr>
            <a:spLocks noChangeArrowheads="1"/>
          </p:cNvSpPr>
          <p:nvPr/>
        </p:nvSpPr>
        <p:spPr bwMode="auto">
          <a:xfrm>
            <a:off x="4572000" y="5486400"/>
            <a:ext cx="457200" cy="4572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4357" name="Rectangle 23"/>
          <p:cNvSpPr>
            <a:spLocks noChangeArrowheads="1"/>
          </p:cNvSpPr>
          <p:nvPr/>
        </p:nvSpPr>
        <p:spPr bwMode="auto">
          <a:xfrm>
            <a:off x="4114800" y="5486400"/>
            <a:ext cx="457200" cy="4572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4358" name="Rectangle 24"/>
          <p:cNvSpPr>
            <a:spLocks noChangeArrowheads="1"/>
          </p:cNvSpPr>
          <p:nvPr/>
        </p:nvSpPr>
        <p:spPr bwMode="auto">
          <a:xfrm>
            <a:off x="3657600" y="5486400"/>
            <a:ext cx="457200" cy="4572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4359" name="Rectangle 25"/>
          <p:cNvSpPr>
            <a:spLocks noChangeArrowheads="1"/>
          </p:cNvSpPr>
          <p:nvPr/>
        </p:nvSpPr>
        <p:spPr bwMode="auto">
          <a:xfrm>
            <a:off x="4572000" y="5943600"/>
            <a:ext cx="457200" cy="4572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4360" name="Rectangle 26"/>
          <p:cNvSpPr>
            <a:spLocks noChangeArrowheads="1"/>
          </p:cNvSpPr>
          <p:nvPr/>
        </p:nvSpPr>
        <p:spPr bwMode="auto">
          <a:xfrm>
            <a:off x="4114800" y="5943600"/>
            <a:ext cx="457200" cy="4572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4361" name="Rectangle 27"/>
          <p:cNvSpPr>
            <a:spLocks noChangeArrowheads="1"/>
          </p:cNvSpPr>
          <p:nvPr/>
        </p:nvSpPr>
        <p:spPr bwMode="auto">
          <a:xfrm>
            <a:off x="3657600" y="5943600"/>
            <a:ext cx="457200" cy="4572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4362" name="Rectangle 28"/>
          <p:cNvSpPr>
            <a:spLocks noChangeArrowheads="1"/>
          </p:cNvSpPr>
          <p:nvPr/>
        </p:nvSpPr>
        <p:spPr bwMode="auto">
          <a:xfrm>
            <a:off x="3200400" y="4572000"/>
            <a:ext cx="457200" cy="4572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4363" name="Rectangle 29"/>
          <p:cNvSpPr>
            <a:spLocks noChangeArrowheads="1"/>
          </p:cNvSpPr>
          <p:nvPr/>
        </p:nvSpPr>
        <p:spPr bwMode="auto">
          <a:xfrm>
            <a:off x="3200400" y="5029200"/>
            <a:ext cx="457200" cy="4572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4364" name="Rectangle 30"/>
          <p:cNvSpPr>
            <a:spLocks noChangeArrowheads="1"/>
          </p:cNvSpPr>
          <p:nvPr/>
        </p:nvSpPr>
        <p:spPr bwMode="auto">
          <a:xfrm>
            <a:off x="3200400" y="5486400"/>
            <a:ext cx="457200" cy="4572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4365" name="Rectangle 31"/>
          <p:cNvSpPr>
            <a:spLocks noChangeArrowheads="1"/>
          </p:cNvSpPr>
          <p:nvPr/>
        </p:nvSpPr>
        <p:spPr bwMode="auto">
          <a:xfrm>
            <a:off x="3200400" y="5943600"/>
            <a:ext cx="457200" cy="4572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4366" name="Rectangle 32"/>
          <p:cNvSpPr>
            <a:spLocks noChangeArrowheads="1"/>
          </p:cNvSpPr>
          <p:nvPr/>
        </p:nvSpPr>
        <p:spPr bwMode="auto">
          <a:xfrm>
            <a:off x="2743200" y="4114800"/>
            <a:ext cx="457200" cy="4572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4367" name="Rectangle 33"/>
          <p:cNvSpPr>
            <a:spLocks noChangeArrowheads="1"/>
          </p:cNvSpPr>
          <p:nvPr/>
        </p:nvSpPr>
        <p:spPr bwMode="auto">
          <a:xfrm>
            <a:off x="2743200" y="4572000"/>
            <a:ext cx="457200" cy="4572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4368" name="Rectangle 34"/>
          <p:cNvSpPr>
            <a:spLocks noChangeArrowheads="1"/>
          </p:cNvSpPr>
          <p:nvPr/>
        </p:nvSpPr>
        <p:spPr bwMode="auto">
          <a:xfrm>
            <a:off x="2743200" y="5029200"/>
            <a:ext cx="457200" cy="4572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4369" name="Rectangle 35"/>
          <p:cNvSpPr>
            <a:spLocks noChangeArrowheads="1"/>
          </p:cNvSpPr>
          <p:nvPr/>
        </p:nvSpPr>
        <p:spPr bwMode="auto">
          <a:xfrm>
            <a:off x="2743200" y="5486400"/>
            <a:ext cx="457200" cy="4572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4370" name="Rectangle 36"/>
          <p:cNvSpPr>
            <a:spLocks noChangeArrowheads="1"/>
          </p:cNvSpPr>
          <p:nvPr/>
        </p:nvSpPr>
        <p:spPr bwMode="auto">
          <a:xfrm>
            <a:off x="2743200" y="5943600"/>
            <a:ext cx="457200" cy="4572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4371" name="Rectangle 37"/>
          <p:cNvSpPr>
            <a:spLocks noChangeArrowheads="1"/>
          </p:cNvSpPr>
          <p:nvPr/>
        </p:nvSpPr>
        <p:spPr bwMode="auto">
          <a:xfrm>
            <a:off x="2286000" y="5486400"/>
            <a:ext cx="457200" cy="4572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4372" name="Rectangle 38"/>
          <p:cNvSpPr>
            <a:spLocks noChangeArrowheads="1"/>
          </p:cNvSpPr>
          <p:nvPr/>
        </p:nvSpPr>
        <p:spPr bwMode="auto">
          <a:xfrm>
            <a:off x="2286000" y="5029200"/>
            <a:ext cx="457200" cy="4572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4373" name="Rectangle 39"/>
          <p:cNvSpPr>
            <a:spLocks noChangeArrowheads="1"/>
          </p:cNvSpPr>
          <p:nvPr/>
        </p:nvSpPr>
        <p:spPr bwMode="auto">
          <a:xfrm>
            <a:off x="2286000" y="4572000"/>
            <a:ext cx="457200" cy="4572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4374" name="Rectangle 40"/>
          <p:cNvSpPr>
            <a:spLocks noChangeArrowheads="1"/>
          </p:cNvSpPr>
          <p:nvPr/>
        </p:nvSpPr>
        <p:spPr bwMode="auto">
          <a:xfrm>
            <a:off x="2286000" y="4114800"/>
            <a:ext cx="457200" cy="4572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4375" name="Rectangle 41"/>
          <p:cNvSpPr>
            <a:spLocks noChangeArrowheads="1"/>
          </p:cNvSpPr>
          <p:nvPr/>
        </p:nvSpPr>
        <p:spPr bwMode="auto">
          <a:xfrm>
            <a:off x="2286000" y="3657600"/>
            <a:ext cx="457200" cy="4572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4376" name="Rectangle 42"/>
          <p:cNvSpPr>
            <a:spLocks noChangeArrowheads="1"/>
          </p:cNvSpPr>
          <p:nvPr/>
        </p:nvSpPr>
        <p:spPr bwMode="auto">
          <a:xfrm>
            <a:off x="2286000" y="3200400"/>
            <a:ext cx="457200" cy="4572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4377" name="Rectangle 43"/>
          <p:cNvSpPr>
            <a:spLocks noChangeArrowheads="1"/>
          </p:cNvSpPr>
          <p:nvPr/>
        </p:nvSpPr>
        <p:spPr bwMode="auto">
          <a:xfrm>
            <a:off x="2286000" y="5943600"/>
            <a:ext cx="457200" cy="4572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4378" name="Rectangle 44"/>
          <p:cNvSpPr>
            <a:spLocks noChangeArrowheads="1"/>
          </p:cNvSpPr>
          <p:nvPr/>
        </p:nvSpPr>
        <p:spPr bwMode="auto">
          <a:xfrm>
            <a:off x="1828800" y="4114800"/>
            <a:ext cx="457200" cy="4572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4379" name="Rectangle 45"/>
          <p:cNvSpPr>
            <a:spLocks noChangeArrowheads="1"/>
          </p:cNvSpPr>
          <p:nvPr/>
        </p:nvSpPr>
        <p:spPr bwMode="auto">
          <a:xfrm>
            <a:off x="1828800" y="5943600"/>
            <a:ext cx="457200" cy="4572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4380" name="Rectangle 46"/>
          <p:cNvSpPr>
            <a:spLocks noChangeArrowheads="1"/>
          </p:cNvSpPr>
          <p:nvPr/>
        </p:nvSpPr>
        <p:spPr bwMode="auto">
          <a:xfrm>
            <a:off x="1828800" y="5486400"/>
            <a:ext cx="457200" cy="4572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4381" name="Rectangle 47"/>
          <p:cNvSpPr>
            <a:spLocks noChangeArrowheads="1"/>
          </p:cNvSpPr>
          <p:nvPr/>
        </p:nvSpPr>
        <p:spPr bwMode="auto">
          <a:xfrm>
            <a:off x="1828800" y="5029200"/>
            <a:ext cx="457200" cy="4572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4382" name="Rectangle 48"/>
          <p:cNvSpPr>
            <a:spLocks noChangeArrowheads="1"/>
          </p:cNvSpPr>
          <p:nvPr/>
        </p:nvSpPr>
        <p:spPr bwMode="auto">
          <a:xfrm>
            <a:off x="1828800" y="4572000"/>
            <a:ext cx="457200" cy="4572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4383" name="Rectangle 49"/>
          <p:cNvSpPr>
            <a:spLocks noChangeArrowheads="1"/>
          </p:cNvSpPr>
          <p:nvPr/>
        </p:nvSpPr>
        <p:spPr bwMode="auto">
          <a:xfrm>
            <a:off x="1371600" y="4114800"/>
            <a:ext cx="457200" cy="4572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4384" name="Rectangle 50"/>
          <p:cNvSpPr>
            <a:spLocks noChangeArrowheads="1"/>
          </p:cNvSpPr>
          <p:nvPr/>
        </p:nvSpPr>
        <p:spPr bwMode="auto">
          <a:xfrm>
            <a:off x="3200400" y="4114800"/>
            <a:ext cx="457200" cy="4572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4385" name="Rectangle 51"/>
          <p:cNvSpPr>
            <a:spLocks noChangeArrowheads="1"/>
          </p:cNvSpPr>
          <p:nvPr/>
        </p:nvSpPr>
        <p:spPr bwMode="auto">
          <a:xfrm>
            <a:off x="2743200" y="3200400"/>
            <a:ext cx="457200" cy="4572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4386" name="Rectangle 52"/>
          <p:cNvSpPr>
            <a:spLocks noChangeArrowheads="1"/>
          </p:cNvSpPr>
          <p:nvPr/>
        </p:nvSpPr>
        <p:spPr bwMode="auto">
          <a:xfrm>
            <a:off x="3657600" y="3200400"/>
            <a:ext cx="457200" cy="4572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4387" name="Rectangle 53"/>
          <p:cNvSpPr>
            <a:spLocks noChangeArrowheads="1"/>
          </p:cNvSpPr>
          <p:nvPr/>
        </p:nvSpPr>
        <p:spPr bwMode="auto">
          <a:xfrm>
            <a:off x="4114800" y="2743200"/>
            <a:ext cx="457200" cy="4572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4388" name="Rectangle 54"/>
          <p:cNvSpPr>
            <a:spLocks noChangeArrowheads="1"/>
          </p:cNvSpPr>
          <p:nvPr/>
        </p:nvSpPr>
        <p:spPr bwMode="auto">
          <a:xfrm>
            <a:off x="3657600" y="4572000"/>
            <a:ext cx="457200" cy="4572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4389" name="Rectangle 55"/>
          <p:cNvSpPr>
            <a:spLocks noChangeArrowheads="1"/>
          </p:cNvSpPr>
          <p:nvPr/>
        </p:nvSpPr>
        <p:spPr bwMode="auto">
          <a:xfrm>
            <a:off x="3657600" y="2743200"/>
            <a:ext cx="457200" cy="4572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4390" name="Rectangle 56"/>
          <p:cNvSpPr>
            <a:spLocks noChangeArrowheads="1"/>
          </p:cNvSpPr>
          <p:nvPr/>
        </p:nvSpPr>
        <p:spPr bwMode="auto">
          <a:xfrm>
            <a:off x="4114800" y="2286000"/>
            <a:ext cx="457200" cy="4572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4391" name="Rectangle 57"/>
          <p:cNvSpPr>
            <a:spLocks noChangeArrowheads="1"/>
          </p:cNvSpPr>
          <p:nvPr/>
        </p:nvSpPr>
        <p:spPr bwMode="auto">
          <a:xfrm>
            <a:off x="4114800" y="5029200"/>
            <a:ext cx="457200" cy="4572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4392" name="Rectangle 58"/>
          <p:cNvSpPr>
            <a:spLocks noChangeArrowheads="1"/>
          </p:cNvSpPr>
          <p:nvPr/>
        </p:nvSpPr>
        <p:spPr bwMode="auto">
          <a:xfrm>
            <a:off x="3657600" y="2286000"/>
            <a:ext cx="457200" cy="4572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4393" name="Rectangle 59"/>
          <p:cNvSpPr>
            <a:spLocks noChangeArrowheads="1"/>
          </p:cNvSpPr>
          <p:nvPr/>
        </p:nvSpPr>
        <p:spPr bwMode="auto">
          <a:xfrm>
            <a:off x="3200400" y="3657600"/>
            <a:ext cx="457200" cy="4572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4394" name="Rectangle 60"/>
          <p:cNvSpPr>
            <a:spLocks noChangeArrowheads="1"/>
          </p:cNvSpPr>
          <p:nvPr/>
        </p:nvSpPr>
        <p:spPr bwMode="auto">
          <a:xfrm>
            <a:off x="3200400" y="3200400"/>
            <a:ext cx="457200" cy="4572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4395" name="Rectangle 61"/>
          <p:cNvSpPr>
            <a:spLocks noChangeArrowheads="1"/>
          </p:cNvSpPr>
          <p:nvPr/>
        </p:nvSpPr>
        <p:spPr bwMode="auto">
          <a:xfrm>
            <a:off x="3200400" y="2743200"/>
            <a:ext cx="457200" cy="4572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4396" name="Rectangle 62"/>
          <p:cNvSpPr>
            <a:spLocks noChangeArrowheads="1"/>
          </p:cNvSpPr>
          <p:nvPr/>
        </p:nvSpPr>
        <p:spPr bwMode="auto">
          <a:xfrm>
            <a:off x="3200400" y="2286000"/>
            <a:ext cx="457200" cy="4572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4397" name="Rectangle 63"/>
          <p:cNvSpPr>
            <a:spLocks noChangeArrowheads="1"/>
          </p:cNvSpPr>
          <p:nvPr/>
        </p:nvSpPr>
        <p:spPr bwMode="auto">
          <a:xfrm>
            <a:off x="2743200" y="2286000"/>
            <a:ext cx="457200" cy="4572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4398" name="Rectangle 64"/>
          <p:cNvSpPr>
            <a:spLocks noChangeArrowheads="1"/>
          </p:cNvSpPr>
          <p:nvPr/>
        </p:nvSpPr>
        <p:spPr bwMode="auto">
          <a:xfrm>
            <a:off x="2286000" y="2743200"/>
            <a:ext cx="457200" cy="4572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4399" name="Rectangle 65"/>
          <p:cNvSpPr>
            <a:spLocks noChangeArrowheads="1"/>
          </p:cNvSpPr>
          <p:nvPr/>
        </p:nvSpPr>
        <p:spPr bwMode="auto">
          <a:xfrm>
            <a:off x="2286000" y="2286000"/>
            <a:ext cx="457200" cy="4572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4400" name="Rectangle 66"/>
          <p:cNvSpPr>
            <a:spLocks noChangeArrowheads="1"/>
          </p:cNvSpPr>
          <p:nvPr/>
        </p:nvSpPr>
        <p:spPr bwMode="auto">
          <a:xfrm>
            <a:off x="4572000" y="3200400"/>
            <a:ext cx="457200" cy="4572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4401" name="Rectangle 67"/>
          <p:cNvSpPr>
            <a:spLocks noChangeArrowheads="1"/>
          </p:cNvSpPr>
          <p:nvPr/>
        </p:nvSpPr>
        <p:spPr bwMode="auto">
          <a:xfrm>
            <a:off x="4572000" y="2286000"/>
            <a:ext cx="457200" cy="4572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4402" name="Rectangle 68"/>
          <p:cNvSpPr>
            <a:spLocks noChangeArrowheads="1"/>
          </p:cNvSpPr>
          <p:nvPr/>
        </p:nvSpPr>
        <p:spPr bwMode="auto">
          <a:xfrm>
            <a:off x="4572000" y="2743200"/>
            <a:ext cx="457200" cy="4572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4403" name="Rectangle 69"/>
          <p:cNvSpPr>
            <a:spLocks noChangeArrowheads="1"/>
          </p:cNvSpPr>
          <p:nvPr/>
        </p:nvSpPr>
        <p:spPr bwMode="auto">
          <a:xfrm>
            <a:off x="4572000" y="3657600"/>
            <a:ext cx="457200" cy="4572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4404" name="Rectangle 70"/>
          <p:cNvSpPr>
            <a:spLocks noChangeArrowheads="1"/>
          </p:cNvSpPr>
          <p:nvPr/>
        </p:nvSpPr>
        <p:spPr bwMode="auto">
          <a:xfrm>
            <a:off x="4114800" y="3200400"/>
            <a:ext cx="457200" cy="4572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4405" name="Rectangle 71"/>
          <p:cNvSpPr>
            <a:spLocks noChangeArrowheads="1"/>
          </p:cNvSpPr>
          <p:nvPr/>
        </p:nvSpPr>
        <p:spPr bwMode="auto">
          <a:xfrm>
            <a:off x="4114800" y="3657600"/>
            <a:ext cx="457200" cy="4572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4406" name="Rectangle 72"/>
          <p:cNvSpPr>
            <a:spLocks noChangeArrowheads="1"/>
          </p:cNvSpPr>
          <p:nvPr/>
        </p:nvSpPr>
        <p:spPr bwMode="auto">
          <a:xfrm>
            <a:off x="4572000" y="4114800"/>
            <a:ext cx="457200" cy="4572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4407" name="Rectangle 73"/>
          <p:cNvSpPr>
            <a:spLocks noChangeArrowheads="1"/>
          </p:cNvSpPr>
          <p:nvPr/>
        </p:nvSpPr>
        <p:spPr bwMode="auto">
          <a:xfrm>
            <a:off x="4114800" y="4114800"/>
            <a:ext cx="457200" cy="4572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4408" name="Rectangle 74"/>
          <p:cNvSpPr>
            <a:spLocks noChangeArrowheads="1"/>
          </p:cNvSpPr>
          <p:nvPr/>
        </p:nvSpPr>
        <p:spPr bwMode="auto">
          <a:xfrm>
            <a:off x="3657600" y="4114800"/>
            <a:ext cx="457200" cy="4572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4409" name="Rectangle 75"/>
          <p:cNvSpPr>
            <a:spLocks noChangeArrowheads="1"/>
          </p:cNvSpPr>
          <p:nvPr/>
        </p:nvSpPr>
        <p:spPr bwMode="auto">
          <a:xfrm>
            <a:off x="3657600" y="3657600"/>
            <a:ext cx="457200" cy="4572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4410" name="Rectangle 76"/>
          <p:cNvSpPr>
            <a:spLocks noChangeArrowheads="1"/>
          </p:cNvSpPr>
          <p:nvPr/>
        </p:nvSpPr>
        <p:spPr bwMode="auto">
          <a:xfrm rot="5640878">
            <a:off x="876301" y="5767387"/>
            <a:ext cx="1052512" cy="823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 sz="4800">
                <a:solidFill>
                  <a:srgbClr val="000066"/>
                </a:solidFill>
                <a:latin typeface="Arial" charset="0"/>
                <a:sym typeface="Wingdings" pitchFamily="2" charset="2"/>
              </a:rPr>
              <a:t></a:t>
            </a:r>
            <a:r>
              <a:rPr lang="en-US" sz="4800">
                <a:solidFill>
                  <a:srgbClr val="000066"/>
                </a:solidFill>
                <a:latin typeface="Arial" charset="0"/>
              </a:rPr>
              <a:t> </a:t>
            </a:r>
          </a:p>
        </p:txBody>
      </p:sp>
      <p:grpSp>
        <p:nvGrpSpPr>
          <p:cNvPr id="14411" name="Group 77"/>
          <p:cNvGrpSpPr>
            <a:grpSpLocks/>
          </p:cNvGrpSpPr>
          <p:nvPr/>
        </p:nvGrpSpPr>
        <p:grpSpPr bwMode="auto">
          <a:xfrm>
            <a:off x="685800" y="2286000"/>
            <a:ext cx="663575" cy="4108450"/>
            <a:chOff x="432" y="1440"/>
            <a:chExt cx="418" cy="2588"/>
          </a:xfrm>
        </p:grpSpPr>
        <p:sp>
          <p:nvSpPr>
            <p:cNvPr id="14412" name="Rectangle 78"/>
            <p:cNvSpPr>
              <a:spLocks noChangeArrowheads="1"/>
            </p:cNvSpPr>
            <p:nvPr/>
          </p:nvSpPr>
          <p:spPr bwMode="auto">
            <a:xfrm rot="5207878">
              <a:off x="465" y="2014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4413" name="Rectangle 79"/>
            <p:cNvSpPr>
              <a:spLocks noChangeArrowheads="1"/>
            </p:cNvSpPr>
            <p:nvPr/>
          </p:nvSpPr>
          <p:spPr bwMode="auto">
            <a:xfrm rot="5207878">
              <a:off x="448" y="1728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4414" name="Rectangle 80"/>
            <p:cNvSpPr>
              <a:spLocks noChangeArrowheads="1"/>
            </p:cNvSpPr>
            <p:nvPr/>
          </p:nvSpPr>
          <p:spPr bwMode="auto">
            <a:xfrm rot="5207878">
              <a:off x="432" y="1440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4415" name="Rectangle 81"/>
            <p:cNvSpPr>
              <a:spLocks noChangeArrowheads="1"/>
            </p:cNvSpPr>
            <p:nvPr/>
          </p:nvSpPr>
          <p:spPr bwMode="auto">
            <a:xfrm rot="5207878">
              <a:off x="546" y="3452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4416" name="Rectangle 82"/>
            <p:cNvSpPr>
              <a:spLocks noChangeArrowheads="1"/>
            </p:cNvSpPr>
            <p:nvPr/>
          </p:nvSpPr>
          <p:spPr bwMode="auto">
            <a:xfrm rot="5207878">
              <a:off x="530" y="3165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4417" name="Rectangle 83"/>
            <p:cNvSpPr>
              <a:spLocks noChangeArrowheads="1"/>
            </p:cNvSpPr>
            <p:nvPr/>
          </p:nvSpPr>
          <p:spPr bwMode="auto">
            <a:xfrm rot="5207878">
              <a:off x="514" y="2877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4418" name="Rectangle 84"/>
            <p:cNvSpPr>
              <a:spLocks noChangeArrowheads="1"/>
            </p:cNvSpPr>
            <p:nvPr/>
          </p:nvSpPr>
          <p:spPr bwMode="auto">
            <a:xfrm rot="5207878">
              <a:off x="498" y="2590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4419" name="Rectangle 85"/>
            <p:cNvSpPr>
              <a:spLocks noChangeArrowheads="1"/>
            </p:cNvSpPr>
            <p:nvPr/>
          </p:nvSpPr>
          <p:spPr bwMode="auto">
            <a:xfrm rot="5207878">
              <a:off x="481" y="2302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4420" name="Rectangle 86"/>
            <p:cNvSpPr>
              <a:spLocks noChangeArrowheads="1"/>
            </p:cNvSpPr>
            <p:nvPr/>
          </p:nvSpPr>
          <p:spPr bwMode="auto">
            <a:xfrm rot="5207878">
              <a:off x="562" y="3740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</p:grpSp>
    </p:spTree>
  </p:cSld>
  <p:clrMapOvr>
    <a:masterClrMapping/>
  </p:clrMapOvr>
  <p:transition advClick="0" advTm="1000"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4"/>
          <p:cNvSpPr>
            <a:spLocks noChangeArrowheads="1"/>
          </p:cNvSpPr>
          <p:nvPr/>
        </p:nvSpPr>
        <p:spPr bwMode="auto">
          <a:xfrm>
            <a:off x="1371600" y="4572000"/>
            <a:ext cx="457200" cy="4572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5363" name="Rectangle 5"/>
          <p:cNvSpPr>
            <a:spLocks noChangeArrowheads="1"/>
          </p:cNvSpPr>
          <p:nvPr/>
        </p:nvSpPr>
        <p:spPr bwMode="auto">
          <a:xfrm>
            <a:off x="1371600" y="5029200"/>
            <a:ext cx="457200" cy="4572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5364" name="Rectangle 6"/>
          <p:cNvSpPr>
            <a:spLocks noChangeArrowheads="1"/>
          </p:cNvSpPr>
          <p:nvPr/>
        </p:nvSpPr>
        <p:spPr bwMode="auto">
          <a:xfrm>
            <a:off x="1828800" y="3657600"/>
            <a:ext cx="457200" cy="4572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5365" name="Rectangle 7"/>
          <p:cNvSpPr>
            <a:spLocks noChangeArrowheads="1"/>
          </p:cNvSpPr>
          <p:nvPr/>
        </p:nvSpPr>
        <p:spPr bwMode="auto">
          <a:xfrm>
            <a:off x="1828800" y="3200400"/>
            <a:ext cx="457200" cy="4572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5366" name="Rectangle 8"/>
          <p:cNvSpPr>
            <a:spLocks noChangeArrowheads="1"/>
          </p:cNvSpPr>
          <p:nvPr/>
        </p:nvSpPr>
        <p:spPr bwMode="auto">
          <a:xfrm>
            <a:off x="1828800" y="2743200"/>
            <a:ext cx="457200" cy="4572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5367" name="Rectangle 9"/>
          <p:cNvSpPr>
            <a:spLocks noChangeArrowheads="1"/>
          </p:cNvSpPr>
          <p:nvPr/>
        </p:nvSpPr>
        <p:spPr bwMode="auto">
          <a:xfrm>
            <a:off x="1828800" y="2286000"/>
            <a:ext cx="457200" cy="4572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5368" name="Rectangle 10"/>
          <p:cNvSpPr>
            <a:spLocks noChangeArrowheads="1"/>
          </p:cNvSpPr>
          <p:nvPr/>
        </p:nvSpPr>
        <p:spPr bwMode="auto">
          <a:xfrm>
            <a:off x="1371600" y="5486400"/>
            <a:ext cx="457200" cy="4572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5369" name="Rectangle 11"/>
          <p:cNvSpPr>
            <a:spLocks noChangeArrowheads="1"/>
          </p:cNvSpPr>
          <p:nvPr/>
        </p:nvSpPr>
        <p:spPr bwMode="auto">
          <a:xfrm>
            <a:off x="1371600" y="5943600"/>
            <a:ext cx="457200" cy="4572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5370" name="Rectangle 12"/>
          <p:cNvSpPr>
            <a:spLocks noChangeArrowheads="1"/>
          </p:cNvSpPr>
          <p:nvPr/>
        </p:nvSpPr>
        <p:spPr bwMode="auto">
          <a:xfrm>
            <a:off x="1371600" y="3657600"/>
            <a:ext cx="457200" cy="4572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5371" name="Rectangle 13"/>
          <p:cNvSpPr>
            <a:spLocks noChangeArrowheads="1"/>
          </p:cNvSpPr>
          <p:nvPr/>
        </p:nvSpPr>
        <p:spPr bwMode="auto">
          <a:xfrm>
            <a:off x="1371600" y="3200400"/>
            <a:ext cx="457200" cy="4572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5372" name="Rectangle 14"/>
          <p:cNvSpPr>
            <a:spLocks noChangeArrowheads="1"/>
          </p:cNvSpPr>
          <p:nvPr/>
        </p:nvSpPr>
        <p:spPr bwMode="auto">
          <a:xfrm>
            <a:off x="1371600" y="2743200"/>
            <a:ext cx="457200" cy="4572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5373" name="Rectangle 15"/>
          <p:cNvSpPr>
            <a:spLocks noChangeArrowheads="1"/>
          </p:cNvSpPr>
          <p:nvPr/>
        </p:nvSpPr>
        <p:spPr bwMode="auto">
          <a:xfrm>
            <a:off x="1371600" y="2286000"/>
            <a:ext cx="457200" cy="4572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5374" name="Rectangle 16"/>
          <p:cNvSpPr>
            <a:spLocks noChangeArrowheads="1"/>
          </p:cNvSpPr>
          <p:nvPr/>
        </p:nvSpPr>
        <p:spPr bwMode="auto">
          <a:xfrm>
            <a:off x="2743200" y="3657600"/>
            <a:ext cx="457200" cy="4572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5375" name="Rectangle 17"/>
          <p:cNvSpPr>
            <a:spLocks noChangeArrowheads="1"/>
          </p:cNvSpPr>
          <p:nvPr/>
        </p:nvSpPr>
        <p:spPr bwMode="auto">
          <a:xfrm>
            <a:off x="2743200" y="2743200"/>
            <a:ext cx="457200" cy="4572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5376" name="Rectangle 18"/>
          <p:cNvSpPr>
            <a:spLocks noChangeArrowheads="1"/>
          </p:cNvSpPr>
          <p:nvPr/>
        </p:nvSpPr>
        <p:spPr bwMode="auto">
          <a:xfrm>
            <a:off x="4572000" y="4572000"/>
            <a:ext cx="457200" cy="4572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5377" name="Rectangle 19"/>
          <p:cNvSpPr>
            <a:spLocks noChangeArrowheads="1"/>
          </p:cNvSpPr>
          <p:nvPr/>
        </p:nvSpPr>
        <p:spPr bwMode="auto">
          <a:xfrm>
            <a:off x="4114800" y="4572000"/>
            <a:ext cx="457200" cy="4572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5378" name="Rectangle 20"/>
          <p:cNvSpPr>
            <a:spLocks noChangeArrowheads="1"/>
          </p:cNvSpPr>
          <p:nvPr/>
        </p:nvSpPr>
        <p:spPr bwMode="auto">
          <a:xfrm>
            <a:off x="4572000" y="5029200"/>
            <a:ext cx="457200" cy="4572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5379" name="Rectangle 21"/>
          <p:cNvSpPr>
            <a:spLocks noChangeArrowheads="1"/>
          </p:cNvSpPr>
          <p:nvPr/>
        </p:nvSpPr>
        <p:spPr bwMode="auto">
          <a:xfrm>
            <a:off x="3657600" y="5029200"/>
            <a:ext cx="457200" cy="4572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5380" name="Rectangle 22"/>
          <p:cNvSpPr>
            <a:spLocks noChangeArrowheads="1"/>
          </p:cNvSpPr>
          <p:nvPr/>
        </p:nvSpPr>
        <p:spPr bwMode="auto">
          <a:xfrm>
            <a:off x="4572000" y="5486400"/>
            <a:ext cx="457200" cy="4572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5381" name="Rectangle 23"/>
          <p:cNvSpPr>
            <a:spLocks noChangeArrowheads="1"/>
          </p:cNvSpPr>
          <p:nvPr/>
        </p:nvSpPr>
        <p:spPr bwMode="auto">
          <a:xfrm>
            <a:off x="4114800" y="5486400"/>
            <a:ext cx="457200" cy="4572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5382" name="Rectangle 24"/>
          <p:cNvSpPr>
            <a:spLocks noChangeArrowheads="1"/>
          </p:cNvSpPr>
          <p:nvPr/>
        </p:nvSpPr>
        <p:spPr bwMode="auto">
          <a:xfrm>
            <a:off x="3657600" y="5486400"/>
            <a:ext cx="457200" cy="4572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5383" name="Rectangle 25"/>
          <p:cNvSpPr>
            <a:spLocks noChangeArrowheads="1"/>
          </p:cNvSpPr>
          <p:nvPr/>
        </p:nvSpPr>
        <p:spPr bwMode="auto">
          <a:xfrm>
            <a:off x="4572000" y="5943600"/>
            <a:ext cx="457200" cy="4572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5384" name="Rectangle 26"/>
          <p:cNvSpPr>
            <a:spLocks noChangeArrowheads="1"/>
          </p:cNvSpPr>
          <p:nvPr/>
        </p:nvSpPr>
        <p:spPr bwMode="auto">
          <a:xfrm>
            <a:off x="4114800" y="5943600"/>
            <a:ext cx="457200" cy="4572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5385" name="Rectangle 27"/>
          <p:cNvSpPr>
            <a:spLocks noChangeArrowheads="1"/>
          </p:cNvSpPr>
          <p:nvPr/>
        </p:nvSpPr>
        <p:spPr bwMode="auto">
          <a:xfrm>
            <a:off x="3657600" y="5943600"/>
            <a:ext cx="457200" cy="4572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5386" name="Rectangle 28"/>
          <p:cNvSpPr>
            <a:spLocks noChangeArrowheads="1"/>
          </p:cNvSpPr>
          <p:nvPr/>
        </p:nvSpPr>
        <p:spPr bwMode="auto">
          <a:xfrm>
            <a:off x="3200400" y="4572000"/>
            <a:ext cx="457200" cy="4572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5387" name="Rectangle 29"/>
          <p:cNvSpPr>
            <a:spLocks noChangeArrowheads="1"/>
          </p:cNvSpPr>
          <p:nvPr/>
        </p:nvSpPr>
        <p:spPr bwMode="auto">
          <a:xfrm>
            <a:off x="3200400" y="5029200"/>
            <a:ext cx="457200" cy="4572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5388" name="Rectangle 30"/>
          <p:cNvSpPr>
            <a:spLocks noChangeArrowheads="1"/>
          </p:cNvSpPr>
          <p:nvPr/>
        </p:nvSpPr>
        <p:spPr bwMode="auto">
          <a:xfrm>
            <a:off x="3200400" y="5486400"/>
            <a:ext cx="457200" cy="4572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5389" name="Rectangle 31"/>
          <p:cNvSpPr>
            <a:spLocks noChangeArrowheads="1"/>
          </p:cNvSpPr>
          <p:nvPr/>
        </p:nvSpPr>
        <p:spPr bwMode="auto">
          <a:xfrm>
            <a:off x="3200400" y="5943600"/>
            <a:ext cx="457200" cy="4572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5390" name="Rectangle 32"/>
          <p:cNvSpPr>
            <a:spLocks noChangeArrowheads="1"/>
          </p:cNvSpPr>
          <p:nvPr/>
        </p:nvSpPr>
        <p:spPr bwMode="auto">
          <a:xfrm>
            <a:off x="2743200" y="4114800"/>
            <a:ext cx="457200" cy="4572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5391" name="Rectangle 33"/>
          <p:cNvSpPr>
            <a:spLocks noChangeArrowheads="1"/>
          </p:cNvSpPr>
          <p:nvPr/>
        </p:nvSpPr>
        <p:spPr bwMode="auto">
          <a:xfrm>
            <a:off x="2743200" y="4572000"/>
            <a:ext cx="457200" cy="4572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5392" name="Rectangle 34"/>
          <p:cNvSpPr>
            <a:spLocks noChangeArrowheads="1"/>
          </p:cNvSpPr>
          <p:nvPr/>
        </p:nvSpPr>
        <p:spPr bwMode="auto">
          <a:xfrm>
            <a:off x="2743200" y="5029200"/>
            <a:ext cx="457200" cy="4572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5393" name="Rectangle 35"/>
          <p:cNvSpPr>
            <a:spLocks noChangeArrowheads="1"/>
          </p:cNvSpPr>
          <p:nvPr/>
        </p:nvSpPr>
        <p:spPr bwMode="auto">
          <a:xfrm>
            <a:off x="2743200" y="5486400"/>
            <a:ext cx="457200" cy="4572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5394" name="Rectangle 36"/>
          <p:cNvSpPr>
            <a:spLocks noChangeArrowheads="1"/>
          </p:cNvSpPr>
          <p:nvPr/>
        </p:nvSpPr>
        <p:spPr bwMode="auto">
          <a:xfrm>
            <a:off x="2743200" y="5943600"/>
            <a:ext cx="457200" cy="4572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5395" name="Rectangle 37"/>
          <p:cNvSpPr>
            <a:spLocks noChangeArrowheads="1"/>
          </p:cNvSpPr>
          <p:nvPr/>
        </p:nvSpPr>
        <p:spPr bwMode="auto">
          <a:xfrm>
            <a:off x="2286000" y="5486400"/>
            <a:ext cx="457200" cy="4572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5396" name="Rectangle 38"/>
          <p:cNvSpPr>
            <a:spLocks noChangeArrowheads="1"/>
          </p:cNvSpPr>
          <p:nvPr/>
        </p:nvSpPr>
        <p:spPr bwMode="auto">
          <a:xfrm>
            <a:off x="2286000" y="5029200"/>
            <a:ext cx="457200" cy="4572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5397" name="Rectangle 39"/>
          <p:cNvSpPr>
            <a:spLocks noChangeArrowheads="1"/>
          </p:cNvSpPr>
          <p:nvPr/>
        </p:nvSpPr>
        <p:spPr bwMode="auto">
          <a:xfrm>
            <a:off x="2286000" y="4572000"/>
            <a:ext cx="457200" cy="4572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5398" name="Rectangle 40"/>
          <p:cNvSpPr>
            <a:spLocks noChangeArrowheads="1"/>
          </p:cNvSpPr>
          <p:nvPr/>
        </p:nvSpPr>
        <p:spPr bwMode="auto">
          <a:xfrm>
            <a:off x="2286000" y="4114800"/>
            <a:ext cx="457200" cy="4572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5399" name="Rectangle 41"/>
          <p:cNvSpPr>
            <a:spLocks noChangeArrowheads="1"/>
          </p:cNvSpPr>
          <p:nvPr/>
        </p:nvSpPr>
        <p:spPr bwMode="auto">
          <a:xfrm>
            <a:off x="2286000" y="3657600"/>
            <a:ext cx="457200" cy="4572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5400" name="Rectangle 42"/>
          <p:cNvSpPr>
            <a:spLocks noChangeArrowheads="1"/>
          </p:cNvSpPr>
          <p:nvPr/>
        </p:nvSpPr>
        <p:spPr bwMode="auto">
          <a:xfrm>
            <a:off x="2286000" y="3200400"/>
            <a:ext cx="457200" cy="4572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5401" name="Rectangle 43"/>
          <p:cNvSpPr>
            <a:spLocks noChangeArrowheads="1"/>
          </p:cNvSpPr>
          <p:nvPr/>
        </p:nvSpPr>
        <p:spPr bwMode="auto">
          <a:xfrm>
            <a:off x="2286000" y="5943600"/>
            <a:ext cx="457200" cy="4572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5402" name="Rectangle 44"/>
          <p:cNvSpPr>
            <a:spLocks noChangeArrowheads="1"/>
          </p:cNvSpPr>
          <p:nvPr/>
        </p:nvSpPr>
        <p:spPr bwMode="auto">
          <a:xfrm>
            <a:off x="1828800" y="4114800"/>
            <a:ext cx="457200" cy="4572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5403" name="Rectangle 45"/>
          <p:cNvSpPr>
            <a:spLocks noChangeArrowheads="1"/>
          </p:cNvSpPr>
          <p:nvPr/>
        </p:nvSpPr>
        <p:spPr bwMode="auto">
          <a:xfrm>
            <a:off x="1828800" y="5943600"/>
            <a:ext cx="457200" cy="4572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5404" name="Rectangle 46"/>
          <p:cNvSpPr>
            <a:spLocks noChangeArrowheads="1"/>
          </p:cNvSpPr>
          <p:nvPr/>
        </p:nvSpPr>
        <p:spPr bwMode="auto">
          <a:xfrm>
            <a:off x="1828800" y="5486400"/>
            <a:ext cx="457200" cy="4572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5405" name="Rectangle 47"/>
          <p:cNvSpPr>
            <a:spLocks noChangeArrowheads="1"/>
          </p:cNvSpPr>
          <p:nvPr/>
        </p:nvSpPr>
        <p:spPr bwMode="auto">
          <a:xfrm>
            <a:off x="1828800" y="5029200"/>
            <a:ext cx="457200" cy="4572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5406" name="Rectangle 48"/>
          <p:cNvSpPr>
            <a:spLocks noChangeArrowheads="1"/>
          </p:cNvSpPr>
          <p:nvPr/>
        </p:nvSpPr>
        <p:spPr bwMode="auto">
          <a:xfrm>
            <a:off x="1828800" y="4572000"/>
            <a:ext cx="457200" cy="4572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5407" name="Rectangle 49"/>
          <p:cNvSpPr>
            <a:spLocks noChangeArrowheads="1"/>
          </p:cNvSpPr>
          <p:nvPr/>
        </p:nvSpPr>
        <p:spPr bwMode="auto">
          <a:xfrm>
            <a:off x="1371600" y="4114800"/>
            <a:ext cx="457200" cy="4572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5408" name="Rectangle 50"/>
          <p:cNvSpPr>
            <a:spLocks noChangeArrowheads="1"/>
          </p:cNvSpPr>
          <p:nvPr/>
        </p:nvSpPr>
        <p:spPr bwMode="auto">
          <a:xfrm>
            <a:off x="3200400" y="4114800"/>
            <a:ext cx="457200" cy="4572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5409" name="Rectangle 51"/>
          <p:cNvSpPr>
            <a:spLocks noChangeArrowheads="1"/>
          </p:cNvSpPr>
          <p:nvPr/>
        </p:nvSpPr>
        <p:spPr bwMode="auto">
          <a:xfrm>
            <a:off x="2743200" y="3200400"/>
            <a:ext cx="457200" cy="4572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5410" name="Rectangle 52"/>
          <p:cNvSpPr>
            <a:spLocks noChangeArrowheads="1"/>
          </p:cNvSpPr>
          <p:nvPr/>
        </p:nvSpPr>
        <p:spPr bwMode="auto">
          <a:xfrm>
            <a:off x="3657600" y="3200400"/>
            <a:ext cx="457200" cy="4572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5411" name="Rectangle 53"/>
          <p:cNvSpPr>
            <a:spLocks noChangeArrowheads="1"/>
          </p:cNvSpPr>
          <p:nvPr/>
        </p:nvSpPr>
        <p:spPr bwMode="auto">
          <a:xfrm>
            <a:off x="4114800" y="2743200"/>
            <a:ext cx="457200" cy="4572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5412" name="Rectangle 54"/>
          <p:cNvSpPr>
            <a:spLocks noChangeArrowheads="1"/>
          </p:cNvSpPr>
          <p:nvPr/>
        </p:nvSpPr>
        <p:spPr bwMode="auto">
          <a:xfrm>
            <a:off x="3657600" y="4572000"/>
            <a:ext cx="457200" cy="4572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5413" name="Rectangle 55"/>
          <p:cNvSpPr>
            <a:spLocks noChangeArrowheads="1"/>
          </p:cNvSpPr>
          <p:nvPr/>
        </p:nvSpPr>
        <p:spPr bwMode="auto">
          <a:xfrm>
            <a:off x="3657600" y="2743200"/>
            <a:ext cx="457200" cy="4572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5414" name="Rectangle 56"/>
          <p:cNvSpPr>
            <a:spLocks noChangeArrowheads="1"/>
          </p:cNvSpPr>
          <p:nvPr/>
        </p:nvSpPr>
        <p:spPr bwMode="auto">
          <a:xfrm>
            <a:off x="4114800" y="2286000"/>
            <a:ext cx="457200" cy="4572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5415" name="Rectangle 57"/>
          <p:cNvSpPr>
            <a:spLocks noChangeArrowheads="1"/>
          </p:cNvSpPr>
          <p:nvPr/>
        </p:nvSpPr>
        <p:spPr bwMode="auto">
          <a:xfrm>
            <a:off x="4114800" y="5029200"/>
            <a:ext cx="457200" cy="4572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5416" name="Rectangle 58"/>
          <p:cNvSpPr>
            <a:spLocks noChangeArrowheads="1"/>
          </p:cNvSpPr>
          <p:nvPr/>
        </p:nvSpPr>
        <p:spPr bwMode="auto">
          <a:xfrm>
            <a:off x="3657600" y="2286000"/>
            <a:ext cx="457200" cy="4572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5417" name="Rectangle 59"/>
          <p:cNvSpPr>
            <a:spLocks noChangeArrowheads="1"/>
          </p:cNvSpPr>
          <p:nvPr/>
        </p:nvSpPr>
        <p:spPr bwMode="auto">
          <a:xfrm>
            <a:off x="3200400" y="3657600"/>
            <a:ext cx="457200" cy="4572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5418" name="Rectangle 60"/>
          <p:cNvSpPr>
            <a:spLocks noChangeArrowheads="1"/>
          </p:cNvSpPr>
          <p:nvPr/>
        </p:nvSpPr>
        <p:spPr bwMode="auto">
          <a:xfrm>
            <a:off x="3200400" y="3200400"/>
            <a:ext cx="457200" cy="4572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5419" name="Rectangle 61"/>
          <p:cNvSpPr>
            <a:spLocks noChangeArrowheads="1"/>
          </p:cNvSpPr>
          <p:nvPr/>
        </p:nvSpPr>
        <p:spPr bwMode="auto">
          <a:xfrm>
            <a:off x="3200400" y="2743200"/>
            <a:ext cx="457200" cy="4572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5420" name="Rectangle 62"/>
          <p:cNvSpPr>
            <a:spLocks noChangeArrowheads="1"/>
          </p:cNvSpPr>
          <p:nvPr/>
        </p:nvSpPr>
        <p:spPr bwMode="auto">
          <a:xfrm>
            <a:off x="3200400" y="2286000"/>
            <a:ext cx="457200" cy="4572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5421" name="Rectangle 63"/>
          <p:cNvSpPr>
            <a:spLocks noChangeArrowheads="1"/>
          </p:cNvSpPr>
          <p:nvPr/>
        </p:nvSpPr>
        <p:spPr bwMode="auto">
          <a:xfrm>
            <a:off x="2743200" y="2286000"/>
            <a:ext cx="457200" cy="4572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5422" name="Rectangle 64"/>
          <p:cNvSpPr>
            <a:spLocks noChangeArrowheads="1"/>
          </p:cNvSpPr>
          <p:nvPr/>
        </p:nvSpPr>
        <p:spPr bwMode="auto">
          <a:xfrm>
            <a:off x="2286000" y="2743200"/>
            <a:ext cx="457200" cy="4572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5423" name="Rectangle 65"/>
          <p:cNvSpPr>
            <a:spLocks noChangeArrowheads="1"/>
          </p:cNvSpPr>
          <p:nvPr/>
        </p:nvSpPr>
        <p:spPr bwMode="auto">
          <a:xfrm>
            <a:off x="2286000" y="2286000"/>
            <a:ext cx="457200" cy="4572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5424" name="Rectangle 66"/>
          <p:cNvSpPr>
            <a:spLocks noChangeArrowheads="1"/>
          </p:cNvSpPr>
          <p:nvPr/>
        </p:nvSpPr>
        <p:spPr bwMode="auto">
          <a:xfrm>
            <a:off x="4572000" y="3200400"/>
            <a:ext cx="457200" cy="4572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5425" name="Rectangle 67"/>
          <p:cNvSpPr>
            <a:spLocks noChangeArrowheads="1"/>
          </p:cNvSpPr>
          <p:nvPr/>
        </p:nvSpPr>
        <p:spPr bwMode="auto">
          <a:xfrm>
            <a:off x="4572000" y="2286000"/>
            <a:ext cx="457200" cy="4572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5426" name="Rectangle 68"/>
          <p:cNvSpPr>
            <a:spLocks noChangeArrowheads="1"/>
          </p:cNvSpPr>
          <p:nvPr/>
        </p:nvSpPr>
        <p:spPr bwMode="auto">
          <a:xfrm>
            <a:off x="4572000" y="2743200"/>
            <a:ext cx="457200" cy="4572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5427" name="Rectangle 69"/>
          <p:cNvSpPr>
            <a:spLocks noChangeArrowheads="1"/>
          </p:cNvSpPr>
          <p:nvPr/>
        </p:nvSpPr>
        <p:spPr bwMode="auto">
          <a:xfrm>
            <a:off x="4572000" y="3657600"/>
            <a:ext cx="457200" cy="4572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5428" name="Rectangle 70"/>
          <p:cNvSpPr>
            <a:spLocks noChangeArrowheads="1"/>
          </p:cNvSpPr>
          <p:nvPr/>
        </p:nvSpPr>
        <p:spPr bwMode="auto">
          <a:xfrm>
            <a:off x="4114800" y="3200400"/>
            <a:ext cx="457200" cy="4572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5429" name="Rectangle 71"/>
          <p:cNvSpPr>
            <a:spLocks noChangeArrowheads="1"/>
          </p:cNvSpPr>
          <p:nvPr/>
        </p:nvSpPr>
        <p:spPr bwMode="auto">
          <a:xfrm>
            <a:off x="4114800" y="3657600"/>
            <a:ext cx="457200" cy="4572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5430" name="Rectangle 72"/>
          <p:cNvSpPr>
            <a:spLocks noChangeArrowheads="1"/>
          </p:cNvSpPr>
          <p:nvPr/>
        </p:nvSpPr>
        <p:spPr bwMode="auto">
          <a:xfrm>
            <a:off x="4572000" y="4114800"/>
            <a:ext cx="457200" cy="4572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5431" name="Rectangle 73"/>
          <p:cNvSpPr>
            <a:spLocks noChangeArrowheads="1"/>
          </p:cNvSpPr>
          <p:nvPr/>
        </p:nvSpPr>
        <p:spPr bwMode="auto">
          <a:xfrm>
            <a:off x="4114800" y="4114800"/>
            <a:ext cx="457200" cy="4572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5432" name="Rectangle 74"/>
          <p:cNvSpPr>
            <a:spLocks noChangeArrowheads="1"/>
          </p:cNvSpPr>
          <p:nvPr/>
        </p:nvSpPr>
        <p:spPr bwMode="auto">
          <a:xfrm>
            <a:off x="3657600" y="4114800"/>
            <a:ext cx="457200" cy="4572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5433" name="Rectangle 75"/>
          <p:cNvSpPr>
            <a:spLocks noChangeArrowheads="1"/>
          </p:cNvSpPr>
          <p:nvPr/>
        </p:nvSpPr>
        <p:spPr bwMode="auto">
          <a:xfrm>
            <a:off x="3657600" y="3657600"/>
            <a:ext cx="457200" cy="4572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5434" name="Rectangle 76"/>
          <p:cNvSpPr>
            <a:spLocks noChangeArrowheads="1"/>
          </p:cNvSpPr>
          <p:nvPr/>
        </p:nvSpPr>
        <p:spPr bwMode="auto">
          <a:xfrm rot="5640878">
            <a:off x="876301" y="5919787"/>
            <a:ext cx="1052512" cy="823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 sz="4800">
                <a:solidFill>
                  <a:srgbClr val="000066"/>
                </a:solidFill>
                <a:latin typeface="Arial" charset="0"/>
                <a:sym typeface="Wingdings" pitchFamily="2" charset="2"/>
              </a:rPr>
              <a:t></a:t>
            </a:r>
            <a:r>
              <a:rPr lang="en-US" sz="4800">
                <a:solidFill>
                  <a:srgbClr val="000066"/>
                </a:solidFill>
                <a:latin typeface="Arial" charset="0"/>
              </a:rPr>
              <a:t> </a:t>
            </a:r>
          </a:p>
        </p:txBody>
      </p:sp>
      <p:grpSp>
        <p:nvGrpSpPr>
          <p:cNvPr id="15435" name="Group 77"/>
          <p:cNvGrpSpPr>
            <a:grpSpLocks/>
          </p:cNvGrpSpPr>
          <p:nvPr/>
        </p:nvGrpSpPr>
        <p:grpSpPr bwMode="auto">
          <a:xfrm>
            <a:off x="685800" y="2286000"/>
            <a:ext cx="663575" cy="4108450"/>
            <a:chOff x="432" y="1440"/>
            <a:chExt cx="418" cy="2588"/>
          </a:xfrm>
        </p:grpSpPr>
        <p:sp>
          <p:nvSpPr>
            <p:cNvPr id="15436" name="Rectangle 78"/>
            <p:cNvSpPr>
              <a:spLocks noChangeArrowheads="1"/>
            </p:cNvSpPr>
            <p:nvPr/>
          </p:nvSpPr>
          <p:spPr bwMode="auto">
            <a:xfrm rot="5207878">
              <a:off x="465" y="2014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5437" name="Rectangle 79"/>
            <p:cNvSpPr>
              <a:spLocks noChangeArrowheads="1"/>
            </p:cNvSpPr>
            <p:nvPr/>
          </p:nvSpPr>
          <p:spPr bwMode="auto">
            <a:xfrm rot="5207878">
              <a:off x="448" y="1728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5438" name="Rectangle 80"/>
            <p:cNvSpPr>
              <a:spLocks noChangeArrowheads="1"/>
            </p:cNvSpPr>
            <p:nvPr/>
          </p:nvSpPr>
          <p:spPr bwMode="auto">
            <a:xfrm rot="5207878">
              <a:off x="432" y="1440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5439" name="Rectangle 81"/>
            <p:cNvSpPr>
              <a:spLocks noChangeArrowheads="1"/>
            </p:cNvSpPr>
            <p:nvPr/>
          </p:nvSpPr>
          <p:spPr bwMode="auto">
            <a:xfrm rot="5207878">
              <a:off x="546" y="3452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5440" name="Rectangle 82"/>
            <p:cNvSpPr>
              <a:spLocks noChangeArrowheads="1"/>
            </p:cNvSpPr>
            <p:nvPr/>
          </p:nvSpPr>
          <p:spPr bwMode="auto">
            <a:xfrm rot="5207878">
              <a:off x="530" y="3165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5441" name="Rectangle 83"/>
            <p:cNvSpPr>
              <a:spLocks noChangeArrowheads="1"/>
            </p:cNvSpPr>
            <p:nvPr/>
          </p:nvSpPr>
          <p:spPr bwMode="auto">
            <a:xfrm rot="5207878">
              <a:off x="514" y="2877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5442" name="Rectangle 84"/>
            <p:cNvSpPr>
              <a:spLocks noChangeArrowheads="1"/>
            </p:cNvSpPr>
            <p:nvPr/>
          </p:nvSpPr>
          <p:spPr bwMode="auto">
            <a:xfrm rot="5207878">
              <a:off x="498" y="2590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5443" name="Rectangle 85"/>
            <p:cNvSpPr>
              <a:spLocks noChangeArrowheads="1"/>
            </p:cNvSpPr>
            <p:nvPr/>
          </p:nvSpPr>
          <p:spPr bwMode="auto">
            <a:xfrm rot="5207878">
              <a:off x="481" y="2302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5444" name="Rectangle 86"/>
            <p:cNvSpPr>
              <a:spLocks noChangeArrowheads="1"/>
            </p:cNvSpPr>
            <p:nvPr/>
          </p:nvSpPr>
          <p:spPr bwMode="auto">
            <a:xfrm rot="5207878">
              <a:off x="562" y="3740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</p:grpSp>
    </p:spTree>
  </p:cSld>
  <p:clrMapOvr>
    <a:masterClrMapping/>
  </p:clrMapOvr>
  <p:transition advClick="0" advTm="1000"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4"/>
          <p:cNvSpPr>
            <a:spLocks noChangeArrowheads="1"/>
          </p:cNvSpPr>
          <p:nvPr/>
        </p:nvSpPr>
        <p:spPr bwMode="auto">
          <a:xfrm>
            <a:off x="1371600" y="4572000"/>
            <a:ext cx="457200" cy="4572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6387" name="Rectangle 5"/>
          <p:cNvSpPr>
            <a:spLocks noChangeArrowheads="1"/>
          </p:cNvSpPr>
          <p:nvPr/>
        </p:nvSpPr>
        <p:spPr bwMode="auto">
          <a:xfrm>
            <a:off x="1371600" y="5029200"/>
            <a:ext cx="457200" cy="4572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6388" name="Rectangle 6"/>
          <p:cNvSpPr>
            <a:spLocks noChangeArrowheads="1"/>
          </p:cNvSpPr>
          <p:nvPr/>
        </p:nvSpPr>
        <p:spPr bwMode="auto">
          <a:xfrm>
            <a:off x="1828800" y="3657600"/>
            <a:ext cx="457200" cy="4572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6389" name="Rectangle 7"/>
          <p:cNvSpPr>
            <a:spLocks noChangeArrowheads="1"/>
          </p:cNvSpPr>
          <p:nvPr/>
        </p:nvSpPr>
        <p:spPr bwMode="auto">
          <a:xfrm>
            <a:off x="1828800" y="3200400"/>
            <a:ext cx="457200" cy="4572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6390" name="Rectangle 8"/>
          <p:cNvSpPr>
            <a:spLocks noChangeArrowheads="1"/>
          </p:cNvSpPr>
          <p:nvPr/>
        </p:nvSpPr>
        <p:spPr bwMode="auto">
          <a:xfrm>
            <a:off x="1828800" y="2743200"/>
            <a:ext cx="457200" cy="4572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6391" name="Rectangle 9"/>
          <p:cNvSpPr>
            <a:spLocks noChangeArrowheads="1"/>
          </p:cNvSpPr>
          <p:nvPr/>
        </p:nvSpPr>
        <p:spPr bwMode="auto">
          <a:xfrm>
            <a:off x="1828800" y="2286000"/>
            <a:ext cx="457200" cy="4572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6392" name="Rectangle 10"/>
          <p:cNvSpPr>
            <a:spLocks noChangeArrowheads="1"/>
          </p:cNvSpPr>
          <p:nvPr/>
        </p:nvSpPr>
        <p:spPr bwMode="auto">
          <a:xfrm>
            <a:off x="1371600" y="5486400"/>
            <a:ext cx="457200" cy="4572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6393" name="Rectangle 11"/>
          <p:cNvSpPr>
            <a:spLocks noChangeArrowheads="1"/>
          </p:cNvSpPr>
          <p:nvPr/>
        </p:nvSpPr>
        <p:spPr bwMode="auto">
          <a:xfrm>
            <a:off x="1371600" y="5943600"/>
            <a:ext cx="457200" cy="4572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6394" name="Rectangle 12"/>
          <p:cNvSpPr>
            <a:spLocks noChangeArrowheads="1"/>
          </p:cNvSpPr>
          <p:nvPr/>
        </p:nvSpPr>
        <p:spPr bwMode="auto">
          <a:xfrm>
            <a:off x="1371600" y="3657600"/>
            <a:ext cx="457200" cy="4572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6395" name="Rectangle 13"/>
          <p:cNvSpPr>
            <a:spLocks noChangeArrowheads="1"/>
          </p:cNvSpPr>
          <p:nvPr/>
        </p:nvSpPr>
        <p:spPr bwMode="auto">
          <a:xfrm>
            <a:off x="1371600" y="3200400"/>
            <a:ext cx="457200" cy="4572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6396" name="Rectangle 14"/>
          <p:cNvSpPr>
            <a:spLocks noChangeArrowheads="1"/>
          </p:cNvSpPr>
          <p:nvPr/>
        </p:nvSpPr>
        <p:spPr bwMode="auto">
          <a:xfrm>
            <a:off x="1371600" y="2743200"/>
            <a:ext cx="457200" cy="4572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6397" name="Rectangle 15"/>
          <p:cNvSpPr>
            <a:spLocks noChangeArrowheads="1"/>
          </p:cNvSpPr>
          <p:nvPr/>
        </p:nvSpPr>
        <p:spPr bwMode="auto">
          <a:xfrm>
            <a:off x="1371600" y="2286000"/>
            <a:ext cx="457200" cy="4572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6398" name="Rectangle 16"/>
          <p:cNvSpPr>
            <a:spLocks noChangeArrowheads="1"/>
          </p:cNvSpPr>
          <p:nvPr/>
        </p:nvSpPr>
        <p:spPr bwMode="auto">
          <a:xfrm>
            <a:off x="2743200" y="3657600"/>
            <a:ext cx="457200" cy="4572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6399" name="Rectangle 17"/>
          <p:cNvSpPr>
            <a:spLocks noChangeArrowheads="1"/>
          </p:cNvSpPr>
          <p:nvPr/>
        </p:nvSpPr>
        <p:spPr bwMode="auto">
          <a:xfrm>
            <a:off x="2743200" y="2743200"/>
            <a:ext cx="457200" cy="4572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6400" name="Rectangle 18"/>
          <p:cNvSpPr>
            <a:spLocks noChangeArrowheads="1"/>
          </p:cNvSpPr>
          <p:nvPr/>
        </p:nvSpPr>
        <p:spPr bwMode="auto">
          <a:xfrm>
            <a:off x="4572000" y="4572000"/>
            <a:ext cx="457200" cy="4572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6401" name="Rectangle 19"/>
          <p:cNvSpPr>
            <a:spLocks noChangeArrowheads="1"/>
          </p:cNvSpPr>
          <p:nvPr/>
        </p:nvSpPr>
        <p:spPr bwMode="auto">
          <a:xfrm>
            <a:off x="4114800" y="4572000"/>
            <a:ext cx="457200" cy="4572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6402" name="Rectangle 20"/>
          <p:cNvSpPr>
            <a:spLocks noChangeArrowheads="1"/>
          </p:cNvSpPr>
          <p:nvPr/>
        </p:nvSpPr>
        <p:spPr bwMode="auto">
          <a:xfrm>
            <a:off x="4572000" y="5029200"/>
            <a:ext cx="457200" cy="4572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6403" name="Rectangle 21"/>
          <p:cNvSpPr>
            <a:spLocks noChangeArrowheads="1"/>
          </p:cNvSpPr>
          <p:nvPr/>
        </p:nvSpPr>
        <p:spPr bwMode="auto">
          <a:xfrm>
            <a:off x="3657600" y="5029200"/>
            <a:ext cx="457200" cy="4572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6404" name="Rectangle 22"/>
          <p:cNvSpPr>
            <a:spLocks noChangeArrowheads="1"/>
          </p:cNvSpPr>
          <p:nvPr/>
        </p:nvSpPr>
        <p:spPr bwMode="auto">
          <a:xfrm>
            <a:off x="4572000" y="5486400"/>
            <a:ext cx="457200" cy="4572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6405" name="Rectangle 23"/>
          <p:cNvSpPr>
            <a:spLocks noChangeArrowheads="1"/>
          </p:cNvSpPr>
          <p:nvPr/>
        </p:nvSpPr>
        <p:spPr bwMode="auto">
          <a:xfrm>
            <a:off x="4114800" y="5486400"/>
            <a:ext cx="457200" cy="4572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6406" name="Rectangle 24"/>
          <p:cNvSpPr>
            <a:spLocks noChangeArrowheads="1"/>
          </p:cNvSpPr>
          <p:nvPr/>
        </p:nvSpPr>
        <p:spPr bwMode="auto">
          <a:xfrm>
            <a:off x="3657600" y="5486400"/>
            <a:ext cx="457200" cy="4572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6407" name="Rectangle 25"/>
          <p:cNvSpPr>
            <a:spLocks noChangeArrowheads="1"/>
          </p:cNvSpPr>
          <p:nvPr/>
        </p:nvSpPr>
        <p:spPr bwMode="auto">
          <a:xfrm>
            <a:off x="4572000" y="5943600"/>
            <a:ext cx="457200" cy="4572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6408" name="Rectangle 26"/>
          <p:cNvSpPr>
            <a:spLocks noChangeArrowheads="1"/>
          </p:cNvSpPr>
          <p:nvPr/>
        </p:nvSpPr>
        <p:spPr bwMode="auto">
          <a:xfrm>
            <a:off x="4114800" y="5943600"/>
            <a:ext cx="457200" cy="4572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6409" name="Rectangle 27"/>
          <p:cNvSpPr>
            <a:spLocks noChangeArrowheads="1"/>
          </p:cNvSpPr>
          <p:nvPr/>
        </p:nvSpPr>
        <p:spPr bwMode="auto">
          <a:xfrm>
            <a:off x="3657600" y="5943600"/>
            <a:ext cx="457200" cy="4572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6410" name="Rectangle 28"/>
          <p:cNvSpPr>
            <a:spLocks noChangeArrowheads="1"/>
          </p:cNvSpPr>
          <p:nvPr/>
        </p:nvSpPr>
        <p:spPr bwMode="auto">
          <a:xfrm>
            <a:off x="3200400" y="4572000"/>
            <a:ext cx="457200" cy="4572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6411" name="Rectangle 29"/>
          <p:cNvSpPr>
            <a:spLocks noChangeArrowheads="1"/>
          </p:cNvSpPr>
          <p:nvPr/>
        </p:nvSpPr>
        <p:spPr bwMode="auto">
          <a:xfrm>
            <a:off x="3200400" y="5029200"/>
            <a:ext cx="457200" cy="4572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6412" name="Rectangle 30"/>
          <p:cNvSpPr>
            <a:spLocks noChangeArrowheads="1"/>
          </p:cNvSpPr>
          <p:nvPr/>
        </p:nvSpPr>
        <p:spPr bwMode="auto">
          <a:xfrm>
            <a:off x="3200400" y="5486400"/>
            <a:ext cx="457200" cy="4572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6413" name="Rectangle 31"/>
          <p:cNvSpPr>
            <a:spLocks noChangeArrowheads="1"/>
          </p:cNvSpPr>
          <p:nvPr/>
        </p:nvSpPr>
        <p:spPr bwMode="auto">
          <a:xfrm>
            <a:off x="3200400" y="5943600"/>
            <a:ext cx="457200" cy="4572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6414" name="Rectangle 32"/>
          <p:cNvSpPr>
            <a:spLocks noChangeArrowheads="1"/>
          </p:cNvSpPr>
          <p:nvPr/>
        </p:nvSpPr>
        <p:spPr bwMode="auto">
          <a:xfrm>
            <a:off x="2743200" y="4114800"/>
            <a:ext cx="457200" cy="4572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6415" name="Rectangle 33"/>
          <p:cNvSpPr>
            <a:spLocks noChangeArrowheads="1"/>
          </p:cNvSpPr>
          <p:nvPr/>
        </p:nvSpPr>
        <p:spPr bwMode="auto">
          <a:xfrm>
            <a:off x="2743200" y="4572000"/>
            <a:ext cx="457200" cy="4572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6416" name="Rectangle 34"/>
          <p:cNvSpPr>
            <a:spLocks noChangeArrowheads="1"/>
          </p:cNvSpPr>
          <p:nvPr/>
        </p:nvSpPr>
        <p:spPr bwMode="auto">
          <a:xfrm>
            <a:off x="2743200" y="5029200"/>
            <a:ext cx="457200" cy="4572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6417" name="Rectangle 35"/>
          <p:cNvSpPr>
            <a:spLocks noChangeArrowheads="1"/>
          </p:cNvSpPr>
          <p:nvPr/>
        </p:nvSpPr>
        <p:spPr bwMode="auto">
          <a:xfrm>
            <a:off x="2743200" y="5486400"/>
            <a:ext cx="457200" cy="4572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6418" name="Rectangle 36"/>
          <p:cNvSpPr>
            <a:spLocks noChangeArrowheads="1"/>
          </p:cNvSpPr>
          <p:nvPr/>
        </p:nvSpPr>
        <p:spPr bwMode="auto">
          <a:xfrm>
            <a:off x="2743200" y="5943600"/>
            <a:ext cx="457200" cy="4572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6419" name="Rectangle 37"/>
          <p:cNvSpPr>
            <a:spLocks noChangeArrowheads="1"/>
          </p:cNvSpPr>
          <p:nvPr/>
        </p:nvSpPr>
        <p:spPr bwMode="auto">
          <a:xfrm>
            <a:off x="2286000" y="5486400"/>
            <a:ext cx="457200" cy="4572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6420" name="Rectangle 38"/>
          <p:cNvSpPr>
            <a:spLocks noChangeArrowheads="1"/>
          </p:cNvSpPr>
          <p:nvPr/>
        </p:nvSpPr>
        <p:spPr bwMode="auto">
          <a:xfrm>
            <a:off x="2286000" y="5029200"/>
            <a:ext cx="457200" cy="4572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6421" name="Rectangle 39"/>
          <p:cNvSpPr>
            <a:spLocks noChangeArrowheads="1"/>
          </p:cNvSpPr>
          <p:nvPr/>
        </p:nvSpPr>
        <p:spPr bwMode="auto">
          <a:xfrm>
            <a:off x="2286000" y="4572000"/>
            <a:ext cx="457200" cy="4572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6422" name="Rectangle 40"/>
          <p:cNvSpPr>
            <a:spLocks noChangeArrowheads="1"/>
          </p:cNvSpPr>
          <p:nvPr/>
        </p:nvSpPr>
        <p:spPr bwMode="auto">
          <a:xfrm>
            <a:off x="2286000" y="4114800"/>
            <a:ext cx="457200" cy="4572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6423" name="Rectangle 41"/>
          <p:cNvSpPr>
            <a:spLocks noChangeArrowheads="1"/>
          </p:cNvSpPr>
          <p:nvPr/>
        </p:nvSpPr>
        <p:spPr bwMode="auto">
          <a:xfrm>
            <a:off x="2286000" y="3657600"/>
            <a:ext cx="457200" cy="4572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6424" name="Rectangle 42"/>
          <p:cNvSpPr>
            <a:spLocks noChangeArrowheads="1"/>
          </p:cNvSpPr>
          <p:nvPr/>
        </p:nvSpPr>
        <p:spPr bwMode="auto">
          <a:xfrm>
            <a:off x="2286000" y="3200400"/>
            <a:ext cx="457200" cy="4572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6425" name="Rectangle 43"/>
          <p:cNvSpPr>
            <a:spLocks noChangeArrowheads="1"/>
          </p:cNvSpPr>
          <p:nvPr/>
        </p:nvSpPr>
        <p:spPr bwMode="auto">
          <a:xfrm>
            <a:off x="2286000" y="5943600"/>
            <a:ext cx="457200" cy="4572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6426" name="Rectangle 44"/>
          <p:cNvSpPr>
            <a:spLocks noChangeArrowheads="1"/>
          </p:cNvSpPr>
          <p:nvPr/>
        </p:nvSpPr>
        <p:spPr bwMode="auto">
          <a:xfrm>
            <a:off x="1828800" y="4114800"/>
            <a:ext cx="457200" cy="4572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6427" name="Rectangle 45"/>
          <p:cNvSpPr>
            <a:spLocks noChangeArrowheads="1"/>
          </p:cNvSpPr>
          <p:nvPr/>
        </p:nvSpPr>
        <p:spPr bwMode="auto">
          <a:xfrm>
            <a:off x="1828800" y="5943600"/>
            <a:ext cx="457200" cy="4572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6428" name="Rectangle 46"/>
          <p:cNvSpPr>
            <a:spLocks noChangeArrowheads="1"/>
          </p:cNvSpPr>
          <p:nvPr/>
        </p:nvSpPr>
        <p:spPr bwMode="auto">
          <a:xfrm>
            <a:off x="1828800" y="5486400"/>
            <a:ext cx="457200" cy="4572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6429" name="Rectangle 47"/>
          <p:cNvSpPr>
            <a:spLocks noChangeArrowheads="1"/>
          </p:cNvSpPr>
          <p:nvPr/>
        </p:nvSpPr>
        <p:spPr bwMode="auto">
          <a:xfrm>
            <a:off x="1828800" y="5029200"/>
            <a:ext cx="457200" cy="4572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6430" name="Rectangle 48"/>
          <p:cNvSpPr>
            <a:spLocks noChangeArrowheads="1"/>
          </p:cNvSpPr>
          <p:nvPr/>
        </p:nvSpPr>
        <p:spPr bwMode="auto">
          <a:xfrm>
            <a:off x="1828800" y="4572000"/>
            <a:ext cx="457200" cy="4572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6431" name="Rectangle 49"/>
          <p:cNvSpPr>
            <a:spLocks noChangeArrowheads="1"/>
          </p:cNvSpPr>
          <p:nvPr/>
        </p:nvSpPr>
        <p:spPr bwMode="auto">
          <a:xfrm>
            <a:off x="1371600" y="4114800"/>
            <a:ext cx="457200" cy="4572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6432" name="Rectangle 50"/>
          <p:cNvSpPr>
            <a:spLocks noChangeArrowheads="1"/>
          </p:cNvSpPr>
          <p:nvPr/>
        </p:nvSpPr>
        <p:spPr bwMode="auto">
          <a:xfrm>
            <a:off x="3200400" y="4114800"/>
            <a:ext cx="457200" cy="4572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6433" name="Rectangle 51"/>
          <p:cNvSpPr>
            <a:spLocks noChangeArrowheads="1"/>
          </p:cNvSpPr>
          <p:nvPr/>
        </p:nvSpPr>
        <p:spPr bwMode="auto">
          <a:xfrm>
            <a:off x="2743200" y="3200400"/>
            <a:ext cx="457200" cy="4572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6434" name="Rectangle 52"/>
          <p:cNvSpPr>
            <a:spLocks noChangeArrowheads="1"/>
          </p:cNvSpPr>
          <p:nvPr/>
        </p:nvSpPr>
        <p:spPr bwMode="auto">
          <a:xfrm>
            <a:off x="3657600" y="3200400"/>
            <a:ext cx="457200" cy="4572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6435" name="Rectangle 53"/>
          <p:cNvSpPr>
            <a:spLocks noChangeArrowheads="1"/>
          </p:cNvSpPr>
          <p:nvPr/>
        </p:nvSpPr>
        <p:spPr bwMode="auto">
          <a:xfrm>
            <a:off x="4114800" y="2743200"/>
            <a:ext cx="457200" cy="4572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6436" name="Rectangle 54"/>
          <p:cNvSpPr>
            <a:spLocks noChangeArrowheads="1"/>
          </p:cNvSpPr>
          <p:nvPr/>
        </p:nvSpPr>
        <p:spPr bwMode="auto">
          <a:xfrm>
            <a:off x="3657600" y="4572000"/>
            <a:ext cx="457200" cy="4572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6437" name="Rectangle 55"/>
          <p:cNvSpPr>
            <a:spLocks noChangeArrowheads="1"/>
          </p:cNvSpPr>
          <p:nvPr/>
        </p:nvSpPr>
        <p:spPr bwMode="auto">
          <a:xfrm>
            <a:off x="3657600" y="2743200"/>
            <a:ext cx="457200" cy="4572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6438" name="Rectangle 56"/>
          <p:cNvSpPr>
            <a:spLocks noChangeArrowheads="1"/>
          </p:cNvSpPr>
          <p:nvPr/>
        </p:nvSpPr>
        <p:spPr bwMode="auto">
          <a:xfrm>
            <a:off x="4114800" y="2286000"/>
            <a:ext cx="457200" cy="4572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6439" name="Rectangle 57"/>
          <p:cNvSpPr>
            <a:spLocks noChangeArrowheads="1"/>
          </p:cNvSpPr>
          <p:nvPr/>
        </p:nvSpPr>
        <p:spPr bwMode="auto">
          <a:xfrm>
            <a:off x="4114800" y="5029200"/>
            <a:ext cx="457200" cy="4572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6440" name="Rectangle 58"/>
          <p:cNvSpPr>
            <a:spLocks noChangeArrowheads="1"/>
          </p:cNvSpPr>
          <p:nvPr/>
        </p:nvSpPr>
        <p:spPr bwMode="auto">
          <a:xfrm>
            <a:off x="3657600" y="2286000"/>
            <a:ext cx="457200" cy="4572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6441" name="Rectangle 59"/>
          <p:cNvSpPr>
            <a:spLocks noChangeArrowheads="1"/>
          </p:cNvSpPr>
          <p:nvPr/>
        </p:nvSpPr>
        <p:spPr bwMode="auto">
          <a:xfrm>
            <a:off x="3200400" y="3657600"/>
            <a:ext cx="457200" cy="4572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6442" name="Rectangle 60"/>
          <p:cNvSpPr>
            <a:spLocks noChangeArrowheads="1"/>
          </p:cNvSpPr>
          <p:nvPr/>
        </p:nvSpPr>
        <p:spPr bwMode="auto">
          <a:xfrm>
            <a:off x="3200400" y="3200400"/>
            <a:ext cx="457200" cy="4572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6443" name="Rectangle 61"/>
          <p:cNvSpPr>
            <a:spLocks noChangeArrowheads="1"/>
          </p:cNvSpPr>
          <p:nvPr/>
        </p:nvSpPr>
        <p:spPr bwMode="auto">
          <a:xfrm>
            <a:off x="3200400" y="2743200"/>
            <a:ext cx="457200" cy="4572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6444" name="Rectangle 62"/>
          <p:cNvSpPr>
            <a:spLocks noChangeArrowheads="1"/>
          </p:cNvSpPr>
          <p:nvPr/>
        </p:nvSpPr>
        <p:spPr bwMode="auto">
          <a:xfrm>
            <a:off x="3200400" y="2286000"/>
            <a:ext cx="457200" cy="4572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6445" name="Rectangle 63"/>
          <p:cNvSpPr>
            <a:spLocks noChangeArrowheads="1"/>
          </p:cNvSpPr>
          <p:nvPr/>
        </p:nvSpPr>
        <p:spPr bwMode="auto">
          <a:xfrm>
            <a:off x="2743200" y="2286000"/>
            <a:ext cx="457200" cy="4572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6446" name="Rectangle 64"/>
          <p:cNvSpPr>
            <a:spLocks noChangeArrowheads="1"/>
          </p:cNvSpPr>
          <p:nvPr/>
        </p:nvSpPr>
        <p:spPr bwMode="auto">
          <a:xfrm>
            <a:off x="2286000" y="2743200"/>
            <a:ext cx="457200" cy="4572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6447" name="Rectangle 65"/>
          <p:cNvSpPr>
            <a:spLocks noChangeArrowheads="1"/>
          </p:cNvSpPr>
          <p:nvPr/>
        </p:nvSpPr>
        <p:spPr bwMode="auto">
          <a:xfrm>
            <a:off x="2286000" y="2286000"/>
            <a:ext cx="457200" cy="4572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6448" name="Rectangle 66"/>
          <p:cNvSpPr>
            <a:spLocks noChangeArrowheads="1"/>
          </p:cNvSpPr>
          <p:nvPr/>
        </p:nvSpPr>
        <p:spPr bwMode="auto">
          <a:xfrm>
            <a:off x="4572000" y="3200400"/>
            <a:ext cx="457200" cy="4572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6449" name="Rectangle 67"/>
          <p:cNvSpPr>
            <a:spLocks noChangeArrowheads="1"/>
          </p:cNvSpPr>
          <p:nvPr/>
        </p:nvSpPr>
        <p:spPr bwMode="auto">
          <a:xfrm>
            <a:off x="4572000" y="2286000"/>
            <a:ext cx="457200" cy="4572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6450" name="Rectangle 68"/>
          <p:cNvSpPr>
            <a:spLocks noChangeArrowheads="1"/>
          </p:cNvSpPr>
          <p:nvPr/>
        </p:nvSpPr>
        <p:spPr bwMode="auto">
          <a:xfrm>
            <a:off x="4572000" y="2743200"/>
            <a:ext cx="457200" cy="4572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6451" name="Rectangle 69"/>
          <p:cNvSpPr>
            <a:spLocks noChangeArrowheads="1"/>
          </p:cNvSpPr>
          <p:nvPr/>
        </p:nvSpPr>
        <p:spPr bwMode="auto">
          <a:xfrm>
            <a:off x="4572000" y="3657600"/>
            <a:ext cx="457200" cy="4572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6452" name="Rectangle 70"/>
          <p:cNvSpPr>
            <a:spLocks noChangeArrowheads="1"/>
          </p:cNvSpPr>
          <p:nvPr/>
        </p:nvSpPr>
        <p:spPr bwMode="auto">
          <a:xfrm>
            <a:off x="4114800" y="3200400"/>
            <a:ext cx="457200" cy="4572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6453" name="Rectangle 71"/>
          <p:cNvSpPr>
            <a:spLocks noChangeArrowheads="1"/>
          </p:cNvSpPr>
          <p:nvPr/>
        </p:nvSpPr>
        <p:spPr bwMode="auto">
          <a:xfrm>
            <a:off x="4114800" y="3657600"/>
            <a:ext cx="457200" cy="4572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6454" name="Rectangle 72"/>
          <p:cNvSpPr>
            <a:spLocks noChangeArrowheads="1"/>
          </p:cNvSpPr>
          <p:nvPr/>
        </p:nvSpPr>
        <p:spPr bwMode="auto">
          <a:xfrm>
            <a:off x="4572000" y="4114800"/>
            <a:ext cx="457200" cy="4572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6455" name="Rectangle 73"/>
          <p:cNvSpPr>
            <a:spLocks noChangeArrowheads="1"/>
          </p:cNvSpPr>
          <p:nvPr/>
        </p:nvSpPr>
        <p:spPr bwMode="auto">
          <a:xfrm>
            <a:off x="4114800" y="4114800"/>
            <a:ext cx="457200" cy="4572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6456" name="Rectangle 74"/>
          <p:cNvSpPr>
            <a:spLocks noChangeArrowheads="1"/>
          </p:cNvSpPr>
          <p:nvPr/>
        </p:nvSpPr>
        <p:spPr bwMode="auto">
          <a:xfrm>
            <a:off x="3657600" y="4114800"/>
            <a:ext cx="457200" cy="4572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6457" name="Rectangle 75"/>
          <p:cNvSpPr>
            <a:spLocks noChangeArrowheads="1"/>
          </p:cNvSpPr>
          <p:nvPr/>
        </p:nvSpPr>
        <p:spPr bwMode="auto">
          <a:xfrm>
            <a:off x="3657600" y="3657600"/>
            <a:ext cx="457200" cy="4572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6458" name="Rectangle 76"/>
          <p:cNvSpPr>
            <a:spLocks noChangeArrowheads="1"/>
          </p:cNvSpPr>
          <p:nvPr/>
        </p:nvSpPr>
        <p:spPr bwMode="auto">
          <a:xfrm rot="5640878">
            <a:off x="876300" y="5981700"/>
            <a:ext cx="1052513" cy="823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 sz="4800">
                <a:solidFill>
                  <a:srgbClr val="000066"/>
                </a:solidFill>
                <a:latin typeface="Arial" charset="0"/>
                <a:sym typeface="Wingdings" pitchFamily="2" charset="2"/>
              </a:rPr>
              <a:t></a:t>
            </a:r>
            <a:r>
              <a:rPr lang="en-US" sz="4800">
                <a:solidFill>
                  <a:srgbClr val="000066"/>
                </a:solidFill>
                <a:latin typeface="Arial" charset="0"/>
              </a:rPr>
              <a:t> </a:t>
            </a:r>
          </a:p>
        </p:txBody>
      </p:sp>
      <p:grpSp>
        <p:nvGrpSpPr>
          <p:cNvPr id="2" name="Group 77"/>
          <p:cNvGrpSpPr>
            <a:grpSpLocks/>
          </p:cNvGrpSpPr>
          <p:nvPr/>
        </p:nvGrpSpPr>
        <p:grpSpPr bwMode="auto">
          <a:xfrm>
            <a:off x="685800" y="2286000"/>
            <a:ext cx="663575" cy="4108450"/>
            <a:chOff x="432" y="1440"/>
            <a:chExt cx="418" cy="2588"/>
          </a:xfrm>
        </p:grpSpPr>
        <p:sp>
          <p:nvSpPr>
            <p:cNvPr id="16460" name="Rectangle 78"/>
            <p:cNvSpPr>
              <a:spLocks noChangeArrowheads="1"/>
            </p:cNvSpPr>
            <p:nvPr/>
          </p:nvSpPr>
          <p:spPr bwMode="auto">
            <a:xfrm rot="5207878">
              <a:off x="465" y="2014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6461" name="Rectangle 79"/>
            <p:cNvSpPr>
              <a:spLocks noChangeArrowheads="1"/>
            </p:cNvSpPr>
            <p:nvPr/>
          </p:nvSpPr>
          <p:spPr bwMode="auto">
            <a:xfrm rot="5207878">
              <a:off x="448" y="1728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6462" name="Rectangle 80"/>
            <p:cNvSpPr>
              <a:spLocks noChangeArrowheads="1"/>
            </p:cNvSpPr>
            <p:nvPr/>
          </p:nvSpPr>
          <p:spPr bwMode="auto">
            <a:xfrm rot="5207878">
              <a:off x="432" y="1440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6463" name="Rectangle 81"/>
            <p:cNvSpPr>
              <a:spLocks noChangeArrowheads="1"/>
            </p:cNvSpPr>
            <p:nvPr/>
          </p:nvSpPr>
          <p:spPr bwMode="auto">
            <a:xfrm rot="5207878">
              <a:off x="546" y="3452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6464" name="Rectangle 82"/>
            <p:cNvSpPr>
              <a:spLocks noChangeArrowheads="1"/>
            </p:cNvSpPr>
            <p:nvPr/>
          </p:nvSpPr>
          <p:spPr bwMode="auto">
            <a:xfrm rot="5207878">
              <a:off x="530" y="3165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6465" name="Rectangle 83"/>
            <p:cNvSpPr>
              <a:spLocks noChangeArrowheads="1"/>
            </p:cNvSpPr>
            <p:nvPr/>
          </p:nvSpPr>
          <p:spPr bwMode="auto">
            <a:xfrm rot="5207878">
              <a:off x="514" y="2877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6466" name="Rectangle 84"/>
            <p:cNvSpPr>
              <a:spLocks noChangeArrowheads="1"/>
            </p:cNvSpPr>
            <p:nvPr/>
          </p:nvSpPr>
          <p:spPr bwMode="auto">
            <a:xfrm rot="5207878">
              <a:off x="498" y="2590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6467" name="Rectangle 85"/>
            <p:cNvSpPr>
              <a:spLocks noChangeArrowheads="1"/>
            </p:cNvSpPr>
            <p:nvPr/>
          </p:nvSpPr>
          <p:spPr bwMode="auto">
            <a:xfrm rot="5207878">
              <a:off x="481" y="2302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6468" name="Rectangle 86"/>
            <p:cNvSpPr>
              <a:spLocks noChangeArrowheads="1"/>
            </p:cNvSpPr>
            <p:nvPr/>
          </p:nvSpPr>
          <p:spPr bwMode="auto">
            <a:xfrm rot="5207878">
              <a:off x="562" y="3740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</p:grpSp>
    </p:spTree>
  </p:cSld>
  <p:clrMapOvr>
    <a:masterClrMapping/>
  </p:clrMapOvr>
  <p:transition advClick="0" advTm="1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2222E-6 -3.7037E-7 L 0.76372 -0.12176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82" y="-6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6"/>
          <p:cNvSpPr>
            <a:spLocks noChangeArrowheads="1"/>
          </p:cNvSpPr>
          <p:nvPr/>
        </p:nvSpPr>
        <p:spPr bwMode="auto">
          <a:xfrm>
            <a:off x="2286000" y="3657600"/>
            <a:ext cx="457200" cy="4572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7411" name="Rectangle 7"/>
          <p:cNvSpPr>
            <a:spLocks noChangeArrowheads="1"/>
          </p:cNvSpPr>
          <p:nvPr/>
        </p:nvSpPr>
        <p:spPr bwMode="auto">
          <a:xfrm>
            <a:off x="2286000" y="3200400"/>
            <a:ext cx="457200" cy="4572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7412" name="Rectangle 8"/>
          <p:cNvSpPr>
            <a:spLocks noChangeArrowheads="1"/>
          </p:cNvSpPr>
          <p:nvPr/>
        </p:nvSpPr>
        <p:spPr bwMode="auto">
          <a:xfrm>
            <a:off x="2286000" y="2743200"/>
            <a:ext cx="457200" cy="4572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7413" name="Rectangle 9"/>
          <p:cNvSpPr>
            <a:spLocks noChangeArrowheads="1"/>
          </p:cNvSpPr>
          <p:nvPr/>
        </p:nvSpPr>
        <p:spPr bwMode="auto">
          <a:xfrm>
            <a:off x="2286000" y="2286000"/>
            <a:ext cx="457200" cy="4572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7414" name="Rectangle 16"/>
          <p:cNvSpPr>
            <a:spLocks noChangeArrowheads="1"/>
          </p:cNvSpPr>
          <p:nvPr/>
        </p:nvSpPr>
        <p:spPr bwMode="auto">
          <a:xfrm>
            <a:off x="3200400" y="3657600"/>
            <a:ext cx="457200" cy="4572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7415" name="Rectangle 17"/>
          <p:cNvSpPr>
            <a:spLocks noChangeArrowheads="1"/>
          </p:cNvSpPr>
          <p:nvPr/>
        </p:nvSpPr>
        <p:spPr bwMode="auto">
          <a:xfrm>
            <a:off x="3200400" y="2743200"/>
            <a:ext cx="457200" cy="4572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7416" name="Rectangle 19"/>
          <p:cNvSpPr>
            <a:spLocks noChangeArrowheads="1"/>
          </p:cNvSpPr>
          <p:nvPr/>
        </p:nvSpPr>
        <p:spPr bwMode="auto">
          <a:xfrm>
            <a:off x="4572000" y="4572000"/>
            <a:ext cx="457200" cy="4572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7417" name="Rectangle 21"/>
          <p:cNvSpPr>
            <a:spLocks noChangeArrowheads="1"/>
          </p:cNvSpPr>
          <p:nvPr/>
        </p:nvSpPr>
        <p:spPr bwMode="auto">
          <a:xfrm>
            <a:off x="4114800" y="5029200"/>
            <a:ext cx="457200" cy="4572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7418" name="Rectangle 23"/>
          <p:cNvSpPr>
            <a:spLocks noChangeArrowheads="1"/>
          </p:cNvSpPr>
          <p:nvPr/>
        </p:nvSpPr>
        <p:spPr bwMode="auto">
          <a:xfrm>
            <a:off x="4572000" y="5486400"/>
            <a:ext cx="457200" cy="4572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7419" name="Rectangle 24"/>
          <p:cNvSpPr>
            <a:spLocks noChangeArrowheads="1"/>
          </p:cNvSpPr>
          <p:nvPr/>
        </p:nvSpPr>
        <p:spPr bwMode="auto">
          <a:xfrm>
            <a:off x="4114800" y="5486400"/>
            <a:ext cx="457200" cy="4572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7420" name="Rectangle 26"/>
          <p:cNvSpPr>
            <a:spLocks noChangeArrowheads="1"/>
          </p:cNvSpPr>
          <p:nvPr/>
        </p:nvSpPr>
        <p:spPr bwMode="auto">
          <a:xfrm>
            <a:off x="4572000" y="5943600"/>
            <a:ext cx="457200" cy="4572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7421" name="Rectangle 27"/>
          <p:cNvSpPr>
            <a:spLocks noChangeArrowheads="1"/>
          </p:cNvSpPr>
          <p:nvPr/>
        </p:nvSpPr>
        <p:spPr bwMode="auto">
          <a:xfrm>
            <a:off x="4114800" y="5943600"/>
            <a:ext cx="457200" cy="4572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7422" name="Rectangle 28"/>
          <p:cNvSpPr>
            <a:spLocks noChangeArrowheads="1"/>
          </p:cNvSpPr>
          <p:nvPr/>
        </p:nvSpPr>
        <p:spPr bwMode="auto">
          <a:xfrm>
            <a:off x="3657600" y="4572000"/>
            <a:ext cx="457200" cy="4572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7423" name="Rectangle 29"/>
          <p:cNvSpPr>
            <a:spLocks noChangeArrowheads="1"/>
          </p:cNvSpPr>
          <p:nvPr/>
        </p:nvSpPr>
        <p:spPr bwMode="auto">
          <a:xfrm>
            <a:off x="3657600" y="5029200"/>
            <a:ext cx="457200" cy="4572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7424" name="Rectangle 30"/>
          <p:cNvSpPr>
            <a:spLocks noChangeArrowheads="1"/>
          </p:cNvSpPr>
          <p:nvPr/>
        </p:nvSpPr>
        <p:spPr bwMode="auto">
          <a:xfrm>
            <a:off x="3657600" y="5486400"/>
            <a:ext cx="457200" cy="4572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7425" name="Rectangle 31"/>
          <p:cNvSpPr>
            <a:spLocks noChangeArrowheads="1"/>
          </p:cNvSpPr>
          <p:nvPr/>
        </p:nvSpPr>
        <p:spPr bwMode="auto">
          <a:xfrm>
            <a:off x="3657600" y="5943600"/>
            <a:ext cx="457200" cy="4572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7426" name="Rectangle 32"/>
          <p:cNvSpPr>
            <a:spLocks noChangeArrowheads="1"/>
          </p:cNvSpPr>
          <p:nvPr/>
        </p:nvSpPr>
        <p:spPr bwMode="auto">
          <a:xfrm>
            <a:off x="3200400" y="4114800"/>
            <a:ext cx="457200" cy="4572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7427" name="Rectangle 33"/>
          <p:cNvSpPr>
            <a:spLocks noChangeArrowheads="1"/>
          </p:cNvSpPr>
          <p:nvPr/>
        </p:nvSpPr>
        <p:spPr bwMode="auto">
          <a:xfrm>
            <a:off x="3200400" y="4572000"/>
            <a:ext cx="457200" cy="4572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7428" name="Rectangle 34"/>
          <p:cNvSpPr>
            <a:spLocks noChangeArrowheads="1"/>
          </p:cNvSpPr>
          <p:nvPr/>
        </p:nvSpPr>
        <p:spPr bwMode="auto">
          <a:xfrm>
            <a:off x="3200400" y="5029200"/>
            <a:ext cx="457200" cy="4572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7429" name="Rectangle 35"/>
          <p:cNvSpPr>
            <a:spLocks noChangeArrowheads="1"/>
          </p:cNvSpPr>
          <p:nvPr/>
        </p:nvSpPr>
        <p:spPr bwMode="auto">
          <a:xfrm>
            <a:off x="3200400" y="5486400"/>
            <a:ext cx="457200" cy="4572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7430" name="Rectangle 36"/>
          <p:cNvSpPr>
            <a:spLocks noChangeArrowheads="1"/>
          </p:cNvSpPr>
          <p:nvPr/>
        </p:nvSpPr>
        <p:spPr bwMode="auto">
          <a:xfrm>
            <a:off x="3200400" y="5943600"/>
            <a:ext cx="457200" cy="4572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7431" name="Rectangle 37"/>
          <p:cNvSpPr>
            <a:spLocks noChangeArrowheads="1"/>
          </p:cNvSpPr>
          <p:nvPr/>
        </p:nvSpPr>
        <p:spPr bwMode="auto">
          <a:xfrm>
            <a:off x="2743200" y="5486400"/>
            <a:ext cx="457200" cy="4572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7432" name="Rectangle 38"/>
          <p:cNvSpPr>
            <a:spLocks noChangeArrowheads="1"/>
          </p:cNvSpPr>
          <p:nvPr/>
        </p:nvSpPr>
        <p:spPr bwMode="auto">
          <a:xfrm>
            <a:off x="2743200" y="5029200"/>
            <a:ext cx="457200" cy="4572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7433" name="Rectangle 39"/>
          <p:cNvSpPr>
            <a:spLocks noChangeArrowheads="1"/>
          </p:cNvSpPr>
          <p:nvPr/>
        </p:nvSpPr>
        <p:spPr bwMode="auto">
          <a:xfrm>
            <a:off x="2743200" y="4572000"/>
            <a:ext cx="457200" cy="4572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7434" name="Rectangle 40"/>
          <p:cNvSpPr>
            <a:spLocks noChangeArrowheads="1"/>
          </p:cNvSpPr>
          <p:nvPr/>
        </p:nvSpPr>
        <p:spPr bwMode="auto">
          <a:xfrm>
            <a:off x="2743200" y="4114800"/>
            <a:ext cx="457200" cy="4572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7435" name="Rectangle 41"/>
          <p:cNvSpPr>
            <a:spLocks noChangeArrowheads="1"/>
          </p:cNvSpPr>
          <p:nvPr/>
        </p:nvSpPr>
        <p:spPr bwMode="auto">
          <a:xfrm>
            <a:off x="2743200" y="3657600"/>
            <a:ext cx="457200" cy="4572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7436" name="Rectangle 42"/>
          <p:cNvSpPr>
            <a:spLocks noChangeArrowheads="1"/>
          </p:cNvSpPr>
          <p:nvPr/>
        </p:nvSpPr>
        <p:spPr bwMode="auto">
          <a:xfrm>
            <a:off x="2743200" y="3200400"/>
            <a:ext cx="457200" cy="4572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7437" name="Rectangle 43"/>
          <p:cNvSpPr>
            <a:spLocks noChangeArrowheads="1"/>
          </p:cNvSpPr>
          <p:nvPr/>
        </p:nvSpPr>
        <p:spPr bwMode="auto">
          <a:xfrm>
            <a:off x="2743200" y="5943600"/>
            <a:ext cx="457200" cy="4572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7438" name="Rectangle 44"/>
          <p:cNvSpPr>
            <a:spLocks noChangeArrowheads="1"/>
          </p:cNvSpPr>
          <p:nvPr/>
        </p:nvSpPr>
        <p:spPr bwMode="auto">
          <a:xfrm>
            <a:off x="2286000" y="4114800"/>
            <a:ext cx="457200" cy="4572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7439" name="Rectangle 45"/>
          <p:cNvSpPr>
            <a:spLocks noChangeArrowheads="1"/>
          </p:cNvSpPr>
          <p:nvPr/>
        </p:nvSpPr>
        <p:spPr bwMode="auto">
          <a:xfrm>
            <a:off x="2286000" y="5943600"/>
            <a:ext cx="457200" cy="4572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7440" name="Rectangle 46"/>
          <p:cNvSpPr>
            <a:spLocks noChangeArrowheads="1"/>
          </p:cNvSpPr>
          <p:nvPr/>
        </p:nvSpPr>
        <p:spPr bwMode="auto">
          <a:xfrm>
            <a:off x="2286000" y="5486400"/>
            <a:ext cx="457200" cy="4572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7441" name="Rectangle 47"/>
          <p:cNvSpPr>
            <a:spLocks noChangeArrowheads="1"/>
          </p:cNvSpPr>
          <p:nvPr/>
        </p:nvSpPr>
        <p:spPr bwMode="auto">
          <a:xfrm>
            <a:off x="2286000" y="5029200"/>
            <a:ext cx="457200" cy="4572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7442" name="Rectangle 48"/>
          <p:cNvSpPr>
            <a:spLocks noChangeArrowheads="1"/>
          </p:cNvSpPr>
          <p:nvPr/>
        </p:nvSpPr>
        <p:spPr bwMode="auto">
          <a:xfrm>
            <a:off x="2286000" y="4572000"/>
            <a:ext cx="457200" cy="4572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grpSp>
        <p:nvGrpSpPr>
          <p:cNvPr id="17443" name="Group 88"/>
          <p:cNvGrpSpPr>
            <a:grpSpLocks/>
          </p:cNvGrpSpPr>
          <p:nvPr/>
        </p:nvGrpSpPr>
        <p:grpSpPr bwMode="auto">
          <a:xfrm>
            <a:off x="1828800" y="2286000"/>
            <a:ext cx="457200" cy="4114800"/>
            <a:chOff x="1152" y="1440"/>
            <a:chExt cx="288" cy="2592"/>
          </a:xfrm>
        </p:grpSpPr>
        <p:sp>
          <p:nvSpPr>
            <p:cNvPr id="17486" name="Rectangle 4"/>
            <p:cNvSpPr>
              <a:spLocks noChangeArrowheads="1"/>
            </p:cNvSpPr>
            <p:nvPr/>
          </p:nvSpPr>
          <p:spPr bwMode="auto">
            <a:xfrm>
              <a:off x="1152" y="2880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7487" name="Rectangle 5"/>
            <p:cNvSpPr>
              <a:spLocks noChangeArrowheads="1"/>
            </p:cNvSpPr>
            <p:nvPr/>
          </p:nvSpPr>
          <p:spPr bwMode="auto">
            <a:xfrm>
              <a:off x="1152" y="3168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7488" name="Rectangle 10"/>
            <p:cNvSpPr>
              <a:spLocks noChangeArrowheads="1"/>
            </p:cNvSpPr>
            <p:nvPr/>
          </p:nvSpPr>
          <p:spPr bwMode="auto">
            <a:xfrm>
              <a:off x="1152" y="3456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7489" name="Rectangle 11"/>
            <p:cNvSpPr>
              <a:spLocks noChangeArrowheads="1"/>
            </p:cNvSpPr>
            <p:nvPr/>
          </p:nvSpPr>
          <p:spPr bwMode="auto">
            <a:xfrm>
              <a:off x="1152" y="3744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7490" name="Rectangle 12"/>
            <p:cNvSpPr>
              <a:spLocks noChangeArrowheads="1"/>
            </p:cNvSpPr>
            <p:nvPr/>
          </p:nvSpPr>
          <p:spPr bwMode="auto">
            <a:xfrm>
              <a:off x="1152" y="2304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7491" name="Rectangle 13"/>
            <p:cNvSpPr>
              <a:spLocks noChangeArrowheads="1"/>
            </p:cNvSpPr>
            <p:nvPr/>
          </p:nvSpPr>
          <p:spPr bwMode="auto">
            <a:xfrm>
              <a:off x="1152" y="2016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7492" name="Rectangle 14"/>
            <p:cNvSpPr>
              <a:spLocks noChangeArrowheads="1"/>
            </p:cNvSpPr>
            <p:nvPr/>
          </p:nvSpPr>
          <p:spPr bwMode="auto">
            <a:xfrm>
              <a:off x="1152" y="1728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7493" name="Rectangle 15"/>
            <p:cNvSpPr>
              <a:spLocks noChangeArrowheads="1"/>
            </p:cNvSpPr>
            <p:nvPr/>
          </p:nvSpPr>
          <p:spPr bwMode="auto">
            <a:xfrm>
              <a:off x="1152" y="1440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7494" name="Rectangle 49"/>
            <p:cNvSpPr>
              <a:spLocks noChangeArrowheads="1"/>
            </p:cNvSpPr>
            <p:nvPr/>
          </p:nvSpPr>
          <p:spPr bwMode="auto">
            <a:xfrm>
              <a:off x="1152" y="2592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</p:grpSp>
      <p:sp>
        <p:nvSpPr>
          <p:cNvPr id="17444" name="Rectangle 50"/>
          <p:cNvSpPr>
            <a:spLocks noChangeArrowheads="1"/>
          </p:cNvSpPr>
          <p:nvPr/>
        </p:nvSpPr>
        <p:spPr bwMode="auto">
          <a:xfrm>
            <a:off x="3657600" y="4114800"/>
            <a:ext cx="457200" cy="4572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7445" name="Rectangle 51"/>
          <p:cNvSpPr>
            <a:spLocks noChangeArrowheads="1"/>
          </p:cNvSpPr>
          <p:nvPr/>
        </p:nvSpPr>
        <p:spPr bwMode="auto">
          <a:xfrm>
            <a:off x="3200400" y="3200400"/>
            <a:ext cx="457200" cy="4572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7446" name="Rectangle 52"/>
          <p:cNvSpPr>
            <a:spLocks noChangeArrowheads="1"/>
          </p:cNvSpPr>
          <p:nvPr/>
        </p:nvSpPr>
        <p:spPr bwMode="auto">
          <a:xfrm>
            <a:off x="4114800" y="3200400"/>
            <a:ext cx="457200" cy="4572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7447" name="Rectangle 53"/>
          <p:cNvSpPr>
            <a:spLocks noChangeArrowheads="1"/>
          </p:cNvSpPr>
          <p:nvPr/>
        </p:nvSpPr>
        <p:spPr bwMode="auto">
          <a:xfrm>
            <a:off x="4572000" y="2743200"/>
            <a:ext cx="457200" cy="4572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7448" name="Rectangle 54"/>
          <p:cNvSpPr>
            <a:spLocks noChangeArrowheads="1"/>
          </p:cNvSpPr>
          <p:nvPr/>
        </p:nvSpPr>
        <p:spPr bwMode="auto">
          <a:xfrm>
            <a:off x="4114800" y="4572000"/>
            <a:ext cx="457200" cy="4572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7449" name="Rectangle 55"/>
          <p:cNvSpPr>
            <a:spLocks noChangeArrowheads="1"/>
          </p:cNvSpPr>
          <p:nvPr/>
        </p:nvSpPr>
        <p:spPr bwMode="auto">
          <a:xfrm>
            <a:off x="4114800" y="2743200"/>
            <a:ext cx="457200" cy="4572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7450" name="Rectangle 56"/>
          <p:cNvSpPr>
            <a:spLocks noChangeArrowheads="1"/>
          </p:cNvSpPr>
          <p:nvPr/>
        </p:nvSpPr>
        <p:spPr bwMode="auto">
          <a:xfrm>
            <a:off x="4572000" y="2286000"/>
            <a:ext cx="457200" cy="4572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7451" name="Rectangle 57"/>
          <p:cNvSpPr>
            <a:spLocks noChangeArrowheads="1"/>
          </p:cNvSpPr>
          <p:nvPr/>
        </p:nvSpPr>
        <p:spPr bwMode="auto">
          <a:xfrm>
            <a:off x="4572000" y="5029200"/>
            <a:ext cx="457200" cy="4572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7452" name="Rectangle 58"/>
          <p:cNvSpPr>
            <a:spLocks noChangeArrowheads="1"/>
          </p:cNvSpPr>
          <p:nvPr/>
        </p:nvSpPr>
        <p:spPr bwMode="auto">
          <a:xfrm>
            <a:off x="4114800" y="2286000"/>
            <a:ext cx="457200" cy="4572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7453" name="Rectangle 59"/>
          <p:cNvSpPr>
            <a:spLocks noChangeArrowheads="1"/>
          </p:cNvSpPr>
          <p:nvPr/>
        </p:nvSpPr>
        <p:spPr bwMode="auto">
          <a:xfrm>
            <a:off x="3657600" y="3657600"/>
            <a:ext cx="457200" cy="4572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7454" name="Rectangle 60"/>
          <p:cNvSpPr>
            <a:spLocks noChangeArrowheads="1"/>
          </p:cNvSpPr>
          <p:nvPr/>
        </p:nvSpPr>
        <p:spPr bwMode="auto">
          <a:xfrm>
            <a:off x="3657600" y="3200400"/>
            <a:ext cx="457200" cy="4572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7455" name="Rectangle 61"/>
          <p:cNvSpPr>
            <a:spLocks noChangeArrowheads="1"/>
          </p:cNvSpPr>
          <p:nvPr/>
        </p:nvSpPr>
        <p:spPr bwMode="auto">
          <a:xfrm>
            <a:off x="3657600" y="2743200"/>
            <a:ext cx="457200" cy="4572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7456" name="Rectangle 62"/>
          <p:cNvSpPr>
            <a:spLocks noChangeArrowheads="1"/>
          </p:cNvSpPr>
          <p:nvPr/>
        </p:nvSpPr>
        <p:spPr bwMode="auto">
          <a:xfrm>
            <a:off x="3657600" y="2286000"/>
            <a:ext cx="457200" cy="4572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7457" name="Rectangle 63"/>
          <p:cNvSpPr>
            <a:spLocks noChangeArrowheads="1"/>
          </p:cNvSpPr>
          <p:nvPr/>
        </p:nvSpPr>
        <p:spPr bwMode="auto">
          <a:xfrm>
            <a:off x="3200400" y="2286000"/>
            <a:ext cx="457200" cy="4572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7458" name="Rectangle 64"/>
          <p:cNvSpPr>
            <a:spLocks noChangeArrowheads="1"/>
          </p:cNvSpPr>
          <p:nvPr/>
        </p:nvSpPr>
        <p:spPr bwMode="auto">
          <a:xfrm>
            <a:off x="2743200" y="2743200"/>
            <a:ext cx="457200" cy="4572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7459" name="Rectangle 65"/>
          <p:cNvSpPr>
            <a:spLocks noChangeArrowheads="1"/>
          </p:cNvSpPr>
          <p:nvPr/>
        </p:nvSpPr>
        <p:spPr bwMode="auto">
          <a:xfrm>
            <a:off x="2743200" y="2286000"/>
            <a:ext cx="457200" cy="4572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7460" name="Rectangle 70"/>
          <p:cNvSpPr>
            <a:spLocks noChangeArrowheads="1"/>
          </p:cNvSpPr>
          <p:nvPr/>
        </p:nvSpPr>
        <p:spPr bwMode="auto">
          <a:xfrm>
            <a:off x="4572000" y="3200400"/>
            <a:ext cx="457200" cy="4572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7461" name="Rectangle 71"/>
          <p:cNvSpPr>
            <a:spLocks noChangeArrowheads="1"/>
          </p:cNvSpPr>
          <p:nvPr/>
        </p:nvSpPr>
        <p:spPr bwMode="auto">
          <a:xfrm>
            <a:off x="4572000" y="3657600"/>
            <a:ext cx="457200" cy="4572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grpSp>
        <p:nvGrpSpPr>
          <p:cNvPr id="17462" name="Group 87"/>
          <p:cNvGrpSpPr>
            <a:grpSpLocks/>
          </p:cNvGrpSpPr>
          <p:nvPr/>
        </p:nvGrpSpPr>
        <p:grpSpPr bwMode="auto">
          <a:xfrm rot="2922874">
            <a:off x="6934200" y="2819400"/>
            <a:ext cx="457200" cy="4114800"/>
            <a:chOff x="2880" y="1440"/>
            <a:chExt cx="288" cy="2592"/>
          </a:xfrm>
        </p:grpSpPr>
        <p:sp>
          <p:nvSpPr>
            <p:cNvPr id="17477" name="Rectangle 18"/>
            <p:cNvSpPr>
              <a:spLocks noChangeArrowheads="1"/>
            </p:cNvSpPr>
            <p:nvPr/>
          </p:nvSpPr>
          <p:spPr bwMode="auto">
            <a:xfrm>
              <a:off x="2880" y="2880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rgbClr val="FF33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7478" name="Rectangle 20"/>
            <p:cNvSpPr>
              <a:spLocks noChangeArrowheads="1"/>
            </p:cNvSpPr>
            <p:nvPr/>
          </p:nvSpPr>
          <p:spPr bwMode="auto">
            <a:xfrm>
              <a:off x="2880" y="3168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rgbClr val="FF33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7479" name="Rectangle 22"/>
            <p:cNvSpPr>
              <a:spLocks noChangeArrowheads="1"/>
            </p:cNvSpPr>
            <p:nvPr/>
          </p:nvSpPr>
          <p:spPr bwMode="auto">
            <a:xfrm>
              <a:off x="2880" y="3456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rgbClr val="FF33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7480" name="Rectangle 25"/>
            <p:cNvSpPr>
              <a:spLocks noChangeArrowheads="1"/>
            </p:cNvSpPr>
            <p:nvPr/>
          </p:nvSpPr>
          <p:spPr bwMode="auto">
            <a:xfrm>
              <a:off x="2880" y="3744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rgbClr val="FF33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7481" name="Rectangle 66"/>
            <p:cNvSpPr>
              <a:spLocks noChangeArrowheads="1"/>
            </p:cNvSpPr>
            <p:nvPr/>
          </p:nvSpPr>
          <p:spPr bwMode="auto">
            <a:xfrm>
              <a:off x="2880" y="2016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rgbClr val="FF33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7482" name="Rectangle 67"/>
            <p:cNvSpPr>
              <a:spLocks noChangeArrowheads="1"/>
            </p:cNvSpPr>
            <p:nvPr/>
          </p:nvSpPr>
          <p:spPr bwMode="auto">
            <a:xfrm>
              <a:off x="2880" y="1440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rgbClr val="FF33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7483" name="Rectangle 68"/>
            <p:cNvSpPr>
              <a:spLocks noChangeArrowheads="1"/>
            </p:cNvSpPr>
            <p:nvPr/>
          </p:nvSpPr>
          <p:spPr bwMode="auto">
            <a:xfrm>
              <a:off x="2880" y="1728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rgbClr val="FF33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7484" name="Rectangle 69"/>
            <p:cNvSpPr>
              <a:spLocks noChangeArrowheads="1"/>
            </p:cNvSpPr>
            <p:nvPr/>
          </p:nvSpPr>
          <p:spPr bwMode="auto">
            <a:xfrm>
              <a:off x="2880" y="2304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rgbClr val="FF33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7485" name="Rectangle 72"/>
            <p:cNvSpPr>
              <a:spLocks noChangeArrowheads="1"/>
            </p:cNvSpPr>
            <p:nvPr/>
          </p:nvSpPr>
          <p:spPr bwMode="auto">
            <a:xfrm>
              <a:off x="2880" y="2592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rgbClr val="FF33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</p:grpSp>
      <p:sp>
        <p:nvSpPr>
          <p:cNvPr id="17463" name="Rectangle 73"/>
          <p:cNvSpPr>
            <a:spLocks noChangeArrowheads="1"/>
          </p:cNvSpPr>
          <p:nvPr/>
        </p:nvSpPr>
        <p:spPr bwMode="auto">
          <a:xfrm>
            <a:off x="4572000" y="4114800"/>
            <a:ext cx="457200" cy="4572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7464" name="Rectangle 74"/>
          <p:cNvSpPr>
            <a:spLocks noChangeArrowheads="1"/>
          </p:cNvSpPr>
          <p:nvPr/>
        </p:nvSpPr>
        <p:spPr bwMode="auto">
          <a:xfrm>
            <a:off x="4114800" y="4114800"/>
            <a:ext cx="457200" cy="4572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7465" name="Rectangle 75"/>
          <p:cNvSpPr>
            <a:spLocks noChangeArrowheads="1"/>
          </p:cNvSpPr>
          <p:nvPr/>
        </p:nvSpPr>
        <p:spPr bwMode="auto">
          <a:xfrm>
            <a:off x="4114800" y="3657600"/>
            <a:ext cx="457200" cy="4572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8508" name="Rectangle 76"/>
          <p:cNvSpPr>
            <a:spLocks noChangeArrowheads="1"/>
          </p:cNvSpPr>
          <p:nvPr/>
        </p:nvSpPr>
        <p:spPr bwMode="auto">
          <a:xfrm rot="5640878">
            <a:off x="1271588" y="1576388"/>
            <a:ext cx="1052512" cy="823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 sz="4800">
                <a:solidFill>
                  <a:srgbClr val="000066"/>
                </a:solidFill>
                <a:latin typeface="Arial" charset="0"/>
                <a:sym typeface="Wingdings" pitchFamily="2" charset="2"/>
              </a:rPr>
              <a:t></a:t>
            </a:r>
            <a:r>
              <a:rPr lang="en-US" sz="4800">
                <a:solidFill>
                  <a:srgbClr val="000066"/>
                </a:solidFill>
                <a:latin typeface="Arial" charset="0"/>
              </a:rPr>
              <a:t> </a:t>
            </a:r>
          </a:p>
        </p:txBody>
      </p:sp>
      <p:grpSp>
        <p:nvGrpSpPr>
          <p:cNvPr id="17467" name="Group 89"/>
          <p:cNvGrpSpPr>
            <a:grpSpLocks/>
          </p:cNvGrpSpPr>
          <p:nvPr/>
        </p:nvGrpSpPr>
        <p:grpSpPr bwMode="auto">
          <a:xfrm>
            <a:off x="1371600" y="2286000"/>
            <a:ext cx="457200" cy="4114800"/>
            <a:chOff x="2880" y="1440"/>
            <a:chExt cx="288" cy="2592"/>
          </a:xfrm>
        </p:grpSpPr>
        <p:sp>
          <p:nvSpPr>
            <p:cNvPr id="17468" name="Rectangle 90"/>
            <p:cNvSpPr>
              <a:spLocks noChangeArrowheads="1"/>
            </p:cNvSpPr>
            <p:nvPr/>
          </p:nvSpPr>
          <p:spPr bwMode="auto">
            <a:xfrm>
              <a:off x="2880" y="2880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7469" name="Rectangle 91"/>
            <p:cNvSpPr>
              <a:spLocks noChangeArrowheads="1"/>
            </p:cNvSpPr>
            <p:nvPr/>
          </p:nvSpPr>
          <p:spPr bwMode="auto">
            <a:xfrm>
              <a:off x="2880" y="3168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7470" name="Rectangle 92"/>
            <p:cNvSpPr>
              <a:spLocks noChangeArrowheads="1"/>
            </p:cNvSpPr>
            <p:nvPr/>
          </p:nvSpPr>
          <p:spPr bwMode="auto">
            <a:xfrm>
              <a:off x="2880" y="3456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7471" name="Rectangle 93"/>
            <p:cNvSpPr>
              <a:spLocks noChangeArrowheads="1"/>
            </p:cNvSpPr>
            <p:nvPr/>
          </p:nvSpPr>
          <p:spPr bwMode="auto">
            <a:xfrm>
              <a:off x="2880" y="3744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7472" name="Rectangle 94"/>
            <p:cNvSpPr>
              <a:spLocks noChangeArrowheads="1"/>
            </p:cNvSpPr>
            <p:nvPr/>
          </p:nvSpPr>
          <p:spPr bwMode="auto">
            <a:xfrm>
              <a:off x="2880" y="2016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7473" name="Rectangle 95"/>
            <p:cNvSpPr>
              <a:spLocks noChangeArrowheads="1"/>
            </p:cNvSpPr>
            <p:nvPr/>
          </p:nvSpPr>
          <p:spPr bwMode="auto">
            <a:xfrm>
              <a:off x="2880" y="1440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7474" name="Rectangle 96"/>
            <p:cNvSpPr>
              <a:spLocks noChangeArrowheads="1"/>
            </p:cNvSpPr>
            <p:nvPr/>
          </p:nvSpPr>
          <p:spPr bwMode="auto">
            <a:xfrm>
              <a:off x="2880" y="1728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7475" name="Rectangle 97"/>
            <p:cNvSpPr>
              <a:spLocks noChangeArrowheads="1"/>
            </p:cNvSpPr>
            <p:nvPr/>
          </p:nvSpPr>
          <p:spPr bwMode="auto">
            <a:xfrm>
              <a:off x="2880" y="2304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7476" name="Rectangle 98"/>
            <p:cNvSpPr>
              <a:spLocks noChangeArrowheads="1"/>
            </p:cNvSpPr>
            <p:nvPr/>
          </p:nvSpPr>
          <p:spPr bwMode="auto">
            <a:xfrm>
              <a:off x="2880" y="2592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</p:grpSp>
    </p:spTree>
  </p:cSld>
  <p:clrMapOvr>
    <a:masterClrMapping/>
  </p:clrMapOvr>
  <p:transition advClick="0" advTm="1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85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85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508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4"/>
          <p:cNvSpPr>
            <a:spLocks noChangeArrowheads="1"/>
          </p:cNvSpPr>
          <p:nvPr/>
        </p:nvSpPr>
        <p:spPr bwMode="auto">
          <a:xfrm>
            <a:off x="2286000" y="4572000"/>
            <a:ext cx="457200" cy="4572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8435" name="Rectangle 5"/>
          <p:cNvSpPr>
            <a:spLocks noChangeArrowheads="1"/>
          </p:cNvSpPr>
          <p:nvPr/>
        </p:nvSpPr>
        <p:spPr bwMode="auto">
          <a:xfrm>
            <a:off x="2286000" y="5029200"/>
            <a:ext cx="457200" cy="4572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8436" name="Rectangle 6"/>
          <p:cNvSpPr>
            <a:spLocks noChangeArrowheads="1"/>
          </p:cNvSpPr>
          <p:nvPr/>
        </p:nvSpPr>
        <p:spPr bwMode="auto">
          <a:xfrm>
            <a:off x="2743200" y="3657600"/>
            <a:ext cx="457200" cy="4572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8437" name="Rectangle 7"/>
          <p:cNvSpPr>
            <a:spLocks noChangeArrowheads="1"/>
          </p:cNvSpPr>
          <p:nvPr/>
        </p:nvSpPr>
        <p:spPr bwMode="auto">
          <a:xfrm>
            <a:off x="2743200" y="3200400"/>
            <a:ext cx="457200" cy="4572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8438" name="Rectangle 8"/>
          <p:cNvSpPr>
            <a:spLocks noChangeArrowheads="1"/>
          </p:cNvSpPr>
          <p:nvPr/>
        </p:nvSpPr>
        <p:spPr bwMode="auto">
          <a:xfrm>
            <a:off x="2743200" y="2743200"/>
            <a:ext cx="457200" cy="4572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8439" name="Rectangle 9"/>
          <p:cNvSpPr>
            <a:spLocks noChangeArrowheads="1"/>
          </p:cNvSpPr>
          <p:nvPr/>
        </p:nvSpPr>
        <p:spPr bwMode="auto">
          <a:xfrm>
            <a:off x="2743200" y="2286000"/>
            <a:ext cx="457200" cy="4572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8440" name="Rectangle 10"/>
          <p:cNvSpPr>
            <a:spLocks noChangeArrowheads="1"/>
          </p:cNvSpPr>
          <p:nvPr/>
        </p:nvSpPr>
        <p:spPr bwMode="auto">
          <a:xfrm>
            <a:off x="2286000" y="5486400"/>
            <a:ext cx="457200" cy="4572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8441" name="Rectangle 11"/>
          <p:cNvSpPr>
            <a:spLocks noChangeArrowheads="1"/>
          </p:cNvSpPr>
          <p:nvPr/>
        </p:nvSpPr>
        <p:spPr bwMode="auto">
          <a:xfrm>
            <a:off x="2286000" y="5943600"/>
            <a:ext cx="457200" cy="4572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8442" name="Rectangle 12"/>
          <p:cNvSpPr>
            <a:spLocks noChangeArrowheads="1"/>
          </p:cNvSpPr>
          <p:nvPr/>
        </p:nvSpPr>
        <p:spPr bwMode="auto">
          <a:xfrm>
            <a:off x="2286000" y="3657600"/>
            <a:ext cx="457200" cy="4572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8443" name="Rectangle 13"/>
          <p:cNvSpPr>
            <a:spLocks noChangeArrowheads="1"/>
          </p:cNvSpPr>
          <p:nvPr/>
        </p:nvSpPr>
        <p:spPr bwMode="auto">
          <a:xfrm>
            <a:off x="2286000" y="3200400"/>
            <a:ext cx="457200" cy="4572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8444" name="Rectangle 14"/>
          <p:cNvSpPr>
            <a:spLocks noChangeArrowheads="1"/>
          </p:cNvSpPr>
          <p:nvPr/>
        </p:nvSpPr>
        <p:spPr bwMode="auto">
          <a:xfrm>
            <a:off x="2286000" y="2743200"/>
            <a:ext cx="457200" cy="4572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8445" name="Rectangle 15"/>
          <p:cNvSpPr>
            <a:spLocks noChangeArrowheads="1"/>
          </p:cNvSpPr>
          <p:nvPr/>
        </p:nvSpPr>
        <p:spPr bwMode="auto">
          <a:xfrm>
            <a:off x="2286000" y="2286000"/>
            <a:ext cx="457200" cy="4572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8446" name="Rectangle 16"/>
          <p:cNvSpPr>
            <a:spLocks noChangeArrowheads="1"/>
          </p:cNvSpPr>
          <p:nvPr/>
        </p:nvSpPr>
        <p:spPr bwMode="auto">
          <a:xfrm>
            <a:off x="3657600" y="3657600"/>
            <a:ext cx="457200" cy="4572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8447" name="Rectangle 17"/>
          <p:cNvSpPr>
            <a:spLocks noChangeArrowheads="1"/>
          </p:cNvSpPr>
          <p:nvPr/>
        </p:nvSpPr>
        <p:spPr bwMode="auto">
          <a:xfrm>
            <a:off x="3657600" y="2743200"/>
            <a:ext cx="457200" cy="4572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8448" name="Rectangle 21"/>
          <p:cNvSpPr>
            <a:spLocks noChangeArrowheads="1"/>
          </p:cNvSpPr>
          <p:nvPr/>
        </p:nvSpPr>
        <p:spPr bwMode="auto">
          <a:xfrm>
            <a:off x="4572000" y="5029200"/>
            <a:ext cx="457200" cy="4572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8449" name="Rectangle 24"/>
          <p:cNvSpPr>
            <a:spLocks noChangeArrowheads="1"/>
          </p:cNvSpPr>
          <p:nvPr/>
        </p:nvSpPr>
        <p:spPr bwMode="auto">
          <a:xfrm>
            <a:off x="4572000" y="5486400"/>
            <a:ext cx="457200" cy="4572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8450" name="Rectangle 27"/>
          <p:cNvSpPr>
            <a:spLocks noChangeArrowheads="1"/>
          </p:cNvSpPr>
          <p:nvPr/>
        </p:nvSpPr>
        <p:spPr bwMode="auto">
          <a:xfrm>
            <a:off x="4572000" y="5943600"/>
            <a:ext cx="457200" cy="4572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8451" name="Rectangle 28"/>
          <p:cNvSpPr>
            <a:spLocks noChangeArrowheads="1"/>
          </p:cNvSpPr>
          <p:nvPr/>
        </p:nvSpPr>
        <p:spPr bwMode="auto">
          <a:xfrm>
            <a:off x="4114800" y="4572000"/>
            <a:ext cx="457200" cy="4572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8452" name="Rectangle 29"/>
          <p:cNvSpPr>
            <a:spLocks noChangeArrowheads="1"/>
          </p:cNvSpPr>
          <p:nvPr/>
        </p:nvSpPr>
        <p:spPr bwMode="auto">
          <a:xfrm>
            <a:off x="4114800" y="5029200"/>
            <a:ext cx="457200" cy="4572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8453" name="Rectangle 30"/>
          <p:cNvSpPr>
            <a:spLocks noChangeArrowheads="1"/>
          </p:cNvSpPr>
          <p:nvPr/>
        </p:nvSpPr>
        <p:spPr bwMode="auto">
          <a:xfrm>
            <a:off x="4114800" y="5486400"/>
            <a:ext cx="457200" cy="4572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8454" name="Rectangle 31"/>
          <p:cNvSpPr>
            <a:spLocks noChangeArrowheads="1"/>
          </p:cNvSpPr>
          <p:nvPr/>
        </p:nvSpPr>
        <p:spPr bwMode="auto">
          <a:xfrm>
            <a:off x="4114800" y="5943600"/>
            <a:ext cx="457200" cy="4572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8455" name="Rectangle 32"/>
          <p:cNvSpPr>
            <a:spLocks noChangeArrowheads="1"/>
          </p:cNvSpPr>
          <p:nvPr/>
        </p:nvSpPr>
        <p:spPr bwMode="auto">
          <a:xfrm>
            <a:off x="3657600" y="4114800"/>
            <a:ext cx="457200" cy="4572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8456" name="Rectangle 33"/>
          <p:cNvSpPr>
            <a:spLocks noChangeArrowheads="1"/>
          </p:cNvSpPr>
          <p:nvPr/>
        </p:nvSpPr>
        <p:spPr bwMode="auto">
          <a:xfrm>
            <a:off x="3657600" y="4572000"/>
            <a:ext cx="457200" cy="4572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8457" name="Rectangle 34"/>
          <p:cNvSpPr>
            <a:spLocks noChangeArrowheads="1"/>
          </p:cNvSpPr>
          <p:nvPr/>
        </p:nvSpPr>
        <p:spPr bwMode="auto">
          <a:xfrm>
            <a:off x="3657600" y="5029200"/>
            <a:ext cx="457200" cy="4572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8458" name="Rectangle 35"/>
          <p:cNvSpPr>
            <a:spLocks noChangeArrowheads="1"/>
          </p:cNvSpPr>
          <p:nvPr/>
        </p:nvSpPr>
        <p:spPr bwMode="auto">
          <a:xfrm>
            <a:off x="3657600" y="5486400"/>
            <a:ext cx="457200" cy="4572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8459" name="Rectangle 36"/>
          <p:cNvSpPr>
            <a:spLocks noChangeArrowheads="1"/>
          </p:cNvSpPr>
          <p:nvPr/>
        </p:nvSpPr>
        <p:spPr bwMode="auto">
          <a:xfrm>
            <a:off x="3657600" y="5943600"/>
            <a:ext cx="457200" cy="4572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8460" name="Rectangle 37"/>
          <p:cNvSpPr>
            <a:spLocks noChangeArrowheads="1"/>
          </p:cNvSpPr>
          <p:nvPr/>
        </p:nvSpPr>
        <p:spPr bwMode="auto">
          <a:xfrm>
            <a:off x="3200400" y="5486400"/>
            <a:ext cx="457200" cy="4572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8461" name="Rectangle 38"/>
          <p:cNvSpPr>
            <a:spLocks noChangeArrowheads="1"/>
          </p:cNvSpPr>
          <p:nvPr/>
        </p:nvSpPr>
        <p:spPr bwMode="auto">
          <a:xfrm>
            <a:off x="3200400" y="5029200"/>
            <a:ext cx="457200" cy="4572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8462" name="Rectangle 39"/>
          <p:cNvSpPr>
            <a:spLocks noChangeArrowheads="1"/>
          </p:cNvSpPr>
          <p:nvPr/>
        </p:nvSpPr>
        <p:spPr bwMode="auto">
          <a:xfrm>
            <a:off x="3200400" y="4572000"/>
            <a:ext cx="457200" cy="4572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8463" name="Rectangle 40"/>
          <p:cNvSpPr>
            <a:spLocks noChangeArrowheads="1"/>
          </p:cNvSpPr>
          <p:nvPr/>
        </p:nvSpPr>
        <p:spPr bwMode="auto">
          <a:xfrm>
            <a:off x="3200400" y="4114800"/>
            <a:ext cx="457200" cy="4572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8464" name="Rectangle 41"/>
          <p:cNvSpPr>
            <a:spLocks noChangeArrowheads="1"/>
          </p:cNvSpPr>
          <p:nvPr/>
        </p:nvSpPr>
        <p:spPr bwMode="auto">
          <a:xfrm>
            <a:off x="3200400" y="3657600"/>
            <a:ext cx="457200" cy="4572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8465" name="Rectangle 42"/>
          <p:cNvSpPr>
            <a:spLocks noChangeArrowheads="1"/>
          </p:cNvSpPr>
          <p:nvPr/>
        </p:nvSpPr>
        <p:spPr bwMode="auto">
          <a:xfrm>
            <a:off x="3200400" y="3200400"/>
            <a:ext cx="457200" cy="4572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8466" name="Rectangle 43"/>
          <p:cNvSpPr>
            <a:spLocks noChangeArrowheads="1"/>
          </p:cNvSpPr>
          <p:nvPr/>
        </p:nvSpPr>
        <p:spPr bwMode="auto">
          <a:xfrm>
            <a:off x="3200400" y="5943600"/>
            <a:ext cx="457200" cy="4572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8467" name="Rectangle 44"/>
          <p:cNvSpPr>
            <a:spLocks noChangeArrowheads="1"/>
          </p:cNvSpPr>
          <p:nvPr/>
        </p:nvSpPr>
        <p:spPr bwMode="auto">
          <a:xfrm>
            <a:off x="2743200" y="4114800"/>
            <a:ext cx="457200" cy="4572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8468" name="Rectangle 45"/>
          <p:cNvSpPr>
            <a:spLocks noChangeArrowheads="1"/>
          </p:cNvSpPr>
          <p:nvPr/>
        </p:nvSpPr>
        <p:spPr bwMode="auto">
          <a:xfrm>
            <a:off x="2743200" y="5943600"/>
            <a:ext cx="457200" cy="4572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8469" name="Rectangle 46"/>
          <p:cNvSpPr>
            <a:spLocks noChangeArrowheads="1"/>
          </p:cNvSpPr>
          <p:nvPr/>
        </p:nvSpPr>
        <p:spPr bwMode="auto">
          <a:xfrm>
            <a:off x="2743200" y="5486400"/>
            <a:ext cx="457200" cy="4572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8470" name="Rectangle 47"/>
          <p:cNvSpPr>
            <a:spLocks noChangeArrowheads="1"/>
          </p:cNvSpPr>
          <p:nvPr/>
        </p:nvSpPr>
        <p:spPr bwMode="auto">
          <a:xfrm>
            <a:off x="2743200" y="5029200"/>
            <a:ext cx="457200" cy="4572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8471" name="Rectangle 48"/>
          <p:cNvSpPr>
            <a:spLocks noChangeArrowheads="1"/>
          </p:cNvSpPr>
          <p:nvPr/>
        </p:nvSpPr>
        <p:spPr bwMode="auto">
          <a:xfrm>
            <a:off x="2743200" y="4572000"/>
            <a:ext cx="457200" cy="4572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8472" name="Rectangle 49"/>
          <p:cNvSpPr>
            <a:spLocks noChangeArrowheads="1"/>
          </p:cNvSpPr>
          <p:nvPr/>
        </p:nvSpPr>
        <p:spPr bwMode="auto">
          <a:xfrm>
            <a:off x="2286000" y="4114800"/>
            <a:ext cx="457200" cy="4572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8473" name="Rectangle 50"/>
          <p:cNvSpPr>
            <a:spLocks noChangeArrowheads="1"/>
          </p:cNvSpPr>
          <p:nvPr/>
        </p:nvSpPr>
        <p:spPr bwMode="auto">
          <a:xfrm>
            <a:off x="4114800" y="4114800"/>
            <a:ext cx="457200" cy="4572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8474" name="Rectangle 51"/>
          <p:cNvSpPr>
            <a:spLocks noChangeArrowheads="1"/>
          </p:cNvSpPr>
          <p:nvPr/>
        </p:nvSpPr>
        <p:spPr bwMode="auto">
          <a:xfrm>
            <a:off x="3657600" y="3200400"/>
            <a:ext cx="457200" cy="4572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8475" name="Rectangle 52"/>
          <p:cNvSpPr>
            <a:spLocks noChangeArrowheads="1"/>
          </p:cNvSpPr>
          <p:nvPr/>
        </p:nvSpPr>
        <p:spPr bwMode="auto">
          <a:xfrm>
            <a:off x="4572000" y="3200400"/>
            <a:ext cx="457200" cy="4572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8476" name="Rectangle 54"/>
          <p:cNvSpPr>
            <a:spLocks noChangeArrowheads="1"/>
          </p:cNvSpPr>
          <p:nvPr/>
        </p:nvSpPr>
        <p:spPr bwMode="auto">
          <a:xfrm>
            <a:off x="4572000" y="4572000"/>
            <a:ext cx="457200" cy="4572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8477" name="Rectangle 55"/>
          <p:cNvSpPr>
            <a:spLocks noChangeArrowheads="1"/>
          </p:cNvSpPr>
          <p:nvPr/>
        </p:nvSpPr>
        <p:spPr bwMode="auto">
          <a:xfrm>
            <a:off x="4572000" y="2743200"/>
            <a:ext cx="457200" cy="4572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8478" name="Rectangle 58"/>
          <p:cNvSpPr>
            <a:spLocks noChangeArrowheads="1"/>
          </p:cNvSpPr>
          <p:nvPr/>
        </p:nvSpPr>
        <p:spPr bwMode="auto">
          <a:xfrm>
            <a:off x="4572000" y="2286000"/>
            <a:ext cx="457200" cy="4572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8479" name="Rectangle 59"/>
          <p:cNvSpPr>
            <a:spLocks noChangeArrowheads="1"/>
          </p:cNvSpPr>
          <p:nvPr/>
        </p:nvSpPr>
        <p:spPr bwMode="auto">
          <a:xfrm>
            <a:off x="4114800" y="3657600"/>
            <a:ext cx="457200" cy="4572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8480" name="Rectangle 60"/>
          <p:cNvSpPr>
            <a:spLocks noChangeArrowheads="1"/>
          </p:cNvSpPr>
          <p:nvPr/>
        </p:nvSpPr>
        <p:spPr bwMode="auto">
          <a:xfrm>
            <a:off x="4114800" y="3200400"/>
            <a:ext cx="457200" cy="4572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8481" name="Rectangle 61"/>
          <p:cNvSpPr>
            <a:spLocks noChangeArrowheads="1"/>
          </p:cNvSpPr>
          <p:nvPr/>
        </p:nvSpPr>
        <p:spPr bwMode="auto">
          <a:xfrm>
            <a:off x="4114800" y="2743200"/>
            <a:ext cx="457200" cy="4572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8482" name="Rectangle 62"/>
          <p:cNvSpPr>
            <a:spLocks noChangeArrowheads="1"/>
          </p:cNvSpPr>
          <p:nvPr/>
        </p:nvSpPr>
        <p:spPr bwMode="auto">
          <a:xfrm>
            <a:off x="4114800" y="2286000"/>
            <a:ext cx="457200" cy="4572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8483" name="Rectangle 63"/>
          <p:cNvSpPr>
            <a:spLocks noChangeArrowheads="1"/>
          </p:cNvSpPr>
          <p:nvPr/>
        </p:nvSpPr>
        <p:spPr bwMode="auto">
          <a:xfrm>
            <a:off x="3657600" y="2286000"/>
            <a:ext cx="457200" cy="4572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8484" name="Rectangle 64"/>
          <p:cNvSpPr>
            <a:spLocks noChangeArrowheads="1"/>
          </p:cNvSpPr>
          <p:nvPr/>
        </p:nvSpPr>
        <p:spPr bwMode="auto">
          <a:xfrm>
            <a:off x="3200400" y="2743200"/>
            <a:ext cx="457200" cy="4572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8485" name="Rectangle 65"/>
          <p:cNvSpPr>
            <a:spLocks noChangeArrowheads="1"/>
          </p:cNvSpPr>
          <p:nvPr/>
        </p:nvSpPr>
        <p:spPr bwMode="auto">
          <a:xfrm>
            <a:off x="3200400" y="2286000"/>
            <a:ext cx="457200" cy="4572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grpSp>
        <p:nvGrpSpPr>
          <p:cNvPr id="18486" name="Group 97"/>
          <p:cNvGrpSpPr>
            <a:grpSpLocks/>
          </p:cNvGrpSpPr>
          <p:nvPr/>
        </p:nvGrpSpPr>
        <p:grpSpPr bwMode="auto">
          <a:xfrm rot="1957292">
            <a:off x="7086600" y="2286000"/>
            <a:ext cx="457200" cy="4114800"/>
            <a:chOff x="4704" y="1440"/>
            <a:chExt cx="288" cy="2592"/>
          </a:xfrm>
        </p:grpSpPr>
        <p:sp>
          <p:nvSpPr>
            <p:cNvPr id="18510" name="Rectangle 18"/>
            <p:cNvSpPr>
              <a:spLocks noChangeArrowheads="1"/>
            </p:cNvSpPr>
            <p:nvPr/>
          </p:nvSpPr>
          <p:spPr bwMode="auto">
            <a:xfrm>
              <a:off x="4704" y="2880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rgbClr val="FF33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8511" name="Rectangle 20"/>
            <p:cNvSpPr>
              <a:spLocks noChangeArrowheads="1"/>
            </p:cNvSpPr>
            <p:nvPr/>
          </p:nvSpPr>
          <p:spPr bwMode="auto">
            <a:xfrm>
              <a:off x="4704" y="3168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rgbClr val="FF33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8512" name="Rectangle 22"/>
            <p:cNvSpPr>
              <a:spLocks noChangeArrowheads="1"/>
            </p:cNvSpPr>
            <p:nvPr/>
          </p:nvSpPr>
          <p:spPr bwMode="auto">
            <a:xfrm>
              <a:off x="4704" y="3456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rgbClr val="FF33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8513" name="Rectangle 25"/>
            <p:cNvSpPr>
              <a:spLocks noChangeArrowheads="1"/>
            </p:cNvSpPr>
            <p:nvPr/>
          </p:nvSpPr>
          <p:spPr bwMode="auto">
            <a:xfrm>
              <a:off x="4704" y="3744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rgbClr val="FF33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8514" name="Rectangle 66"/>
            <p:cNvSpPr>
              <a:spLocks noChangeArrowheads="1"/>
            </p:cNvSpPr>
            <p:nvPr/>
          </p:nvSpPr>
          <p:spPr bwMode="auto">
            <a:xfrm>
              <a:off x="4704" y="2016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rgbClr val="FF33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8515" name="Rectangle 67"/>
            <p:cNvSpPr>
              <a:spLocks noChangeArrowheads="1"/>
            </p:cNvSpPr>
            <p:nvPr/>
          </p:nvSpPr>
          <p:spPr bwMode="auto">
            <a:xfrm>
              <a:off x="4704" y="1440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rgbClr val="FF33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8516" name="Rectangle 68"/>
            <p:cNvSpPr>
              <a:spLocks noChangeArrowheads="1"/>
            </p:cNvSpPr>
            <p:nvPr/>
          </p:nvSpPr>
          <p:spPr bwMode="auto">
            <a:xfrm>
              <a:off x="4704" y="1728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rgbClr val="FF33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8517" name="Rectangle 69"/>
            <p:cNvSpPr>
              <a:spLocks noChangeArrowheads="1"/>
            </p:cNvSpPr>
            <p:nvPr/>
          </p:nvSpPr>
          <p:spPr bwMode="auto">
            <a:xfrm>
              <a:off x="4704" y="2304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rgbClr val="FF33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8518" name="Rectangle 72"/>
            <p:cNvSpPr>
              <a:spLocks noChangeArrowheads="1"/>
            </p:cNvSpPr>
            <p:nvPr/>
          </p:nvSpPr>
          <p:spPr bwMode="auto">
            <a:xfrm>
              <a:off x="4704" y="2592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rgbClr val="FF33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</p:grpSp>
      <p:sp>
        <p:nvSpPr>
          <p:cNvPr id="18487" name="Rectangle 74"/>
          <p:cNvSpPr>
            <a:spLocks noChangeArrowheads="1"/>
          </p:cNvSpPr>
          <p:nvPr/>
        </p:nvSpPr>
        <p:spPr bwMode="auto">
          <a:xfrm>
            <a:off x="4572000" y="4114800"/>
            <a:ext cx="457200" cy="4572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8488" name="Rectangle 75"/>
          <p:cNvSpPr>
            <a:spLocks noChangeArrowheads="1"/>
          </p:cNvSpPr>
          <p:nvPr/>
        </p:nvSpPr>
        <p:spPr bwMode="auto">
          <a:xfrm>
            <a:off x="4572000" y="3657600"/>
            <a:ext cx="457200" cy="4572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8489" name="Rectangle 76"/>
          <p:cNvSpPr>
            <a:spLocks noChangeArrowheads="1"/>
          </p:cNvSpPr>
          <p:nvPr/>
        </p:nvSpPr>
        <p:spPr bwMode="auto">
          <a:xfrm rot="5640878">
            <a:off x="1804988" y="5614988"/>
            <a:ext cx="1052512" cy="823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 sz="4800">
                <a:solidFill>
                  <a:srgbClr val="000066"/>
                </a:solidFill>
                <a:latin typeface="Arial" charset="0"/>
                <a:sym typeface="Wingdings" pitchFamily="2" charset="2"/>
              </a:rPr>
              <a:t></a:t>
            </a:r>
            <a:r>
              <a:rPr lang="en-US" sz="4800">
                <a:solidFill>
                  <a:srgbClr val="000066"/>
                </a:solidFill>
                <a:latin typeface="Arial" charset="0"/>
              </a:rPr>
              <a:t> </a:t>
            </a:r>
          </a:p>
        </p:txBody>
      </p:sp>
      <p:grpSp>
        <p:nvGrpSpPr>
          <p:cNvPr id="3" name="Group 77"/>
          <p:cNvGrpSpPr>
            <a:grpSpLocks/>
          </p:cNvGrpSpPr>
          <p:nvPr/>
        </p:nvGrpSpPr>
        <p:grpSpPr bwMode="auto">
          <a:xfrm>
            <a:off x="1622425" y="2286000"/>
            <a:ext cx="663575" cy="4108450"/>
            <a:chOff x="432" y="1440"/>
            <a:chExt cx="418" cy="2588"/>
          </a:xfrm>
        </p:grpSpPr>
        <p:sp>
          <p:nvSpPr>
            <p:cNvPr id="18501" name="Rectangle 78"/>
            <p:cNvSpPr>
              <a:spLocks noChangeArrowheads="1"/>
            </p:cNvSpPr>
            <p:nvPr/>
          </p:nvSpPr>
          <p:spPr bwMode="auto">
            <a:xfrm rot="5207878">
              <a:off x="465" y="2014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8502" name="Rectangle 79"/>
            <p:cNvSpPr>
              <a:spLocks noChangeArrowheads="1"/>
            </p:cNvSpPr>
            <p:nvPr/>
          </p:nvSpPr>
          <p:spPr bwMode="auto">
            <a:xfrm rot="5207878">
              <a:off x="448" y="1728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8503" name="Rectangle 80"/>
            <p:cNvSpPr>
              <a:spLocks noChangeArrowheads="1"/>
            </p:cNvSpPr>
            <p:nvPr/>
          </p:nvSpPr>
          <p:spPr bwMode="auto">
            <a:xfrm rot="5207878">
              <a:off x="432" y="1440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8504" name="Rectangle 81"/>
            <p:cNvSpPr>
              <a:spLocks noChangeArrowheads="1"/>
            </p:cNvSpPr>
            <p:nvPr/>
          </p:nvSpPr>
          <p:spPr bwMode="auto">
            <a:xfrm rot="5207878">
              <a:off x="546" y="3452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8505" name="Rectangle 82"/>
            <p:cNvSpPr>
              <a:spLocks noChangeArrowheads="1"/>
            </p:cNvSpPr>
            <p:nvPr/>
          </p:nvSpPr>
          <p:spPr bwMode="auto">
            <a:xfrm rot="5207878">
              <a:off x="530" y="3165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8506" name="Rectangle 83"/>
            <p:cNvSpPr>
              <a:spLocks noChangeArrowheads="1"/>
            </p:cNvSpPr>
            <p:nvPr/>
          </p:nvSpPr>
          <p:spPr bwMode="auto">
            <a:xfrm rot="5207878">
              <a:off x="514" y="2877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8507" name="Rectangle 84"/>
            <p:cNvSpPr>
              <a:spLocks noChangeArrowheads="1"/>
            </p:cNvSpPr>
            <p:nvPr/>
          </p:nvSpPr>
          <p:spPr bwMode="auto">
            <a:xfrm rot="5207878">
              <a:off x="498" y="2590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8508" name="Rectangle 85"/>
            <p:cNvSpPr>
              <a:spLocks noChangeArrowheads="1"/>
            </p:cNvSpPr>
            <p:nvPr/>
          </p:nvSpPr>
          <p:spPr bwMode="auto">
            <a:xfrm rot="5207878">
              <a:off x="481" y="2302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8509" name="Rectangle 86"/>
            <p:cNvSpPr>
              <a:spLocks noChangeArrowheads="1"/>
            </p:cNvSpPr>
            <p:nvPr/>
          </p:nvSpPr>
          <p:spPr bwMode="auto">
            <a:xfrm rot="5207878">
              <a:off x="562" y="3740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</p:grpSp>
      <p:grpSp>
        <p:nvGrpSpPr>
          <p:cNvPr id="18491" name="Group 98"/>
          <p:cNvGrpSpPr>
            <a:grpSpLocks/>
          </p:cNvGrpSpPr>
          <p:nvPr/>
        </p:nvGrpSpPr>
        <p:grpSpPr bwMode="auto">
          <a:xfrm rot="2922874">
            <a:off x="6934200" y="2819400"/>
            <a:ext cx="457200" cy="4114800"/>
            <a:chOff x="2880" y="1440"/>
            <a:chExt cx="288" cy="2592"/>
          </a:xfrm>
        </p:grpSpPr>
        <p:sp>
          <p:nvSpPr>
            <p:cNvPr id="18492" name="Rectangle 99"/>
            <p:cNvSpPr>
              <a:spLocks noChangeArrowheads="1"/>
            </p:cNvSpPr>
            <p:nvPr/>
          </p:nvSpPr>
          <p:spPr bwMode="auto">
            <a:xfrm>
              <a:off x="2880" y="2880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rgbClr val="FF33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8493" name="Rectangle 100"/>
            <p:cNvSpPr>
              <a:spLocks noChangeArrowheads="1"/>
            </p:cNvSpPr>
            <p:nvPr/>
          </p:nvSpPr>
          <p:spPr bwMode="auto">
            <a:xfrm>
              <a:off x="2880" y="3168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rgbClr val="FF33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8494" name="Rectangle 101"/>
            <p:cNvSpPr>
              <a:spLocks noChangeArrowheads="1"/>
            </p:cNvSpPr>
            <p:nvPr/>
          </p:nvSpPr>
          <p:spPr bwMode="auto">
            <a:xfrm>
              <a:off x="2880" y="3456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rgbClr val="FF33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8495" name="Rectangle 102"/>
            <p:cNvSpPr>
              <a:spLocks noChangeArrowheads="1"/>
            </p:cNvSpPr>
            <p:nvPr/>
          </p:nvSpPr>
          <p:spPr bwMode="auto">
            <a:xfrm>
              <a:off x="2880" y="3744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rgbClr val="FF33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8496" name="Rectangle 103"/>
            <p:cNvSpPr>
              <a:spLocks noChangeArrowheads="1"/>
            </p:cNvSpPr>
            <p:nvPr/>
          </p:nvSpPr>
          <p:spPr bwMode="auto">
            <a:xfrm>
              <a:off x="2880" y="2016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rgbClr val="FF33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8497" name="Rectangle 104"/>
            <p:cNvSpPr>
              <a:spLocks noChangeArrowheads="1"/>
            </p:cNvSpPr>
            <p:nvPr/>
          </p:nvSpPr>
          <p:spPr bwMode="auto">
            <a:xfrm>
              <a:off x="2880" y="1440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rgbClr val="FF33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8498" name="Rectangle 105"/>
            <p:cNvSpPr>
              <a:spLocks noChangeArrowheads="1"/>
            </p:cNvSpPr>
            <p:nvPr/>
          </p:nvSpPr>
          <p:spPr bwMode="auto">
            <a:xfrm>
              <a:off x="2880" y="1728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rgbClr val="FF33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8499" name="Rectangle 106"/>
            <p:cNvSpPr>
              <a:spLocks noChangeArrowheads="1"/>
            </p:cNvSpPr>
            <p:nvPr/>
          </p:nvSpPr>
          <p:spPr bwMode="auto">
            <a:xfrm>
              <a:off x="2880" y="2304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rgbClr val="FF33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8500" name="Rectangle 107"/>
            <p:cNvSpPr>
              <a:spLocks noChangeArrowheads="1"/>
            </p:cNvSpPr>
            <p:nvPr/>
          </p:nvSpPr>
          <p:spPr bwMode="auto">
            <a:xfrm>
              <a:off x="2880" y="2592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rgbClr val="FF33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</p:grpSp>
    </p:spTree>
  </p:cSld>
  <p:clrMapOvr>
    <a:masterClrMapping/>
  </p:clrMapOvr>
  <p:transition advClick="0" advTm="1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2222E-6 -3.7037E-7 L 0.55295 0.00046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76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 rot="2922874">
            <a:off x="6934200" y="2819400"/>
            <a:ext cx="457200" cy="4114800"/>
            <a:chOff x="2880" y="1440"/>
            <a:chExt cx="288" cy="2592"/>
          </a:xfrm>
        </p:grpSpPr>
        <p:sp>
          <p:nvSpPr>
            <p:cNvPr id="19520" name="Rectangle 5"/>
            <p:cNvSpPr>
              <a:spLocks noChangeArrowheads="1"/>
            </p:cNvSpPr>
            <p:nvPr/>
          </p:nvSpPr>
          <p:spPr bwMode="auto">
            <a:xfrm>
              <a:off x="2880" y="2880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9521" name="Rectangle 6"/>
            <p:cNvSpPr>
              <a:spLocks noChangeArrowheads="1"/>
            </p:cNvSpPr>
            <p:nvPr/>
          </p:nvSpPr>
          <p:spPr bwMode="auto">
            <a:xfrm>
              <a:off x="2880" y="3168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9522" name="Rectangle 7"/>
            <p:cNvSpPr>
              <a:spLocks noChangeArrowheads="1"/>
            </p:cNvSpPr>
            <p:nvPr/>
          </p:nvSpPr>
          <p:spPr bwMode="auto">
            <a:xfrm>
              <a:off x="2880" y="3456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9523" name="Rectangle 8"/>
            <p:cNvSpPr>
              <a:spLocks noChangeArrowheads="1"/>
            </p:cNvSpPr>
            <p:nvPr/>
          </p:nvSpPr>
          <p:spPr bwMode="auto">
            <a:xfrm>
              <a:off x="2880" y="3744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9524" name="Rectangle 9"/>
            <p:cNvSpPr>
              <a:spLocks noChangeArrowheads="1"/>
            </p:cNvSpPr>
            <p:nvPr/>
          </p:nvSpPr>
          <p:spPr bwMode="auto">
            <a:xfrm>
              <a:off x="2880" y="2016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9525" name="Rectangle 10"/>
            <p:cNvSpPr>
              <a:spLocks noChangeArrowheads="1"/>
            </p:cNvSpPr>
            <p:nvPr/>
          </p:nvSpPr>
          <p:spPr bwMode="auto">
            <a:xfrm>
              <a:off x="2880" y="1440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9526" name="Rectangle 11"/>
            <p:cNvSpPr>
              <a:spLocks noChangeArrowheads="1"/>
            </p:cNvSpPr>
            <p:nvPr/>
          </p:nvSpPr>
          <p:spPr bwMode="auto">
            <a:xfrm>
              <a:off x="2880" y="1728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9527" name="Rectangle 12"/>
            <p:cNvSpPr>
              <a:spLocks noChangeArrowheads="1"/>
            </p:cNvSpPr>
            <p:nvPr/>
          </p:nvSpPr>
          <p:spPr bwMode="auto">
            <a:xfrm>
              <a:off x="2880" y="2304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9528" name="Rectangle 13"/>
            <p:cNvSpPr>
              <a:spLocks noChangeArrowheads="1"/>
            </p:cNvSpPr>
            <p:nvPr/>
          </p:nvSpPr>
          <p:spPr bwMode="auto">
            <a:xfrm>
              <a:off x="2880" y="2592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</p:grpSp>
      <p:grpSp>
        <p:nvGrpSpPr>
          <p:cNvPr id="3" name="Group 34"/>
          <p:cNvGrpSpPr>
            <a:grpSpLocks/>
          </p:cNvGrpSpPr>
          <p:nvPr/>
        </p:nvGrpSpPr>
        <p:grpSpPr bwMode="auto">
          <a:xfrm rot="-2215745">
            <a:off x="2598738" y="2743200"/>
            <a:ext cx="457200" cy="4114800"/>
            <a:chOff x="4704" y="1440"/>
            <a:chExt cx="288" cy="2592"/>
          </a:xfrm>
        </p:grpSpPr>
        <p:sp>
          <p:nvSpPr>
            <p:cNvPr id="19511" name="Rectangle 35"/>
            <p:cNvSpPr>
              <a:spLocks noChangeArrowheads="1"/>
            </p:cNvSpPr>
            <p:nvPr/>
          </p:nvSpPr>
          <p:spPr bwMode="auto">
            <a:xfrm>
              <a:off x="4704" y="2880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9512" name="Rectangle 36"/>
            <p:cNvSpPr>
              <a:spLocks noChangeArrowheads="1"/>
            </p:cNvSpPr>
            <p:nvPr/>
          </p:nvSpPr>
          <p:spPr bwMode="auto">
            <a:xfrm>
              <a:off x="4704" y="3168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9513" name="Rectangle 37"/>
            <p:cNvSpPr>
              <a:spLocks noChangeArrowheads="1"/>
            </p:cNvSpPr>
            <p:nvPr/>
          </p:nvSpPr>
          <p:spPr bwMode="auto">
            <a:xfrm>
              <a:off x="4704" y="3456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9514" name="Rectangle 38"/>
            <p:cNvSpPr>
              <a:spLocks noChangeArrowheads="1"/>
            </p:cNvSpPr>
            <p:nvPr/>
          </p:nvSpPr>
          <p:spPr bwMode="auto">
            <a:xfrm>
              <a:off x="4704" y="3744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9515" name="Rectangle 39"/>
            <p:cNvSpPr>
              <a:spLocks noChangeArrowheads="1"/>
            </p:cNvSpPr>
            <p:nvPr/>
          </p:nvSpPr>
          <p:spPr bwMode="auto">
            <a:xfrm>
              <a:off x="4704" y="2016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9516" name="Rectangle 40"/>
            <p:cNvSpPr>
              <a:spLocks noChangeArrowheads="1"/>
            </p:cNvSpPr>
            <p:nvPr/>
          </p:nvSpPr>
          <p:spPr bwMode="auto">
            <a:xfrm>
              <a:off x="4704" y="1440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9517" name="Rectangle 41"/>
            <p:cNvSpPr>
              <a:spLocks noChangeArrowheads="1"/>
            </p:cNvSpPr>
            <p:nvPr/>
          </p:nvSpPr>
          <p:spPr bwMode="auto">
            <a:xfrm>
              <a:off x="4704" y="1728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9518" name="Rectangle 42"/>
            <p:cNvSpPr>
              <a:spLocks noChangeArrowheads="1"/>
            </p:cNvSpPr>
            <p:nvPr/>
          </p:nvSpPr>
          <p:spPr bwMode="auto">
            <a:xfrm>
              <a:off x="4704" y="2304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9519" name="Rectangle 43"/>
            <p:cNvSpPr>
              <a:spLocks noChangeArrowheads="1"/>
            </p:cNvSpPr>
            <p:nvPr/>
          </p:nvSpPr>
          <p:spPr bwMode="auto">
            <a:xfrm>
              <a:off x="4704" y="2592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</p:grpSp>
      <p:grpSp>
        <p:nvGrpSpPr>
          <p:cNvPr id="4" name="Group 44"/>
          <p:cNvGrpSpPr>
            <a:grpSpLocks/>
          </p:cNvGrpSpPr>
          <p:nvPr/>
        </p:nvGrpSpPr>
        <p:grpSpPr bwMode="auto">
          <a:xfrm rot="-1281558">
            <a:off x="3962400" y="2209800"/>
            <a:ext cx="457200" cy="4114800"/>
            <a:chOff x="4704" y="1440"/>
            <a:chExt cx="288" cy="2592"/>
          </a:xfrm>
        </p:grpSpPr>
        <p:sp>
          <p:nvSpPr>
            <p:cNvPr id="19502" name="Rectangle 45"/>
            <p:cNvSpPr>
              <a:spLocks noChangeArrowheads="1"/>
            </p:cNvSpPr>
            <p:nvPr/>
          </p:nvSpPr>
          <p:spPr bwMode="auto">
            <a:xfrm>
              <a:off x="4704" y="2880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9503" name="Rectangle 46"/>
            <p:cNvSpPr>
              <a:spLocks noChangeArrowheads="1"/>
            </p:cNvSpPr>
            <p:nvPr/>
          </p:nvSpPr>
          <p:spPr bwMode="auto">
            <a:xfrm>
              <a:off x="4704" y="3168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9504" name="Rectangle 47"/>
            <p:cNvSpPr>
              <a:spLocks noChangeArrowheads="1"/>
            </p:cNvSpPr>
            <p:nvPr/>
          </p:nvSpPr>
          <p:spPr bwMode="auto">
            <a:xfrm>
              <a:off x="4704" y="3456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9505" name="Rectangle 48"/>
            <p:cNvSpPr>
              <a:spLocks noChangeArrowheads="1"/>
            </p:cNvSpPr>
            <p:nvPr/>
          </p:nvSpPr>
          <p:spPr bwMode="auto">
            <a:xfrm>
              <a:off x="4704" y="3744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9506" name="Rectangle 49"/>
            <p:cNvSpPr>
              <a:spLocks noChangeArrowheads="1"/>
            </p:cNvSpPr>
            <p:nvPr/>
          </p:nvSpPr>
          <p:spPr bwMode="auto">
            <a:xfrm>
              <a:off x="4704" y="2016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9507" name="Rectangle 50"/>
            <p:cNvSpPr>
              <a:spLocks noChangeArrowheads="1"/>
            </p:cNvSpPr>
            <p:nvPr/>
          </p:nvSpPr>
          <p:spPr bwMode="auto">
            <a:xfrm>
              <a:off x="4704" y="1440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9508" name="Rectangle 51"/>
            <p:cNvSpPr>
              <a:spLocks noChangeArrowheads="1"/>
            </p:cNvSpPr>
            <p:nvPr/>
          </p:nvSpPr>
          <p:spPr bwMode="auto">
            <a:xfrm>
              <a:off x="4704" y="1728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9509" name="Rectangle 52"/>
            <p:cNvSpPr>
              <a:spLocks noChangeArrowheads="1"/>
            </p:cNvSpPr>
            <p:nvPr/>
          </p:nvSpPr>
          <p:spPr bwMode="auto">
            <a:xfrm>
              <a:off x="4704" y="2304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9510" name="Rectangle 53"/>
            <p:cNvSpPr>
              <a:spLocks noChangeArrowheads="1"/>
            </p:cNvSpPr>
            <p:nvPr/>
          </p:nvSpPr>
          <p:spPr bwMode="auto">
            <a:xfrm>
              <a:off x="4704" y="2592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</p:grpSp>
      <p:grpSp>
        <p:nvGrpSpPr>
          <p:cNvPr id="5" name="Group 54"/>
          <p:cNvGrpSpPr>
            <a:grpSpLocks/>
          </p:cNvGrpSpPr>
          <p:nvPr/>
        </p:nvGrpSpPr>
        <p:grpSpPr bwMode="auto">
          <a:xfrm rot="857981">
            <a:off x="2371725" y="2198688"/>
            <a:ext cx="457200" cy="4114800"/>
            <a:chOff x="4704" y="1440"/>
            <a:chExt cx="288" cy="2592"/>
          </a:xfrm>
        </p:grpSpPr>
        <p:sp>
          <p:nvSpPr>
            <p:cNvPr id="19493" name="Rectangle 55"/>
            <p:cNvSpPr>
              <a:spLocks noChangeArrowheads="1"/>
            </p:cNvSpPr>
            <p:nvPr/>
          </p:nvSpPr>
          <p:spPr bwMode="auto">
            <a:xfrm>
              <a:off x="4704" y="2880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9494" name="Rectangle 56"/>
            <p:cNvSpPr>
              <a:spLocks noChangeArrowheads="1"/>
            </p:cNvSpPr>
            <p:nvPr/>
          </p:nvSpPr>
          <p:spPr bwMode="auto">
            <a:xfrm>
              <a:off x="4704" y="3168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9495" name="Rectangle 57"/>
            <p:cNvSpPr>
              <a:spLocks noChangeArrowheads="1"/>
            </p:cNvSpPr>
            <p:nvPr/>
          </p:nvSpPr>
          <p:spPr bwMode="auto">
            <a:xfrm>
              <a:off x="4704" y="3456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9496" name="Rectangle 58"/>
            <p:cNvSpPr>
              <a:spLocks noChangeArrowheads="1"/>
            </p:cNvSpPr>
            <p:nvPr/>
          </p:nvSpPr>
          <p:spPr bwMode="auto">
            <a:xfrm>
              <a:off x="4704" y="3744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9497" name="Rectangle 59"/>
            <p:cNvSpPr>
              <a:spLocks noChangeArrowheads="1"/>
            </p:cNvSpPr>
            <p:nvPr/>
          </p:nvSpPr>
          <p:spPr bwMode="auto">
            <a:xfrm>
              <a:off x="4704" y="2016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9498" name="Rectangle 60"/>
            <p:cNvSpPr>
              <a:spLocks noChangeArrowheads="1"/>
            </p:cNvSpPr>
            <p:nvPr/>
          </p:nvSpPr>
          <p:spPr bwMode="auto">
            <a:xfrm>
              <a:off x="4704" y="1440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9499" name="Rectangle 61"/>
            <p:cNvSpPr>
              <a:spLocks noChangeArrowheads="1"/>
            </p:cNvSpPr>
            <p:nvPr/>
          </p:nvSpPr>
          <p:spPr bwMode="auto">
            <a:xfrm>
              <a:off x="4704" y="1728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9500" name="Rectangle 62"/>
            <p:cNvSpPr>
              <a:spLocks noChangeArrowheads="1"/>
            </p:cNvSpPr>
            <p:nvPr/>
          </p:nvSpPr>
          <p:spPr bwMode="auto">
            <a:xfrm>
              <a:off x="4704" y="2304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9501" name="Rectangle 63"/>
            <p:cNvSpPr>
              <a:spLocks noChangeArrowheads="1"/>
            </p:cNvSpPr>
            <p:nvPr/>
          </p:nvSpPr>
          <p:spPr bwMode="auto">
            <a:xfrm>
              <a:off x="4704" y="2592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</p:grpSp>
      <p:grpSp>
        <p:nvGrpSpPr>
          <p:cNvPr id="6" name="Group 64"/>
          <p:cNvGrpSpPr>
            <a:grpSpLocks/>
          </p:cNvGrpSpPr>
          <p:nvPr/>
        </p:nvGrpSpPr>
        <p:grpSpPr bwMode="auto">
          <a:xfrm rot="3337891">
            <a:off x="6705600" y="1600200"/>
            <a:ext cx="457200" cy="4114800"/>
            <a:chOff x="4704" y="1440"/>
            <a:chExt cx="288" cy="2592"/>
          </a:xfrm>
        </p:grpSpPr>
        <p:sp>
          <p:nvSpPr>
            <p:cNvPr id="19484" name="Rectangle 65"/>
            <p:cNvSpPr>
              <a:spLocks noChangeArrowheads="1"/>
            </p:cNvSpPr>
            <p:nvPr/>
          </p:nvSpPr>
          <p:spPr bwMode="auto">
            <a:xfrm>
              <a:off x="4704" y="2880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9485" name="Rectangle 66"/>
            <p:cNvSpPr>
              <a:spLocks noChangeArrowheads="1"/>
            </p:cNvSpPr>
            <p:nvPr/>
          </p:nvSpPr>
          <p:spPr bwMode="auto">
            <a:xfrm>
              <a:off x="4704" y="3168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9486" name="Rectangle 67"/>
            <p:cNvSpPr>
              <a:spLocks noChangeArrowheads="1"/>
            </p:cNvSpPr>
            <p:nvPr/>
          </p:nvSpPr>
          <p:spPr bwMode="auto">
            <a:xfrm>
              <a:off x="4704" y="3456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9487" name="Rectangle 68"/>
            <p:cNvSpPr>
              <a:spLocks noChangeArrowheads="1"/>
            </p:cNvSpPr>
            <p:nvPr/>
          </p:nvSpPr>
          <p:spPr bwMode="auto">
            <a:xfrm>
              <a:off x="4704" y="3744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9488" name="Rectangle 69"/>
            <p:cNvSpPr>
              <a:spLocks noChangeArrowheads="1"/>
            </p:cNvSpPr>
            <p:nvPr/>
          </p:nvSpPr>
          <p:spPr bwMode="auto">
            <a:xfrm>
              <a:off x="4704" y="2016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9489" name="Rectangle 70"/>
            <p:cNvSpPr>
              <a:spLocks noChangeArrowheads="1"/>
            </p:cNvSpPr>
            <p:nvPr/>
          </p:nvSpPr>
          <p:spPr bwMode="auto">
            <a:xfrm>
              <a:off x="4704" y="1440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9490" name="Rectangle 71"/>
            <p:cNvSpPr>
              <a:spLocks noChangeArrowheads="1"/>
            </p:cNvSpPr>
            <p:nvPr/>
          </p:nvSpPr>
          <p:spPr bwMode="auto">
            <a:xfrm>
              <a:off x="4704" y="1728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9491" name="Rectangle 72"/>
            <p:cNvSpPr>
              <a:spLocks noChangeArrowheads="1"/>
            </p:cNvSpPr>
            <p:nvPr/>
          </p:nvSpPr>
          <p:spPr bwMode="auto">
            <a:xfrm>
              <a:off x="4704" y="2304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9492" name="Rectangle 73"/>
            <p:cNvSpPr>
              <a:spLocks noChangeArrowheads="1"/>
            </p:cNvSpPr>
            <p:nvPr/>
          </p:nvSpPr>
          <p:spPr bwMode="auto">
            <a:xfrm>
              <a:off x="4704" y="2592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</p:grpSp>
      <p:grpSp>
        <p:nvGrpSpPr>
          <p:cNvPr id="7" name="Group 74"/>
          <p:cNvGrpSpPr>
            <a:grpSpLocks/>
          </p:cNvGrpSpPr>
          <p:nvPr/>
        </p:nvGrpSpPr>
        <p:grpSpPr bwMode="auto">
          <a:xfrm rot="-654580">
            <a:off x="7239000" y="2362200"/>
            <a:ext cx="457200" cy="4114800"/>
            <a:chOff x="4704" y="1440"/>
            <a:chExt cx="288" cy="2592"/>
          </a:xfrm>
        </p:grpSpPr>
        <p:sp>
          <p:nvSpPr>
            <p:cNvPr id="19475" name="Rectangle 75"/>
            <p:cNvSpPr>
              <a:spLocks noChangeArrowheads="1"/>
            </p:cNvSpPr>
            <p:nvPr/>
          </p:nvSpPr>
          <p:spPr bwMode="auto">
            <a:xfrm>
              <a:off x="4704" y="2880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9476" name="Rectangle 76"/>
            <p:cNvSpPr>
              <a:spLocks noChangeArrowheads="1"/>
            </p:cNvSpPr>
            <p:nvPr/>
          </p:nvSpPr>
          <p:spPr bwMode="auto">
            <a:xfrm>
              <a:off x="4704" y="3168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9477" name="Rectangle 77"/>
            <p:cNvSpPr>
              <a:spLocks noChangeArrowheads="1"/>
            </p:cNvSpPr>
            <p:nvPr/>
          </p:nvSpPr>
          <p:spPr bwMode="auto">
            <a:xfrm>
              <a:off x="4704" y="3456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9478" name="Rectangle 78"/>
            <p:cNvSpPr>
              <a:spLocks noChangeArrowheads="1"/>
            </p:cNvSpPr>
            <p:nvPr/>
          </p:nvSpPr>
          <p:spPr bwMode="auto">
            <a:xfrm>
              <a:off x="4704" y="3744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9479" name="Rectangle 79"/>
            <p:cNvSpPr>
              <a:spLocks noChangeArrowheads="1"/>
            </p:cNvSpPr>
            <p:nvPr/>
          </p:nvSpPr>
          <p:spPr bwMode="auto">
            <a:xfrm>
              <a:off x="4704" y="2016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9480" name="Rectangle 80"/>
            <p:cNvSpPr>
              <a:spLocks noChangeArrowheads="1"/>
            </p:cNvSpPr>
            <p:nvPr/>
          </p:nvSpPr>
          <p:spPr bwMode="auto">
            <a:xfrm>
              <a:off x="4704" y="1440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9481" name="Rectangle 81"/>
            <p:cNvSpPr>
              <a:spLocks noChangeArrowheads="1"/>
            </p:cNvSpPr>
            <p:nvPr/>
          </p:nvSpPr>
          <p:spPr bwMode="auto">
            <a:xfrm>
              <a:off x="4704" y="1728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9482" name="Rectangle 82"/>
            <p:cNvSpPr>
              <a:spLocks noChangeArrowheads="1"/>
            </p:cNvSpPr>
            <p:nvPr/>
          </p:nvSpPr>
          <p:spPr bwMode="auto">
            <a:xfrm>
              <a:off x="4704" y="2304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9483" name="Rectangle 83"/>
            <p:cNvSpPr>
              <a:spLocks noChangeArrowheads="1"/>
            </p:cNvSpPr>
            <p:nvPr/>
          </p:nvSpPr>
          <p:spPr bwMode="auto">
            <a:xfrm>
              <a:off x="4704" y="2592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</p:grpSp>
      <p:grpSp>
        <p:nvGrpSpPr>
          <p:cNvPr id="8" name="Group 84"/>
          <p:cNvGrpSpPr>
            <a:grpSpLocks/>
          </p:cNvGrpSpPr>
          <p:nvPr/>
        </p:nvGrpSpPr>
        <p:grpSpPr bwMode="auto">
          <a:xfrm rot="3690443">
            <a:off x="4572000" y="1371600"/>
            <a:ext cx="457200" cy="4114800"/>
            <a:chOff x="4704" y="1440"/>
            <a:chExt cx="288" cy="2592"/>
          </a:xfrm>
        </p:grpSpPr>
        <p:sp>
          <p:nvSpPr>
            <p:cNvPr id="19466" name="Rectangle 85"/>
            <p:cNvSpPr>
              <a:spLocks noChangeArrowheads="1"/>
            </p:cNvSpPr>
            <p:nvPr/>
          </p:nvSpPr>
          <p:spPr bwMode="auto">
            <a:xfrm>
              <a:off x="4704" y="2880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9467" name="Rectangle 86"/>
            <p:cNvSpPr>
              <a:spLocks noChangeArrowheads="1"/>
            </p:cNvSpPr>
            <p:nvPr/>
          </p:nvSpPr>
          <p:spPr bwMode="auto">
            <a:xfrm>
              <a:off x="4704" y="3168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9468" name="Rectangle 87"/>
            <p:cNvSpPr>
              <a:spLocks noChangeArrowheads="1"/>
            </p:cNvSpPr>
            <p:nvPr/>
          </p:nvSpPr>
          <p:spPr bwMode="auto">
            <a:xfrm>
              <a:off x="4704" y="3456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9469" name="Rectangle 88"/>
            <p:cNvSpPr>
              <a:spLocks noChangeArrowheads="1"/>
            </p:cNvSpPr>
            <p:nvPr/>
          </p:nvSpPr>
          <p:spPr bwMode="auto">
            <a:xfrm>
              <a:off x="4704" y="3744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9470" name="Rectangle 89"/>
            <p:cNvSpPr>
              <a:spLocks noChangeArrowheads="1"/>
            </p:cNvSpPr>
            <p:nvPr/>
          </p:nvSpPr>
          <p:spPr bwMode="auto">
            <a:xfrm>
              <a:off x="4704" y="2016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9471" name="Rectangle 90"/>
            <p:cNvSpPr>
              <a:spLocks noChangeArrowheads="1"/>
            </p:cNvSpPr>
            <p:nvPr/>
          </p:nvSpPr>
          <p:spPr bwMode="auto">
            <a:xfrm>
              <a:off x="4704" y="1440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9472" name="Rectangle 91"/>
            <p:cNvSpPr>
              <a:spLocks noChangeArrowheads="1"/>
            </p:cNvSpPr>
            <p:nvPr/>
          </p:nvSpPr>
          <p:spPr bwMode="auto">
            <a:xfrm>
              <a:off x="4704" y="1728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9473" name="Rectangle 92"/>
            <p:cNvSpPr>
              <a:spLocks noChangeArrowheads="1"/>
            </p:cNvSpPr>
            <p:nvPr/>
          </p:nvSpPr>
          <p:spPr bwMode="auto">
            <a:xfrm>
              <a:off x="4704" y="2304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9474" name="Rectangle 93"/>
            <p:cNvSpPr>
              <a:spLocks noChangeArrowheads="1"/>
            </p:cNvSpPr>
            <p:nvPr/>
          </p:nvSpPr>
          <p:spPr bwMode="auto">
            <a:xfrm>
              <a:off x="4704" y="2592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</p:grpSp>
      <p:sp>
        <p:nvSpPr>
          <p:cNvPr id="20579" name="Text Box 99"/>
          <p:cNvSpPr txBox="1">
            <a:spLocks noChangeArrowheads="1"/>
          </p:cNvSpPr>
          <p:nvPr/>
        </p:nvSpPr>
        <p:spPr bwMode="auto">
          <a:xfrm>
            <a:off x="1763713" y="469900"/>
            <a:ext cx="7075487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000066"/>
                </a:solidFill>
                <a:latin typeface="Arial" charset="0"/>
              </a:rPr>
              <a:t>Ch</a:t>
            </a:r>
            <a:r>
              <a:rPr lang="vi-VN" sz="2800">
                <a:solidFill>
                  <a:srgbClr val="000066"/>
                </a:solidFill>
                <a:latin typeface="Arial" charset="0"/>
              </a:rPr>
              <a:t>ú</a:t>
            </a:r>
            <a:r>
              <a:rPr lang="en-US" sz="2800">
                <a:solidFill>
                  <a:srgbClr val="000066"/>
                </a:solidFill>
                <a:latin typeface="Arial" charset="0"/>
              </a:rPr>
              <a:t>ng ta c</a:t>
            </a:r>
            <a:r>
              <a:rPr lang="vi-VN" sz="2800">
                <a:solidFill>
                  <a:srgbClr val="000066"/>
                </a:solidFill>
                <a:latin typeface="Arial" charset="0"/>
              </a:rPr>
              <a:t>ó</a:t>
            </a:r>
            <a:r>
              <a:rPr lang="en-US" sz="2800">
                <a:solidFill>
                  <a:srgbClr val="000066"/>
                </a:solidFill>
                <a:latin typeface="Arial" charset="0"/>
              </a:rPr>
              <a:t> c</a:t>
            </a:r>
            <a:r>
              <a:rPr lang="en-US" sz="2800">
                <a:latin typeface="Arial" charset="0"/>
              </a:rPr>
              <a:t>ác</a:t>
            </a:r>
            <a:r>
              <a:rPr lang="en-US" sz="2800">
                <a:solidFill>
                  <a:srgbClr val="000066"/>
                </a:solidFill>
                <a:latin typeface="Arial" charset="0"/>
              </a:rPr>
              <a:t> thanh ngang nh</a:t>
            </a:r>
            <a:r>
              <a:rPr lang="vi-VN" sz="2800">
                <a:solidFill>
                  <a:srgbClr val="000066"/>
                </a:solidFill>
                <a:latin typeface="Arial" charset="0"/>
              </a:rPr>
              <a:t>ư</a:t>
            </a:r>
            <a:r>
              <a:rPr lang="en-US" sz="2800">
                <a:solidFill>
                  <a:srgbClr val="000066"/>
                </a:solidFill>
                <a:latin typeface="Arial" charset="0"/>
              </a:rPr>
              <a:t> sau:</a:t>
            </a:r>
            <a:endParaRPr lang="vi-VN" sz="2800">
              <a:solidFill>
                <a:srgbClr val="000066"/>
              </a:solidFill>
              <a:latin typeface="Arial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05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05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0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1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1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1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1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79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752600" y="1981200"/>
            <a:ext cx="4114800" cy="4114800"/>
            <a:chOff x="2976" y="1440"/>
            <a:chExt cx="2592" cy="2592"/>
          </a:xfrm>
        </p:grpSpPr>
        <p:sp>
          <p:nvSpPr>
            <p:cNvPr id="20484" name="Rectangle 5"/>
            <p:cNvSpPr>
              <a:spLocks noChangeArrowheads="1"/>
            </p:cNvSpPr>
            <p:nvPr/>
          </p:nvSpPr>
          <p:spPr bwMode="auto">
            <a:xfrm>
              <a:off x="3264" y="2880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0485" name="Rectangle 6"/>
            <p:cNvSpPr>
              <a:spLocks noChangeArrowheads="1"/>
            </p:cNvSpPr>
            <p:nvPr/>
          </p:nvSpPr>
          <p:spPr bwMode="auto">
            <a:xfrm>
              <a:off x="3264" y="3168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0486" name="Rectangle 7"/>
            <p:cNvSpPr>
              <a:spLocks noChangeArrowheads="1"/>
            </p:cNvSpPr>
            <p:nvPr/>
          </p:nvSpPr>
          <p:spPr bwMode="auto">
            <a:xfrm>
              <a:off x="3552" y="2304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0487" name="Rectangle 8"/>
            <p:cNvSpPr>
              <a:spLocks noChangeArrowheads="1"/>
            </p:cNvSpPr>
            <p:nvPr/>
          </p:nvSpPr>
          <p:spPr bwMode="auto">
            <a:xfrm>
              <a:off x="3552" y="2016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0488" name="Rectangle 9"/>
            <p:cNvSpPr>
              <a:spLocks noChangeArrowheads="1"/>
            </p:cNvSpPr>
            <p:nvPr/>
          </p:nvSpPr>
          <p:spPr bwMode="auto">
            <a:xfrm>
              <a:off x="3552" y="1728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0489" name="Rectangle 10"/>
            <p:cNvSpPr>
              <a:spLocks noChangeArrowheads="1"/>
            </p:cNvSpPr>
            <p:nvPr/>
          </p:nvSpPr>
          <p:spPr bwMode="auto">
            <a:xfrm>
              <a:off x="3552" y="1440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0490" name="Rectangle 11"/>
            <p:cNvSpPr>
              <a:spLocks noChangeArrowheads="1"/>
            </p:cNvSpPr>
            <p:nvPr/>
          </p:nvSpPr>
          <p:spPr bwMode="auto">
            <a:xfrm>
              <a:off x="3264" y="3456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0491" name="Rectangle 12"/>
            <p:cNvSpPr>
              <a:spLocks noChangeArrowheads="1"/>
            </p:cNvSpPr>
            <p:nvPr/>
          </p:nvSpPr>
          <p:spPr bwMode="auto">
            <a:xfrm>
              <a:off x="3264" y="3744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0492" name="Rectangle 13"/>
            <p:cNvSpPr>
              <a:spLocks noChangeArrowheads="1"/>
            </p:cNvSpPr>
            <p:nvPr/>
          </p:nvSpPr>
          <p:spPr bwMode="auto">
            <a:xfrm>
              <a:off x="3264" y="2304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0493" name="Rectangle 14"/>
            <p:cNvSpPr>
              <a:spLocks noChangeArrowheads="1"/>
            </p:cNvSpPr>
            <p:nvPr/>
          </p:nvSpPr>
          <p:spPr bwMode="auto">
            <a:xfrm>
              <a:off x="3264" y="2016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0494" name="Rectangle 15"/>
            <p:cNvSpPr>
              <a:spLocks noChangeArrowheads="1"/>
            </p:cNvSpPr>
            <p:nvPr/>
          </p:nvSpPr>
          <p:spPr bwMode="auto">
            <a:xfrm>
              <a:off x="3264" y="1728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0495" name="Rectangle 16"/>
            <p:cNvSpPr>
              <a:spLocks noChangeArrowheads="1"/>
            </p:cNvSpPr>
            <p:nvPr/>
          </p:nvSpPr>
          <p:spPr bwMode="auto">
            <a:xfrm>
              <a:off x="3264" y="1440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0496" name="Rectangle 17"/>
            <p:cNvSpPr>
              <a:spLocks noChangeArrowheads="1"/>
            </p:cNvSpPr>
            <p:nvPr/>
          </p:nvSpPr>
          <p:spPr bwMode="auto">
            <a:xfrm>
              <a:off x="4128" y="2304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0497" name="Rectangle 18"/>
            <p:cNvSpPr>
              <a:spLocks noChangeArrowheads="1"/>
            </p:cNvSpPr>
            <p:nvPr/>
          </p:nvSpPr>
          <p:spPr bwMode="auto">
            <a:xfrm>
              <a:off x="4128" y="1728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0498" name="Rectangle 19"/>
            <p:cNvSpPr>
              <a:spLocks noChangeArrowheads="1"/>
            </p:cNvSpPr>
            <p:nvPr/>
          </p:nvSpPr>
          <p:spPr bwMode="auto">
            <a:xfrm>
              <a:off x="5280" y="2880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0499" name="Rectangle 20"/>
            <p:cNvSpPr>
              <a:spLocks noChangeArrowheads="1"/>
            </p:cNvSpPr>
            <p:nvPr/>
          </p:nvSpPr>
          <p:spPr bwMode="auto">
            <a:xfrm>
              <a:off x="4992" y="2880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0500" name="Rectangle 21"/>
            <p:cNvSpPr>
              <a:spLocks noChangeArrowheads="1"/>
            </p:cNvSpPr>
            <p:nvPr/>
          </p:nvSpPr>
          <p:spPr bwMode="auto">
            <a:xfrm>
              <a:off x="5280" y="3168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0501" name="Rectangle 22"/>
            <p:cNvSpPr>
              <a:spLocks noChangeArrowheads="1"/>
            </p:cNvSpPr>
            <p:nvPr/>
          </p:nvSpPr>
          <p:spPr bwMode="auto">
            <a:xfrm>
              <a:off x="4704" y="3168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0502" name="Rectangle 23"/>
            <p:cNvSpPr>
              <a:spLocks noChangeArrowheads="1"/>
            </p:cNvSpPr>
            <p:nvPr/>
          </p:nvSpPr>
          <p:spPr bwMode="auto">
            <a:xfrm>
              <a:off x="5280" y="3456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0503" name="Rectangle 24"/>
            <p:cNvSpPr>
              <a:spLocks noChangeArrowheads="1"/>
            </p:cNvSpPr>
            <p:nvPr/>
          </p:nvSpPr>
          <p:spPr bwMode="auto">
            <a:xfrm>
              <a:off x="4992" y="3456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0504" name="Rectangle 25"/>
            <p:cNvSpPr>
              <a:spLocks noChangeArrowheads="1"/>
            </p:cNvSpPr>
            <p:nvPr/>
          </p:nvSpPr>
          <p:spPr bwMode="auto">
            <a:xfrm>
              <a:off x="4704" y="3456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0505" name="Rectangle 26"/>
            <p:cNvSpPr>
              <a:spLocks noChangeArrowheads="1"/>
            </p:cNvSpPr>
            <p:nvPr/>
          </p:nvSpPr>
          <p:spPr bwMode="auto">
            <a:xfrm>
              <a:off x="5280" y="3744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0506" name="Rectangle 27"/>
            <p:cNvSpPr>
              <a:spLocks noChangeArrowheads="1"/>
            </p:cNvSpPr>
            <p:nvPr/>
          </p:nvSpPr>
          <p:spPr bwMode="auto">
            <a:xfrm>
              <a:off x="4992" y="3744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0507" name="Rectangle 28"/>
            <p:cNvSpPr>
              <a:spLocks noChangeArrowheads="1"/>
            </p:cNvSpPr>
            <p:nvPr/>
          </p:nvSpPr>
          <p:spPr bwMode="auto">
            <a:xfrm>
              <a:off x="4704" y="3744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0508" name="Rectangle 29"/>
            <p:cNvSpPr>
              <a:spLocks noChangeArrowheads="1"/>
            </p:cNvSpPr>
            <p:nvPr/>
          </p:nvSpPr>
          <p:spPr bwMode="auto">
            <a:xfrm>
              <a:off x="4416" y="2880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0509" name="Rectangle 30"/>
            <p:cNvSpPr>
              <a:spLocks noChangeArrowheads="1"/>
            </p:cNvSpPr>
            <p:nvPr/>
          </p:nvSpPr>
          <p:spPr bwMode="auto">
            <a:xfrm>
              <a:off x="4416" y="3168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0510" name="Rectangle 31"/>
            <p:cNvSpPr>
              <a:spLocks noChangeArrowheads="1"/>
            </p:cNvSpPr>
            <p:nvPr/>
          </p:nvSpPr>
          <p:spPr bwMode="auto">
            <a:xfrm>
              <a:off x="4416" y="3456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0511" name="Rectangle 32"/>
            <p:cNvSpPr>
              <a:spLocks noChangeArrowheads="1"/>
            </p:cNvSpPr>
            <p:nvPr/>
          </p:nvSpPr>
          <p:spPr bwMode="auto">
            <a:xfrm>
              <a:off x="4416" y="3744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0512" name="Rectangle 33"/>
            <p:cNvSpPr>
              <a:spLocks noChangeArrowheads="1"/>
            </p:cNvSpPr>
            <p:nvPr/>
          </p:nvSpPr>
          <p:spPr bwMode="auto">
            <a:xfrm>
              <a:off x="4128" y="2592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0513" name="Rectangle 34"/>
            <p:cNvSpPr>
              <a:spLocks noChangeArrowheads="1"/>
            </p:cNvSpPr>
            <p:nvPr/>
          </p:nvSpPr>
          <p:spPr bwMode="auto">
            <a:xfrm>
              <a:off x="4128" y="2880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0514" name="Rectangle 35"/>
            <p:cNvSpPr>
              <a:spLocks noChangeArrowheads="1"/>
            </p:cNvSpPr>
            <p:nvPr/>
          </p:nvSpPr>
          <p:spPr bwMode="auto">
            <a:xfrm>
              <a:off x="4128" y="3168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0515" name="Rectangle 36"/>
            <p:cNvSpPr>
              <a:spLocks noChangeArrowheads="1"/>
            </p:cNvSpPr>
            <p:nvPr/>
          </p:nvSpPr>
          <p:spPr bwMode="auto">
            <a:xfrm>
              <a:off x="4128" y="3456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0516" name="Rectangle 37"/>
            <p:cNvSpPr>
              <a:spLocks noChangeArrowheads="1"/>
            </p:cNvSpPr>
            <p:nvPr/>
          </p:nvSpPr>
          <p:spPr bwMode="auto">
            <a:xfrm>
              <a:off x="4128" y="3744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0517" name="Rectangle 38"/>
            <p:cNvSpPr>
              <a:spLocks noChangeArrowheads="1"/>
            </p:cNvSpPr>
            <p:nvPr/>
          </p:nvSpPr>
          <p:spPr bwMode="auto">
            <a:xfrm>
              <a:off x="3840" y="3456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0518" name="Rectangle 39"/>
            <p:cNvSpPr>
              <a:spLocks noChangeArrowheads="1"/>
            </p:cNvSpPr>
            <p:nvPr/>
          </p:nvSpPr>
          <p:spPr bwMode="auto">
            <a:xfrm>
              <a:off x="3840" y="3168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0519" name="Rectangle 40"/>
            <p:cNvSpPr>
              <a:spLocks noChangeArrowheads="1"/>
            </p:cNvSpPr>
            <p:nvPr/>
          </p:nvSpPr>
          <p:spPr bwMode="auto">
            <a:xfrm>
              <a:off x="3840" y="2880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0520" name="Rectangle 41"/>
            <p:cNvSpPr>
              <a:spLocks noChangeArrowheads="1"/>
            </p:cNvSpPr>
            <p:nvPr/>
          </p:nvSpPr>
          <p:spPr bwMode="auto">
            <a:xfrm>
              <a:off x="3840" y="2592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0521" name="Rectangle 42"/>
            <p:cNvSpPr>
              <a:spLocks noChangeArrowheads="1"/>
            </p:cNvSpPr>
            <p:nvPr/>
          </p:nvSpPr>
          <p:spPr bwMode="auto">
            <a:xfrm>
              <a:off x="3840" y="2304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0522" name="Rectangle 43"/>
            <p:cNvSpPr>
              <a:spLocks noChangeArrowheads="1"/>
            </p:cNvSpPr>
            <p:nvPr/>
          </p:nvSpPr>
          <p:spPr bwMode="auto">
            <a:xfrm>
              <a:off x="3840" y="2016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0523" name="Rectangle 44"/>
            <p:cNvSpPr>
              <a:spLocks noChangeArrowheads="1"/>
            </p:cNvSpPr>
            <p:nvPr/>
          </p:nvSpPr>
          <p:spPr bwMode="auto">
            <a:xfrm>
              <a:off x="3840" y="3744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0524" name="Rectangle 45"/>
            <p:cNvSpPr>
              <a:spLocks noChangeArrowheads="1"/>
            </p:cNvSpPr>
            <p:nvPr/>
          </p:nvSpPr>
          <p:spPr bwMode="auto">
            <a:xfrm>
              <a:off x="3552" y="2592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0525" name="Rectangle 46"/>
            <p:cNvSpPr>
              <a:spLocks noChangeArrowheads="1"/>
            </p:cNvSpPr>
            <p:nvPr/>
          </p:nvSpPr>
          <p:spPr bwMode="auto">
            <a:xfrm>
              <a:off x="3552" y="3744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0526" name="Rectangle 47"/>
            <p:cNvSpPr>
              <a:spLocks noChangeArrowheads="1"/>
            </p:cNvSpPr>
            <p:nvPr/>
          </p:nvSpPr>
          <p:spPr bwMode="auto">
            <a:xfrm>
              <a:off x="3552" y="3456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0527" name="Rectangle 48"/>
            <p:cNvSpPr>
              <a:spLocks noChangeArrowheads="1"/>
            </p:cNvSpPr>
            <p:nvPr/>
          </p:nvSpPr>
          <p:spPr bwMode="auto">
            <a:xfrm>
              <a:off x="3552" y="3168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0528" name="Rectangle 49"/>
            <p:cNvSpPr>
              <a:spLocks noChangeArrowheads="1"/>
            </p:cNvSpPr>
            <p:nvPr/>
          </p:nvSpPr>
          <p:spPr bwMode="auto">
            <a:xfrm>
              <a:off x="3552" y="2880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0529" name="Rectangle 50"/>
            <p:cNvSpPr>
              <a:spLocks noChangeArrowheads="1"/>
            </p:cNvSpPr>
            <p:nvPr/>
          </p:nvSpPr>
          <p:spPr bwMode="auto">
            <a:xfrm>
              <a:off x="3264" y="2592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0530" name="Rectangle 51"/>
            <p:cNvSpPr>
              <a:spLocks noChangeArrowheads="1"/>
            </p:cNvSpPr>
            <p:nvPr/>
          </p:nvSpPr>
          <p:spPr bwMode="auto">
            <a:xfrm>
              <a:off x="2976" y="2592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0531" name="Rectangle 52"/>
            <p:cNvSpPr>
              <a:spLocks noChangeArrowheads="1"/>
            </p:cNvSpPr>
            <p:nvPr/>
          </p:nvSpPr>
          <p:spPr bwMode="auto">
            <a:xfrm>
              <a:off x="2976" y="2016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0532" name="Rectangle 53"/>
            <p:cNvSpPr>
              <a:spLocks noChangeArrowheads="1"/>
            </p:cNvSpPr>
            <p:nvPr/>
          </p:nvSpPr>
          <p:spPr bwMode="auto">
            <a:xfrm>
              <a:off x="2976" y="2880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0533" name="Rectangle 54"/>
            <p:cNvSpPr>
              <a:spLocks noChangeArrowheads="1"/>
            </p:cNvSpPr>
            <p:nvPr/>
          </p:nvSpPr>
          <p:spPr bwMode="auto">
            <a:xfrm>
              <a:off x="2976" y="3744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0534" name="Rectangle 55"/>
            <p:cNvSpPr>
              <a:spLocks noChangeArrowheads="1"/>
            </p:cNvSpPr>
            <p:nvPr/>
          </p:nvSpPr>
          <p:spPr bwMode="auto">
            <a:xfrm>
              <a:off x="2976" y="3456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0535" name="Rectangle 56"/>
            <p:cNvSpPr>
              <a:spLocks noChangeArrowheads="1"/>
            </p:cNvSpPr>
            <p:nvPr/>
          </p:nvSpPr>
          <p:spPr bwMode="auto">
            <a:xfrm>
              <a:off x="2976" y="2304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0536" name="Rectangle 57"/>
            <p:cNvSpPr>
              <a:spLocks noChangeArrowheads="1"/>
            </p:cNvSpPr>
            <p:nvPr/>
          </p:nvSpPr>
          <p:spPr bwMode="auto">
            <a:xfrm>
              <a:off x="2976" y="1728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0537" name="Rectangle 58"/>
            <p:cNvSpPr>
              <a:spLocks noChangeArrowheads="1"/>
            </p:cNvSpPr>
            <p:nvPr/>
          </p:nvSpPr>
          <p:spPr bwMode="auto">
            <a:xfrm>
              <a:off x="2976" y="1440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0538" name="Rectangle 59"/>
            <p:cNvSpPr>
              <a:spLocks noChangeArrowheads="1"/>
            </p:cNvSpPr>
            <p:nvPr/>
          </p:nvSpPr>
          <p:spPr bwMode="auto">
            <a:xfrm>
              <a:off x="2976" y="3168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0539" name="Rectangle 60"/>
            <p:cNvSpPr>
              <a:spLocks noChangeArrowheads="1"/>
            </p:cNvSpPr>
            <p:nvPr/>
          </p:nvSpPr>
          <p:spPr bwMode="auto">
            <a:xfrm>
              <a:off x="4416" y="2592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0540" name="Rectangle 61"/>
            <p:cNvSpPr>
              <a:spLocks noChangeArrowheads="1"/>
            </p:cNvSpPr>
            <p:nvPr/>
          </p:nvSpPr>
          <p:spPr bwMode="auto">
            <a:xfrm>
              <a:off x="4128" y="2016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0541" name="Rectangle 62"/>
            <p:cNvSpPr>
              <a:spLocks noChangeArrowheads="1"/>
            </p:cNvSpPr>
            <p:nvPr/>
          </p:nvSpPr>
          <p:spPr bwMode="auto">
            <a:xfrm>
              <a:off x="4704" y="2016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0542" name="Rectangle 63"/>
            <p:cNvSpPr>
              <a:spLocks noChangeArrowheads="1"/>
            </p:cNvSpPr>
            <p:nvPr/>
          </p:nvSpPr>
          <p:spPr bwMode="auto">
            <a:xfrm>
              <a:off x="4992" y="1728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0543" name="Rectangle 64"/>
            <p:cNvSpPr>
              <a:spLocks noChangeArrowheads="1"/>
            </p:cNvSpPr>
            <p:nvPr/>
          </p:nvSpPr>
          <p:spPr bwMode="auto">
            <a:xfrm>
              <a:off x="4704" y="2880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0544" name="Rectangle 65"/>
            <p:cNvSpPr>
              <a:spLocks noChangeArrowheads="1"/>
            </p:cNvSpPr>
            <p:nvPr/>
          </p:nvSpPr>
          <p:spPr bwMode="auto">
            <a:xfrm>
              <a:off x="4704" y="1728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0545" name="Rectangle 66"/>
            <p:cNvSpPr>
              <a:spLocks noChangeArrowheads="1"/>
            </p:cNvSpPr>
            <p:nvPr/>
          </p:nvSpPr>
          <p:spPr bwMode="auto">
            <a:xfrm>
              <a:off x="4992" y="1440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0546" name="Rectangle 67"/>
            <p:cNvSpPr>
              <a:spLocks noChangeArrowheads="1"/>
            </p:cNvSpPr>
            <p:nvPr/>
          </p:nvSpPr>
          <p:spPr bwMode="auto">
            <a:xfrm>
              <a:off x="4992" y="3168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0547" name="Rectangle 68"/>
            <p:cNvSpPr>
              <a:spLocks noChangeArrowheads="1"/>
            </p:cNvSpPr>
            <p:nvPr/>
          </p:nvSpPr>
          <p:spPr bwMode="auto">
            <a:xfrm>
              <a:off x="4704" y="1440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0548" name="Rectangle 69"/>
            <p:cNvSpPr>
              <a:spLocks noChangeArrowheads="1"/>
            </p:cNvSpPr>
            <p:nvPr/>
          </p:nvSpPr>
          <p:spPr bwMode="auto">
            <a:xfrm>
              <a:off x="4416" y="2304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0549" name="Rectangle 70"/>
            <p:cNvSpPr>
              <a:spLocks noChangeArrowheads="1"/>
            </p:cNvSpPr>
            <p:nvPr/>
          </p:nvSpPr>
          <p:spPr bwMode="auto">
            <a:xfrm>
              <a:off x="4416" y="2016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0550" name="Rectangle 71"/>
            <p:cNvSpPr>
              <a:spLocks noChangeArrowheads="1"/>
            </p:cNvSpPr>
            <p:nvPr/>
          </p:nvSpPr>
          <p:spPr bwMode="auto">
            <a:xfrm>
              <a:off x="4416" y="1728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0551" name="Rectangle 72"/>
            <p:cNvSpPr>
              <a:spLocks noChangeArrowheads="1"/>
            </p:cNvSpPr>
            <p:nvPr/>
          </p:nvSpPr>
          <p:spPr bwMode="auto">
            <a:xfrm>
              <a:off x="4416" y="1440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0552" name="Rectangle 73"/>
            <p:cNvSpPr>
              <a:spLocks noChangeArrowheads="1"/>
            </p:cNvSpPr>
            <p:nvPr/>
          </p:nvSpPr>
          <p:spPr bwMode="auto">
            <a:xfrm>
              <a:off x="4128" y="1440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0553" name="Rectangle 74"/>
            <p:cNvSpPr>
              <a:spLocks noChangeArrowheads="1"/>
            </p:cNvSpPr>
            <p:nvPr/>
          </p:nvSpPr>
          <p:spPr bwMode="auto">
            <a:xfrm>
              <a:off x="3840" y="1728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0554" name="Rectangle 75"/>
            <p:cNvSpPr>
              <a:spLocks noChangeArrowheads="1"/>
            </p:cNvSpPr>
            <p:nvPr/>
          </p:nvSpPr>
          <p:spPr bwMode="auto">
            <a:xfrm>
              <a:off x="3840" y="1440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0555" name="Rectangle 76"/>
            <p:cNvSpPr>
              <a:spLocks noChangeArrowheads="1"/>
            </p:cNvSpPr>
            <p:nvPr/>
          </p:nvSpPr>
          <p:spPr bwMode="auto">
            <a:xfrm>
              <a:off x="5280" y="2016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0556" name="Rectangle 77"/>
            <p:cNvSpPr>
              <a:spLocks noChangeArrowheads="1"/>
            </p:cNvSpPr>
            <p:nvPr/>
          </p:nvSpPr>
          <p:spPr bwMode="auto">
            <a:xfrm>
              <a:off x="5280" y="1440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0557" name="Rectangle 78"/>
            <p:cNvSpPr>
              <a:spLocks noChangeArrowheads="1"/>
            </p:cNvSpPr>
            <p:nvPr/>
          </p:nvSpPr>
          <p:spPr bwMode="auto">
            <a:xfrm>
              <a:off x="5280" y="1728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0558" name="Rectangle 79"/>
            <p:cNvSpPr>
              <a:spLocks noChangeArrowheads="1"/>
            </p:cNvSpPr>
            <p:nvPr/>
          </p:nvSpPr>
          <p:spPr bwMode="auto">
            <a:xfrm>
              <a:off x="5280" y="2304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0559" name="Rectangle 80"/>
            <p:cNvSpPr>
              <a:spLocks noChangeArrowheads="1"/>
            </p:cNvSpPr>
            <p:nvPr/>
          </p:nvSpPr>
          <p:spPr bwMode="auto">
            <a:xfrm>
              <a:off x="4992" y="2016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0560" name="Rectangle 81"/>
            <p:cNvSpPr>
              <a:spLocks noChangeArrowheads="1"/>
            </p:cNvSpPr>
            <p:nvPr/>
          </p:nvSpPr>
          <p:spPr bwMode="auto">
            <a:xfrm>
              <a:off x="4992" y="2304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0561" name="Rectangle 82"/>
            <p:cNvSpPr>
              <a:spLocks noChangeArrowheads="1"/>
            </p:cNvSpPr>
            <p:nvPr/>
          </p:nvSpPr>
          <p:spPr bwMode="auto">
            <a:xfrm>
              <a:off x="5280" y="2592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0562" name="Rectangle 83"/>
            <p:cNvSpPr>
              <a:spLocks noChangeArrowheads="1"/>
            </p:cNvSpPr>
            <p:nvPr/>
          </p:nvSpPr>
          <p:spPr bwMode="auto">
            <a:xfrm>
              <a:off x="4992" y="2592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0563" name="Rectangle 84"/>
            <p:cNvSpPr>
              <a:spLocks noChangeArrowheads="1"/>
            </p:cNvSpPr>
            <p:nvPr/>
          </p:nvSpPr>
          <p:spPr bwMode="auto">
            <a:xfrm>
              <a:off x="4704" y="2592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0564" name="Rectangle 85"/>
            <p:cNvSpPr>
              <a:spLocks noChangeArrowheads="1"/>
            </p:cNvSpPr>
            <p:nvPr/>
          </p:nvSpPr>
          <p:spPr bwMode="auto">
            <a:xfrm>
              <a:off x="4704" y="2304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</p:grpSp>
      <p:sp>
        <p:nvSpPr>
          <p:cNvPr id="36952" name="Rectangle 88"/>
          <p:cNvSpPr>
            <a:spLocks noChangeArrowheads="1"/>
          </p:cNvSpPr>
          <p:nvPr/>
        </p:nvSpPr>
        <p:spPr bwMode="auto">
          <a:xfrm rot="5640878">
            <a:off x="1714500" y="1333500"/>
            <a:ext cx="1052513" cy="823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 sz="4800">
                <a:solidFill>
                  <a:srgbClr val="FFFFCC"/>
                </a:solidFill>
                <a:latin typeface="Arial" charset="0"/>
                <a:sym typeface="Wingdings" pitchFamily="2" charset="2"/>
              </a:rPr>
              <a:t></a:t>
            </a:r>
            <a:r>
              <a:rPr lang="en-US" sz="4800">
                <a:solidFill>
                  <a:srgbClr val="FFFFCC"/>
                </a:solidFill>
                <a:latin typeface="Arial" charset="0"/>
              </a:rPr>
              <a:t> </a:t>
            </a:r>
          </a:p>
        </p:txBody>
      </p:sp>
    </p:spTree>
  </p:cSld>
  <p:clrMapOvr>
    <a:masterClrMapping/>
  </p:clrMapOvr>
  <p:transition advClick="0" advTm="1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32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9" presetID="2" presetClass="entr" presetSubtype="1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369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369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952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5"/>
          <p:cNvSpPr>
            <a:spLocks noChangeArrowheads="1"/>
          </p:cNvSpPr>
          <p:nvPr/>
        </p:nvSpPr>
        <p:spPr bwMode="auto">
          <a:xfrm>
            <a:off x="2136775" y="4273550"/>
            <a:ext cx="457200" cy="4572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21507" name="Rectangle 6"/>
          <p:cNvSpPr>
            <a:spLocks noChangeArrowheads="1"/>
          </p:cNvSpPr>
          <p:nvPr/>
        </p:nvSpPr>
        <p:spPr bwMode="auto">
          <a:xfrm>
            <a:off x="2136775" y="4730750"/>
            <a:ext cx="457200" cy="4572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21508" name="Rectangle 7"/>
          <p:cNvSpPr>
            <a:spLocks noChangeArrowheads="1"/>
          </p:cNvSpPr>
          <p:nvPr/>
        </p:nvSpPr>
        <p:spPr bwMode="auto">
          <a:xfrm>
            <a:off x="2593975" y="3359150"/>
            <a:ext cx="457200" cy="4572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21509" name="Rectangle 8"/>
          <p:cNvSpPr>
            <a:spLocks noChangeArrowheads="1"/>
          </p:cNvSpPr>
          <p:nvPr/>
        </p:nvSpPr>
        <p:spPr bwMode="auto">
          <a:xfrm>
            <a:off x="2593975" y="2901950"/>
            <a:ext cx="457200" cy="4572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21510" name="Rectangle 9"/>
          <p:cNvSpPr>
            <a:spLocks noChangeArrowheads="1"/>
          </p:cNvSpPr>
          <p:nvPr/>
        </p:nvSpPr>
        <p:spPr bwMode="auto">
          <a:xfrm>
            <a:off x="2593975" y="2444750"/>
            <a:ext cx="457200" cy="4572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21511" name="Rectangle 10"/>
          <p:cNvSpPr>
            <a:spLocks noChangeArrowheads="1"/>
          </p:cNvSpPr>
          <p:nvPr/>
        </p:nvSpPr>
        <p:spPr bwMode="auto">
          <a:xfrm>
            <a:off x="2593975" y="1987550"/>
            <a:ext cx="457200" cy="4572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21512" name="Rectangle 11"/>
          <p:cNvSpPr>
            <a:spLocks noChangeArrowheads="1"/>
          </p:cNvSpPr>
          <p:nvPr/>
        </p:nvSpPr>
        <p:spPr bwMode="auto">
          <a:xfrm>
            <a:off x="2136775" y="5187950"/>
            <a:ext cx="457200" cy="4572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21513" name="Rectangle 12"/>
          <p:cNvSpPr>
            <a:spLocks noChangeArrowheads="1"/>
          </p:cNvSpPr>
          <p:nvPr/>
        </p:nvSpPr>
        <p:spPr bwMode="auto">
          <a:xfrm>
            <a:off x="2136775" y="5645150"/>
            <a:ext cx="457200" cy="4572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21514" name="Rectangle 13"/>
          <p:cNvSpPr>
            <a:spLocks noChangeArrowheads="1"/>
          </p:cNvSpPr>
          <p:nvPr/>
        </p:nvSpPr>
        <p:spPr bwMode="auto">
          <a:xfrm>
            <a:off x="2136775" y="3359150"/>
            <a:ext cx="457200" cy="4572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21515" name="Rectangle 14"/>
          <p:cNvSpPr>
            <a:spLocks noChangeArrowheads="1"/>
          </p:cNvSpPr>
          <p:nvPr/>
        </p:nvSpPr>
        <p:spPr bwMode="auto">
          <a:xfrm>
            <a:off x="2136775" y="2901950"/>
            <a:ext cx="457200" cy="4572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21516" name="Rectangle 15"/>
          <p:cNvSpPr>
            <a:spLocks noChangeArrowheads="1"/>
          </p:cNvSpPr>
          <p:nvPr/>
        </p:nvSpPr>
        <p:spPr bwMode="auto">
          <a:xfrm>
            <a:off x="2136775" y="2444750"/>
            <a:ext cx="457200" cy="4572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21517" name="Rectangle 16"/>
          <p:cNvSpPr>
            <a:spLocks noChangeArrowheads="1"/>
          </p:cNvSpPr>
          <p:nvPr/>
        </p:nvSpPr>
        <p:spPr bwMode="auto">
          <a:xfrm>
            <a:off x="2136775" y="1987550"/>
            <a:ext cx="457200" cy="4572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21518" name="Rectangle 17"/>
          <p:cNvSpPr>
            <a:spLocks noChangeArrowheads="1"/>
          </p:cNvSpPr>
          <p:nvPr/>
        </p:nvSpPr>
        <p:spPr bwMode="auto">
          <a:xfrm>
            <a:off x="3508375" y="3359150"/>
            <a:ext cx="457200" cy="4572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21519" name="Rectangle 18"/>
          <p:cNvSpPr>
            <a:spLocks noChangeArrowheads="1"/>
          </p:cNvSpPr>
          <p:nvPr/>
        </p:nvSpPr>
        <p:spPr bwMode="auto">
          <a:xfrm>
            <a:off x="3508375" y="2444750"/>
            <a:ext cx="457200" cy="4572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21520" name="Rectangle 19"/>
          <p:cNvSpPr>
            <a:spLocks noChangeArrowheads="1"/>
          </p:cNvSpPr>
          <p:nvPr/>
        </p:nvSpPr>
        <p:spPr bwMode="auto">
          <a:xfrm>
            <a:off x="5337175" y="4273550"/>
            <a:ext cx="457200" cy="4572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21521" name="Rectangle 20"/>
          <p:cNvSpPr>
            <a:spLocks noChangeArrowheads="1"/>
          </p:cNvSpPr>
          <p:nvPr/>
        </p:nvSpPr>
        <p:spPr bwMode="auto">
          <a:xfrm>
            <a:off x="4879975" y="4273550"/>
            <a:ext cx="457200" cy="4572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21522" name="Rectangle 21"/>
          <p:cNvSpPr>
            <a:spLocks noChangeArrowheads="1"/>
          </p:cNvSpPr>
          <p:nvPr/>
        </p:nvSpPr>
        <p:spPr bwMode="auto">
          <a:xfrm>
            <a:off x="5337175" y="4730750"/>
            <a:ext cx="457200" cy="4572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21523" name="Rectangle 22"/>
          <p:cNvSpPr>
            <a:spLocks noChangeArrowheads="1"/>
          </p:cNvSpPr>
          <p:nvPr/>
        </p:nvSpPr>
        <p:spPr bwMode="auto">
          <a:xfrm>
            <a:off x="4422775" y="4730750"/>
            <a:ext cx="457200" cy="4572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21524" name="Rectangle 23"/>
          <p:cNvSpPr>
            <a:spLocks noChangeArrowheads="1"/>
          </p:cNvSpPr>
          <p:nvPr/>
        </p:nvSpPr>
        <p:spPr bwMode="auto">
          <a:xfrm>
            <a:off x="5337175" y="5187950"/>
            <a:ext cx="457200" cy="4572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21525" name="Rectangle 24"/>
          <p:cNvSpPr>
            <a:spLocks noChangeArrowheads="1"/>
          </p:cNvSpPr>
          <p:nvPr/>
        </p:nvSpPr>
        <p:spPr bwMode="auto">
          <a:xfrm>
            <a:off x="4879975" y="5187950"/>
            <a:ext cx="457200" cy="4572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21526" name="Rectangle 25"/>
          <p:cNvSpPr>
            <a:spLocks noChangeArrowheads="1"/>
          </p:cNvSpPr>
          <p:nvPr/>
        </p:nvSpPr>
        <p:spPr bwMode="auto">
          <a:xfrm>
            <a:off x="4422775" y="5187950"/>
            <a:ext cx="457200" cy="4572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21527" name="Rectangle 26"/>
          <p:cNvSpPr>
            <a:spLocks noChangeArrowheads="1"/>
          </p:cNvSpPr>
          <p:nvPr/>
        </p:nvSpPr>
        <p:spPr bwMode="auto">
          <a:xfrm>
            <a:off x="5337175" y="5645150"/>
            <a:ext cx="457200" cy="4572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21528" name="Rectangle 27"/>
          <p:cNvSpPr>
            <a:spLocks noChangeArrowheads="1"/>
          </p:cNvSpPr>
          <p:nvPr/>
        </p:nvSpPr>
        <p:spPr bwMode="auto">
          <a:xfrm>
            <a:off x="4879975" y="5645150"/>
            <a:ext cx="457200" cy="4572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21529" name="Rectangle 28"/>
          <p:cNvSpPr>
            <a:spLocks noChangeArrowheads="1"/>
          </p:cNvSpPr>
          <p:nvPr/>
        </p:nvSpPr>
        <p:spPr bwMode="auto">
          <a:xfrm>
            <a:off x="4422775" y="5645150"/>
            <a:ext cx="457200" cy="4572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21530" name="Rectangle 29"/>
          <p:cNvSpPr>
            <a:spLocks noChangeArrowheads="1"/>
          </p:cNvSpPr>
          <p:nvPr/>
        </p:nvSpPr>
        <p:spPr bwMode="auto">
          <a:xfrm>
            <a:off x="3965575" y="4273550"/>
            <a:ext cx="457200" cy="4572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21531" name="Rectangle 30"/>
          <p:cNvSpPr>
            <a:spLocks noChangeArrowheads="1"/>
          </p:cNvSpPr>
          <p:nvPr/>
        </p:nvSpPr>
        <p:spPr bwMode="auto">
          <a:xfrm>
            <a:off x="3965575" y="4730750"/>
            <a:ext cx="457200" cy="4572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21532" name="Rectangle 31"/>
          <p:cNvSpPr>
            <a:spLocks noChangeArrowheads="1"/>
          </p:cNvSpPr>
          <p:nvPr/>
        </p:nvSpPr>
        <p:spPr bwMode="auto">
          <a:xfrm>
            <a:off x="3965575" y="5187950"/>
            <a:ext cx="457200" cy="4572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21533" name="Rectangle 32"/>
          <p:cNvSpPr>
            <a:spLocks noChangeArrowheads="1"/>
          </p:cNvSpPr>
          <p:nvPr/>
        </p:nvSpPr>
        <p:spPr bwMode="auto">
          <a:xfrm>
            <a:off x="3965575" y="5645150"/>
            <a:ext cx="457200" cy="4572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21534" name="Rectangle 33"/>
          <p:cNvSpPr>
            <a:spLocks noChangeArrowheads="1"/>
          </p:cNvSpPr>
          <p:nvPr/>
        </p:nvSpPr>
        <p:spPr bwMode="auto">
          <a:xfrm>
            <a:off x="3508375" y="3816350"/>
            <a:ext cx="457200" cy="4572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21535" name="Rectangle 34"/>
          <p:cNvSpPr>
            <a:spLocks noChangeArrowheads="1"/>
          </p:cNvSpPr>
          <p:nvPr/>
        </p:nvSpPr>
        <p:spPr bwMode="auto">
          <a:xfrm>
            <a:off x="3508375" y="4273550"/>
            <a:ext cx="457200" cy="4572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21536" name="Rectangle 35"/>
          <p:cNvSpPr>
            <a:spLocks noChangeArrowheads="1"/>
          </p:cNvSpPr>
          <p:nvPr/>
        </p:nvSpPr>
        <p:spPr bwMode="auto">
          <a:xfrm>
            <a:off x="3508375" y="4730750"/>
            <a:ext cx="457200" cy="4572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21537" name="Rectangle 36"/>
          <p:cNvSpPr>
            <a:spLocks noChangeArrowheads="1"/>
          </p:cNvSpPr>
          <p:nvPr/>
        </p:nvSpPr>
        <p:spPr bwMode="auto">
          <a:xfrm>
            <a:off x="3508375" y="5187950"/>
            <a:ext cx="457200" cy="4572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21538" name="Rectangle 37"/>
          <p:cNvSpPr>
            <a:spLocks noChangeArrowheads="1"/>
          </p:cNvSpPr>
          <p:nvPr/>
        </p:nvSpPr>
        <p:spPr bwMode="auto">
          <a:xfrm>
            <a:off x="3508375" y="5645150"/>
            <a:ext cx="457200" cy="4572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21539" name="Rectangle 38"/>
          <p:cNvSpPr>
            <a:spLocks noChangeArrowheads="1"/>
          </p:cNvSpPr>
          <p:nvPr/>
        </p:nvSpPr>
        <p:spPr bwMode="auto">
          <a:xfrm>
            <a:off x="3051175" y="5187950"/>
            <a:ext cx="457200" cy="4572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21540" name="Rectangle 39"/>
          <p:cNvSpPr>
            <a:spLocks noChangeArrowheads="1"/>
          </p:cNvSpPr>
          <p:nvPr/>
        </p:nvSpPr>
        <p:spPr bwMode="auto">
          <a:xfrm>
            <a:off x="3051175" y="4730750"/>
            <a:ext cx="457200" cy="4572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21541" name="Rectangle 40"/>
          <p:cNvSpPr>
            <a:spLocks noChangeArrowheads="1"/>
          </p:cNvSpPr>
          <p:nvPr/>
        </p:nvSpPr>
        <p:spPr bwMode="auto">
          <a:xfrm>
            <a:off x="3051175" y="4273550"/>
            <a:ext cx="457200" cy="4572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21542" name="Rectangle 41"/>
          <p:cNvSpPr>
            <a:spLocks noChangeArrowheads="1"/>
          </p:cNvSpPr>
          <p:nvPr/>
        </p:nvSpPr>
        <p:spPr bwMode="auto">
          <a:xfrm>
            <a:off x="3051175" y="3816350"/>
            <a:ext cx="457200" cy="4572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21543" name="Rectangle 42"/>
          <p:cNvSpPr>
            <a:spLocks noChangeArrowheads="1"/>
          </p:cNvSpPr>
          <p:nvPr/>
        </p:nvSpPr>
        <p:spPr bwMode="auto">
          <a:xfrm>
            <a:off x="3051175" y="3359150"/>
            <a:ext cx="457200" cy="4572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21544" name="Rectangle 43"/>
          <p:cNvSpPr>
            <a:spLocks noChangeArrowheads="1"/>
          </p:cNvSpPr>
          <p:nvPr/>
        </p:nvSpPr>
        <p:spPr bwMode="auto">
          <a:xfrm>
            <a:off x="3051175" y="2901950"/>
            <a:ext cx="457200" cy="4572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21545" name="Rectangle 44"/>
          <p:cNvSpPr>
            <a:spLocks noChangeArrowheads="1"/>
          </p:cNvSpPr>
          <p:nvPr/>
        </p:nvSpPr>
        <p:spPr bwMode="auto">
          <a:xfrm>
            <a:off x="3051175" y="5645150"/>
            <a:ext cx="457200" cy="4572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21546" name="Rectangle 45"/>
          <p:cNvSpPr>
            <a:spLocks noChangeArrowheads="1"/>
          </p:cNvSpPr>
          <p:nvPr/>
        </p:nvSpPr>
        <p:spPr bwMode="auto">
          <a:xfrm>
            <a:off x="2593975" y="3816350"/>
            <a:ext cx="457200" cy="4572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21547" name="Rectangle 46"/>
          <p:cNvSpPr>
            <a:spLocks noChangeArrowheads="1"/>
          </p:cNvSpPr>
          <p:nvPr/>
        </p:nvSpPr>
        <p:spPr bwMode="auto">
          <a:xfrm>
            <a:off x="2593975" y="5645150"/>
            <a:ext cx="457200" cy="4572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21548" name="Rectangle 47"/>
          <p:cNvSpPr>
            <a:spLocks noChangeArrowheads="1"/>
          </p:cNvSpPr>
          <p:nvPr/>
        </p:nvSpPr>
        <p:spPr bwMode="auto">
          <a:xfrm>
            <a:off x="2593975" y="5187950"/>
            <a:ext cx="457200" cy="4572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21549" name="Rectangle 48"/>
          <p:cNvSpPr>
            <a:spLocks noChangeArrowheads="1"/>
          </p:cNvSpPr>
          <p:nvPr/>
        </p:nvSpPr>
        <p:spPr bwMode="auto">
          <a:xfrm>
            <a:off x="2593975" y="4730750"/>
            <a:ext cx="457200" cy="4572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21550" name="Rectangle 49"/>
          <p:cNvSpPr>
            <a:spLocks noChangeArrowheads="1"/>
          </p:cNvSpPr>
          <p:nvPr/>
        </p:nvSpPr>
        <p:spPr bwMode="auto">
          <a:xfrm>
            <a:off x="2593975" y="4273550"/>
            <a:ext cx="457200" cy="4572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21551" name="Rectangle 50"/>
          <p:cNvSpPr>
            <a:spLocks noChangeArrowheads="1"/>
          </p:cNvSpPr>
          <p:nvPr/>
        </p:nvSpPr>
        <p:spPr bwMode="auto">
          <a:xfrm>
            <a:off x="2136775" y="3816350"/>
            <a:ext cx="457200" cy="4572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21552" name="Rectangle 54"/>
          <p:cNvSpPr>
            <a:spLocks noChangeArrowheads="1"/>
          </p:cNvSpPr>
          <p:nvPr/>
        </p:nvSpPr>
        <p:spPr bwMode="auto">
          <a:xfrm>
            <a:off x="1679575" y="5645150"/>
            <a:ext cx="457200" cy="4572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21553" name="Rectangle 60"/>
          <p:cNvSpPr>
            <a:spLocks noChangeArrowheads="1"/>
          </p:cNvSpPr>
          <p:nvPr/>
        </p:nvSpPr>
        <p:spPr bwMode="auto">
          <a:xfrm>
            <a:off x="3965575" y="3816350"/>
            <a:ext cx="457200" cy="4572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21554" name="Rectangle 61"/>
          <p:cNvSpPr>
            <a:spLocks noChangeArrowheads="1"/>
          </p:cNvSpPr>
          <p:nvPr/>
        </p:nvSpPr>
        <p:spPr bwMode="auto">
          <a:xfrm>
            <a:off x="3508375" y="2901950"/>
            <a:ext cx="457200" cy="4572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21555" name="Rectangle 62"/>
          <p:cNvSpPr>
            <a:spLocks noChangeArrowheads="1"/>
          </p:cNvSpPr>
          <p:nvPr/>
        </p:nvSpPr>
        <p:spPr bwMode="auto">
          <a:xfrm>
            <a:off x="4422775" y="2901950"/>
            <a:ext cx="457200" cy="4572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21556" name="Rectangle 63"/>
          <p:cNvSpPr>
            <a:spLocks noChangeArrowheads="1"/>
          </p:cNvSpPr>
          <p:nvPr/>
        </p:nvSpPr>
        <p:spPr bwMode="auto">
          <a:xfrm>
            <a:off x="4879975" y="2444750"/>
            <a:ext cx="457200" cy="4572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21557" name="Rectangle 64"/>
          <p:cNvSpPr>
            <a:spLocks noChangeArrowheads="1"/>
          </p:cNvSpPr>
          <p:nvPr/>
        </p:nvSpPr>
        <p:spPr bwMode="auto">
          <a:xfrm>
            <a:off x="4422775" y="4273550"/>
            <a:ext cx="457200" cy="4572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21558" name="Rectangle 65"/>
          <p:cNvSpPr>
            <a:spLocks noChangeArrowheads="1"/>
          </p:cNvSpPr>
          <p:nvPr/>
        </p:nvSpPr>
        <p:spPr bwMode="auto">
          <a:xfrm>
            <a:off x="4422775" y="2444750"/>
            <a:ext cx="457200" cy="4572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21559" name="Rectangle 66"/>
          <p:cNvSpPr>
            <a:spLocks noChangeArrowheads="1"/>
          </p:cNvSpPr>
          <p:nvPr/>
        </p:nvSpPr>
        <p:spPr bwMode="auto">
          <a:xfrm>
            <a:off x="4879975" y="1987550"/>
            <a:ext cx="457200" cy="4572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21560" name="Rectangle 67"/>
          <p:cNvSpPr>
            <a:spLocks noChangeArrowheads="1"/>
          </p:cNvSpPr>
          <p:nvPr/>
        </p:nvSpPr>
        <p:spPr bwMode="auto">
          <a:xfrm>
            <a:off x="4879975" y="4730750"/>
            <a:ext cx="457200" cy="4572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21561" name="Rectangle 68"/>
          <p:cNvSpPr>
            <a:spLocks noChangeArrowheads="1"/>
          </p:cNvSpPr>
          <p:nvPr/>
        </p:nvSpPr>
        <p:spPr bwMode="auto">
          <a:xfrm>
            <a:off x="4422775" y="1987550"/>
            <a:ext cx="457200" cy="4572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21562" name="Rectangle 69"/>
          <p:cNvSpPr>
            <a:spLocks noChangeArrowheads="1"/>
          </p:cNvSpPr>
          <p:nvPr/>
        </p:nvSpPr>
        <p:spPr bwMode="auto">
          <a:xfrm>
            <a:off x="3965575" y="3359150"/>
            <a:ext cx="457200" cy="4572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21563" name="Rectangle 70"/>
          <p:cNvSpPr>
            <a:spLocks noChangeArrowheads="1"/>
          </p:cNvSpPr>
          <p:nvPr/>
        </p:nvSpPr>
        <p:spPr bwMode="auto">
          <a:xfrm>
            <a:off x="3965575" y="2901950"/>
            <a:ext cx="457200" cy="4572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21564" name="Rectangle 71"/>
          <p:cNvSpPr>
            <a:spLocks noChangeArrowheads="1"/>
          </p:cNvSpPr>
          <p:nvPr/>
        </p:nvSpPr>
        <p:spPr bwMode="auto">
          <a:xfrm>
            <a:off x="3965575" y="2444750"/>
            <a:ext cx="457200" cy="4572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21565" name="Rectangle 72"/>
          <p:cNvSpPr>
            <a:spLocks noChangeArrowheads="1"/>
          </p:cNvSpPr>
          <p:nvPr/>
        </p:nvSpPr>
        <p:spPr bwMode="auto">
          <a:xfrm>
            <a:off x="3965575" y="1987550"/>
            <a:ext cx="457200" cy="4572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21566" name="Rectangle 73"/>
          <p:cNvSpPr>
            <a:spLocks noChangeArrowheads="1"/>
          </p:cNvSpPr>
          <p:nvPr/>
        </p:nvSpPr>
        <p:spPr bwMode="auto">
          <a:xfrm>
            <a:off x="3508375" y="1987550"/>
            <a:ext cx="457200" cy="4572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21567" name="Rectangle 74"/>
          <p:cNvSpPr>
            <a:spLocks noChangeArrowheads="1"/>
          </p:cNvSpPr>
          <p:nvPr/>
        </p:nvSpPr>
        <p:spPr bwMode="auto">
          <a:xfrm>
            <a:off x="3051175" y="2444750"/>
            <a:ext cx="457200" cy="4572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21568" name="Rectangle 75"/>
          <p:cNvSpPr>
            <a:spLocks noChangeArrowheads="1"/>
          </p:cNvSpPr>
          <p:nvPr/>
        </p:nvSpPr>
        <p:spPr bwMode="auto">
          <a:xfrm>
            <a:off x="3051175" y="1987550"/>
            <a:ext cx="457200" cy="4572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21569" name="Rectangle 76"/>
          <p:cNvSpPr>
            <a:spLocks noChangeArrowheads="1"/>
          </p:cNvSpPr>
          <p:nvPr/>
        </p:nvSpPr>
        <p:spPr bwMode="auto">
          <a:xfrm>
            <a:off x="5337175" y="2901950"/>
            <a:ext cx="457200" cy="4572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21570" name="Rectangle 77"/>
          <p:cNvSpPr>
            <a:spLocks noChangeArrowheads="1"/>
          </p:cNvSpPr>
          <p:nvPr/>
        </p:nvSpPr>
        <p:spPr bwMode="auto">
          <a:xfrm>
            <a:off x="5337175" y="1987550"/>
            <a:ext cx="457200" cy="4572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21571" name="Rectangle 78"/>
          <p:cNvSpPr>
            <a:spLocks noChangeArrowheads="1"/>
          </p:cNvSpPr>
          <p:nvPr/>
        </p:nvSpPr>
        <p:spPr bwMode="auto">
          <a:xfrm>
            <a:off x="5337175" y="2444750"/>
            <a:ext cx="457200" cy="4572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21572" name="Rectangle 79"/>
          <p:cNvSpPr>
            <a:spLocks noChangeArrowheads="1"/>
          </p:cNvSpPr>
          <p:nvPr/>
        </p:nvSpPr>
        <p:spPr bwMode="auto">
          <a:xfrm>
            <a:off x="5337175" y="3359150"/>
            <a:ext cx="457200" cy="4572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21573" name="Rectangle 80"/>
          <p:cNvSpPr>
            <a:spLocks noChangeArrowheads="1"/>
          </p:cNvSpPr>
          <p:nvPr/>
        </p:nvSpPr>
        <p:spPr bwMode="auto">
          <a:xfrm>
            <a:off x="4879975" y="2901950"/>
            <a:ext cx="457200" cy="4572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21574" name="Rectangle 81"/>
          <p:cNvSpPr>
            <a:spLocks noChangeArrowheads="1"/>
          </p:cNvSpPr>
          <p:nvPr/>
        </p:nvSpPr>
        <p:spPr bwMode="auto">
          <a:xfrm>
            <a:off x="4879975" y="3359150"/>
            <a:ext cx="457200" cy="4572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21575" name="Rectangle 82"/>
          <p:cNvSpPr>
            <a:spLocks noChangeArrowheads="1"/>
          </p:cNvSpPr>
          <p:nvPr/>
        </p:nvSpPr>
        <p:spPr bwMode="auto">
          <a:xfrm>
            <a:off x="5337175" y="3816350"/>
            <a:ext cx="457200" cy="4572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21576" name="Rectangle 83"/>
          <p:cNvSpPr>
            <a:spLocks noChangeArrowheads="1"/>
          </p:cNvSpPr>
          <p:nvPr/>
        </p:nvSpPr>
        <p:spPr bwMode="auto">
          <a:xfrm>
            <a:off x="4879975" y="3816350"/>
            <a:ext cx="457200" cy="4572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21577" name="Rectangle 84"/>
          <p:cNvSpPr>
            <a:spLocks noChangeArrowheads="1"/>
          </p:cNvSpPr>
          <p:nvPr/>
        </p:nvSpPr>
        <p:spPr bwMode="auto">
          <a:xfrm>
            <a:off x="4422775" y="3816350"/>
            <a:ext cx="457200" cy="4572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21578" name="Rectangle 85"/>
          <p:cNvSpPr>
            <a:spLocks noChangeArrowheads="1"/>
          </p:cNvSpPr>
          <p:nvPr/>
        </p:nvSpPr>
        <p:spPr bwMode="auto">
          <a:xfrm>
            <a:off x="4422775" y="3359150"/>
            <a:ext cx="457200" cy="4572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21579" name="Rectangle 86"/>
          <p:cNvSpPr>
            <a:spLocks noChangeArrowheads="1"/>
          </p:cNvSpPr>
          <p:nvPr/>
        </p:nvSpPr>
        <p:spPr bwMode="auto">
          <a:xfrm rot="5640878">
            <a:off x="1652587" y="4241801"/>
            <a:ext cx="1052513" cy="823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 sz="4800">
                <a:solidFill>
                  <a:srgbClr val="FFFFCC"/>
                </a:solidFill>
                <a:latin typeface="Arial" charset="0"/>
                <a:sym typeface="Wingdings" pitchFamily="2" charset="2"/>
              </a:rPr>
              <a:t></a:t>
            </a:r>
            <a:r>
              <a:rPr lang="en-US" sz="4800">
                <a:solidFill>
                  <a:srgbClr val="FFFFCC"/>
                </a:solidFill>
                <a:latin typeface="Arial" charset="0"/>
              </a:rPr>
              <a:t> </a:t>
            </a:r>
          </a:p>
        </p:txBody>
      </p:sp>
      <p:grpSp>
        <p:nvGrpSpPr>
          <p:cNvPr id="21580" name="Group 87"/>
          <p:cNvGrpSpPr>
            <a:grpSpLocks/>
          </p:cNvGrpSpPr>
          <p:nvPr/>
        </p:nvGrpSpPr>
        <p:grpSpPr bwMode="auto">
          <a:xfrm rot="-154396">
            <a:off x="1612900" y="1987550"/>
            <a:ext cx="457200" cy="3657600"/>
            <a:chOff x="1200" y="1344"/>
            <a:chExt cx="288" cy="2304"/>
          </a:xfrm>
        </p:grpSpPr>
        <p:sp>
          <p:nvSpPr>
            <p:cNvPr id="21581" name="Rectangle 51"/>
            <p:cNvSpPr>
              <a:spLocks noChangeArrowheads="1"/>
            </p:cNvSpPr>
            <p:nvPr/>
          </p:nvSpPr>
          <p:spPr bwMode="auto">
            <a:xfrm>
              <a:off x="1200" y="2496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1582" name="Rectangle 52"/>
            <p:cNvSpPr>
              <a:spLocks noChangeArrowheads="1"/>
            </p:cNvSpPr>
            <p:nvPr/>
          </p:nvSpPr>
          <p:spPr bwMode="auto">
            <a:xfrm>
              <a:off x="1200" y="1920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1583" name="Rectangle 53"/>
            <p:cNvSpPr>
              <a:spLocks noChangeArrowheads="1"/>
            </p:cNvSpPr>
            <p:nvPr/>
          </p:nvSpPr>
          <p:spPr bwMode="auto">
            <a:xfrm>
              <a:off x="1200" y="2784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1584" name="Rectangle 55"/>
            <p:cNvSpPr>
              <a:spLocks noChangeArrowheads="1"/>
            </p:cNvSpPr>
            <p:nvPr/>
          </p:nvSpPr>
          <p:spPr bwMode="auto">
            <a:xfrm>
              <a:off x="1200" y="3360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1585" name="Rectangle 56"/>
            <p:cNvSpPr>
              <a:spLocks noChangeArrowheads="1"/>
            </p:cNvSpPr>
            <p:nvPr/>
          </p:nvSpPr>
          <p:spPr bwMode="auto">
            <a:xfrm>
              <a:off x="1200" y="2208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1586" name="Rectangle 57"/>
            <p:cNvSpPr>
              <a:spLocks noChangeArrowheads="1"/>
            </p:cNvSpPr>
            <p:nvPr/>
          </p:nvSpPr>
          <p:spPr bwMode="auto">
            <a:xfrm>
              <a:off x="1200" y="1632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1587" name="Rectangle 58"/>
            <p:cNvSpPr>
              <a:spLocks noChangeArrowheads="1"/>
            </p:cNvSpPr>
            <p:nvPr/>
          </p:nvSpPr>
          <p:spPr bwMode="auto">
            <a:xfrm>
              <a:off x="1200" y="1344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1588" name="Rectangle 59"/>
            <p:cNvSpPr>
              <a:spLocks noChangeArrowheads="1"/>
            </p:cNvSpPr>
            <p:nvPr/>
          </p:nvSpPr>
          <p:spPr bwMode="auto">
            <a:xfrm>
              <a:off x="1200" y="3072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</p:grpSp>
    </p:spTree>
  </p:cSld>
  <p:clrMapOvr>
    <a:masterClrMapping/>
  </p:clrMapOvr>
  <p:transition advClick="0" advTm="1000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98" name="Group 171"/>
          <p:cNvGrpSpPr>
            <a:grpSpLocks/>
          </p:cNvGrpSpPr>
          <p:nvPr/>
        </p:nvGrpSpPr>
        <p:grpSpPr bwMode="auto">
          <a:xfrm>
            <a:off x="2371725" y="1758950"/>
            <a:ext cx="4114800" cy="4117975"/>
            <a:chOff x="1016" y="580"/>
            <a:chExt cx="2592" cy="2594"/>
          </a:xfrm>
        </p:grpSpPr>
        <p:grpSp>
          <p:nvGrpSpPr>
            <p:cNvPr id="4099" name="Group 34"/>
            <p:cNvGrpSpPr>
              <a:grpSpLocks/>
            </p:cNvGrpSpPr>
            <p:nvPr/>
          </p:nvGrpSpPr>
          <p:grpSpPr bwMode="auto">
            <a:xfrm>
              <a:off x="1016" y="2017"/>
              <a:ext cx="2592" cy="288"/>
              <a:chOff x="1728" y="432"/>
              <a:chExt cx="2592" cy="288"/>
            </a:xfrm>
          </p:grpSpPr>
          <p:sp>
            <p:nvSpPr>
              <p:cNvPr id="4245" name="Rectangle 35"/>
              <p:cNvSpPr>
                <a:spLocks noChangeArrowheads="1"/>
              </p:cNvSpPr>
              <p:nvPr/>
            </p:nvSpPr>
            <p:spPr bwMode="auto">
              <a:xfrm>
                <a:off x="2304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4246" name="Rectangle 36"/>
              <p:cNvSpPr>
                <a:spLocks noChangeArrowheads="1"/>
              </p:cNvSpPr>
              <p:nvPr/>
            </p:nvSpPr>
            <p:spPr bwMode="auto">
              <a:xfrm>
                <a:off x="2016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4247" name="Rectangle 37"/>
              <p:cNvSpPr>
                <a:spLocks noChangeArrowheads="1"/>
              </p:cNvSpPr>
              <p:nvPr/>
            </p:nvSpPr>
            <p:spPr bwMode="auto">
              <a:xfrm>
                <a:off x="1728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4248" name="Rectangle 38"/>
              <p:cNvSpPr>
                <a:spLocks noChangeArrowheads="1"/>
              </p:cNvSpPr>
              <p:nvPr/>
            </p:nvSpPr>
            <p:spPr bwMode="auto">
              <a:xfrm>
                <a:off x="3744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4249" name="Rectangle 39"/>
              <p:cNvSpPr>
                <a:spLocks noChangeArrowheads="1"/>
              </p:cNvSpPr>
              <p:nvPr/>
            </p:nvSpPr>
            <p:spPr bwMode="auto">
              <a:xfrm>
                <a:off x="3456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4250" name="Rectangle 40"/>
              <p:cNvSpPr>
                <a:spLocks noChangeArrowheads="1"/>
              </p:cNvSpPr>
              <p:nvPr/>
            </p:nvSpPr>
            <p:spPr bwMode="auto">
              <a:xfrm>
                <a:off x="3168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4251" name="Rectangle 41"/>
              <p:cNvSpPr>
                <a:spLocks noChangeArrowheads="1"/>
              </p:cNvSpPr>
              <p:nvPr/>
            </p:nvSpPr>
            <p:spPr bwMode="auto">
              <a:xfrm>
                <a:off x="2880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4252" name="Rectangle 42"/>
              <p:cNvSpPr>
                <a:spLocks noChangeArrowheads="1"/>
              </p:cNvSpPr>
              <p:nvPr/>
            </p:nvSpPr>
            <p:spPr bwMode="auto">
              <a:xfrm>
                <a:off x="2592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4253" name="Rectangle 43"/>
              <p:cNvSpPr>
                <a:spLocks noChangeArrowheads="1"/>
              </p:cNvSpPr>
              <p:nvPr/>
            </p:nvSpPr>
            <p:spPr bwMode="auto">
              <a:xfrm>
                <a:off x="4032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</p:grpSp>
        <p:grpSp>
          <p:nvGrpSpPr>
            <p:cNvPr id="4100" name="Group 64"/>
            <p:cNvGrpSpPr>
              <a:grpSpLocks/>
            </p:cNvGrpSpPr>
            <p:nvPr/>
          </p:nvGrpSpPr>
          <p:grpSpPr bwMode="auto">
            <a:xfrm>
              <a:off x="1016" y="581"/>
              <a:ext cx="2592" cy="288"/>
              <a:chOff x="1728" y="432"/>
              <a:chExt cx="2592" cy="288"/>
            </a:xfrm>
          </p:grpSpPr>
          <p:sp>
            <p:nvSpPr>
              <p:cNvPr id="4236" name="Rectangle 65"/>
              <p:cNvSpPr>
                <a:spLocks noChangeArrowheads="1"/>
              </p:cNvSpPr>
              <p:nvPr/>
            </p:nvSpPr>
            <p:spPr bwMode="auto">
              <a:xfrm>
                <a:off x="2304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4237" name="Rectangle 66"/>
              <p:cNvSpPr>
                <a:spLocks noChangeArrowheads="1"/>
              </p:cNvSpPr>
              <p:nvPr/>
            </p:nvSpPr>
            <p:spPr bwMode="auto">
              <a:xfrm>
                <a:off x="2016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4238" name="Rectangle 67"/>
              <p:cNvSpPr>
                <a:spLocks noChangeArrowheads="1"/>
              </p:cNvSpPr>
              <p:nvPr/>
            </p:nvSpPr>
            <p:spPr bwMode="auto">
              <a:xfrm>
                <a:off x="1728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4239" name="Rectangle 68"/>
              <p:cNvSpPr>
                <a:spLocks noChangeArrowheads="1"/>
              </p:cNvSpPr>
              <p:nvPr/>
            </p:nvSpPr>
            <p:spPr bwMode="auto">
              <a:xfrm>
                <a:off x="3744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4240" name="Rectangle 69"/>
              <p:cNvSpPr>
                <a:spLocks noChangeArrowheads="1"/>
              </p:cNvSpPr>
              <p:nvPr/>
            </p:nvSpPr>
            <p:spPr bwMode="auto">
              <a:xfrm>
                <a:off x="3456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4241" name="Rectangle 70"/>
              <p:cNvSpPr>
                <a:spLocks noChangeArrowheads="1"/>
              </p:cNvSpPr>
              <p:nvPr/>
            </p:nvSpPr>
            <p:spPr bwMode="auto">
              <a:xfrm>
                <a:off x="3168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4242" name="Rectangle 71"/>
              <p:cNvSpPr>
                <a:spLocks noChangeArrowheads="1"/>
              </p:cNvSpPr>
              <p:nvPr/>
            </p:nvSpPr>
            <p:spPr bwMode="auto">
              <a:xfrm>
                <a:off x="2880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4243" name="Rectangle 72"/>
              <p:cNvSpPr>
                <a:spLocks noChangeArrowheads="1"/>
              </p:cNvSpPr>
              <p:nvPr/>
            </p:nvSpPr>
            <p:spPr bwMode="auto">
              <a:xfrm>
                <a:off x="2592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4244" name="Rectangle 73"/>
              <p:cNvSpPr>
                <a:spLocks noChangeArrowheads="1"/>
              </p:cNvSpPr>
              <p:nvPr/>
            </p:nvSpPr>
            <p:spPr bwMode="auto">
              <a:xfrm>
                <a:off x="4032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</p:grpSp>
        <p:grpSp>
          <p:nvGrpSpPr>
            <p:cNvPr id="4101" name="Group 84"/>
            <p:cNvGrpSpPr>
              <a:grpSpLocks/>
            </p:cNvGrpSpPr>
            <p:nvPr/>
          </p:nvGrpSpPr>
          <p:grpSpPr bwMode="auto">
            <a:xfrm>
              <a:off x="1016" y="2877"/>
              <a:ext cx="2592" cy="288"/>
              <a:chOff x="1728" y="432"/>
              <a:chExt cx="2592" cy="288"/>
            </a:xfrm>
          </p:grpSpPr>
          <p:sp>
            <p:nvSpPr>
              <p:cNvPr id="4227" name="Rectangle 85"/>
              <p:cNvSpPr>
                <a:spLocks noChangeArrowheads="1"/>
              </p:cNvSpPr>
              <p:nvPr/>
            </p:nvSpPr>
            <p:spPr bwMode="auto">
              <a:xfrm>
                <a:off x="2304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4228" name="Rectangle 86"/>
              <p:cNvSpPr>
                <a:spLocks noChangeArrowheads="1"/>
              </p:cNvSpPr>
              <p:nvPr/>
            </p:nvSpPr>
            <p:spPr bwMode="auto">
              <a:xfrm>
                <a:off x="2016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4229" name="Rectangle 87"/>
              <p:cNvSpPr>
                <a:spLocks noChangeArrowheads="1"/>
              </p:cNvSpPr>
              <p:nvPr/>
            </p:nvSpPr>
            <p:spPr bwMode="auto">
              <a:xfrm>
                <a:off x="1728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4230" name="Rectangle 88"/>
              <p:cNvSpPr>
                <a:spLocks noChangeArrowheads="1"/>
              </p:cNvSpPr>
              <p:nvPr/>
            </p:nvSpPr>
            <p:spPr bwMode="auto">
              <a:xfrm>
                <a:off x="3744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4231" name="Rectangle 89"/>
              <p:cNvSpPr>
                <a:spLocks noChangeArrowheads="1"/>
              </p:cNvSpPr>
              <p:nvPr/>
            </p:nvSpPr>
            <p:spPr bwMode="auto">
              <a:xfrm>
                <a:off x="3456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4232" name="Rectangle 90"/>
              <p:cNvSpPr>
                <a:spLocks noChangeArrowheads="1"/>
              </p:cNvSpPr>
              <p:nvPr/>
            </p:nvSpPr>
            <p:spPr bwMode="auto">
              <a:xfrm>
                <a:off x="3168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4233" name="Rectangle 91"/>
              <p:cNvSpPr>
                <a:spLocks noChangeArrowheads="1"/>
              </p:cNvSpPr>
              <p:nvPr/>
            </p:nvSpPr>
            <p:spPr bwMode="auto">
              <a:xfrm>
                <a:off x="2880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4234" name="Rectangle 92"/>
              <p:cNvSpPr>
                <a:spLocks noChangeArrowheads="1"/>
              </p:cNvSpPr>
              <p:nvPr/>
            </p:nvSpPr>
            <p:spPr bwMode="auto">
              <a:xfrm>
                <a:off x="2592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4235" name="Rectangle 93"/>
              <p:cNvSpPr>
                <a:spLocks noChangeArrowheads="1"/>
              </p:cNvSpPr>
              <p:nvPr/>
            </p:nvSpPr>
            <p:spPr bwMode="auto">
              <a:xfrm>
                <a:off x="4032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</p:grpSp>
        <p:grpSp>
          <p:nvGrpSpPr>
            <p:cNvPr id="4102" name="Group 4"/>
            <p:cNvGrpSpPr>
              <a:grpSpLocks/>
            </p:cNvGrpSpPr>
            <p:nvPr/>
          </p:nvGrpSpPr>
          <p:grpSpPr bwMode="auto">
            <a:xfrm>
              <a:off x="1016" y="869"/>
              <a:ext cx="2592" cy="288"/>
              <a:chOff x="1728" y="432"/>
              <a:chExt cx="2592" cy="288"/>
            </a:xfrm>
          </p:grpSpPr>
          <p:sp>
            <p:nvSpPr>
              <p:cNvPr id="4218" name="Rectangle 5"/>
              <p:cNvSpPr>
                <a:spLocks noChangeArrowheads="1"/>
              </p:cNvSpPr>
              <p:nvPr/>
            </p:nvSpPr>
            <p:spPr bwMode="auto">
              <a:xfrm>
                <a:off x="2304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4219" name="Rectangle 6"/>
              <p:cNvSpPr>
                <a:spLocks noChangeArrowheads="1"/>
              </p:cNvSpPr>
              <p:nvPr/>
            </p:nvSpPr>
            <p:spPr bwMode="auto">
              <a:xfrm>
                <a:off x="2016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4220" name="Rectangle 7"/>
              <p:cNvSpPr>
                <a:spLocks noChangeArrowheads="1"/>
              </p:cNvSpPr>
              <p:nvPr/>
            </p:nvSpPr>
            <p:spPr bwMode="auto">
              <a:xfrm>
                <a:off x="1728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4221" name="Rectangle 8"/>
              <p:cNvSpPr>
                <a:spLocks noChangeArrowheads="1"/>
              </p:cNvSpPr>
              <p:nvPr/>
            </p:nvSpPr>
            <p:spPr bwMode="auto">
              <a:xfrm>
                <a:off x="3744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4222" name="Rectangle 9"/>
              <p:cNvSpPr>
                <a:spLocks noChangeArrowheads="1"/>
              </p:cNvSpPr>
              <p:nvPr/>
            </p:nvSpPr>
            <p:spPr bwMode="auto">
              <a:xfrm>
                <a:off x="3456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4223" name="Rectangle 10"/>
              <p:cNvSpPr>
                <a:spLocks noChangeArrowheads="1"/>
              </p:cNvSpPr>
              <p:nvPr/>
            </p:nvSpPr>
            <p:spPr bwMode="auto">
              <a:xfrm>
                <a:off x="3168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4224" name="Rectangle 11"/>
              <p:cNvSpPr>
                <a:spLocks noChangeArrowheads="1"/>
              </p:cNvSpPr>
              <p:nvPr/>
            </p:nvSpPr>
            <p:spPr bwMode="auto">
              <a:xfrm>
                <a:off x="2880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4225" name="Rectangle 12"/>
              <p:cNvSpPr>
                <a:spLocks noChangeArrowheads="1"/>
              </p:cNvSpPr>
              <p:nvPr/>
            </p:nvSpPr>
            <p:spPr bwMode="auto">
              <a:xfrm>
                <a:off x="2592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4226" name="Rectangle 13"/>
              <p:cNvSpPr>
                <a:spLocks noChangeArrowheads="1"/>
              </p:cNvSpPr>
              <p:nvPr/>
            </p:nvSpPr>
            <p:spPr bwMode="auto">
              <a:xfrm>
                <a:off x="4032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</p:grpSp>
        <p:grpSp>
          <p:nvGrpSpPr>
            <p:cNvPr id="4103" name="Group 14"/>
            <p:cNvGrpSpPr>
              <a:grpSpLocks/>
            </p:cNvGrpSpPr>
            <p:nvPr/>
          </p:nvGrpSpPr>
          <p:grpSpPr bwMode="auto">
            <a:xfrm>
              <a:off x="1016" y="1730"/>
              <a:ext cx="2592" cy="288"/>
              <a:chOff x="1728" y="432"/>
              <a:chExt cx="2592" cy="288"/>
            </a:xfrm>
          </p:grpSpPr>
          <p:sp>
            <p:nvSpPr>
              <p:cNvPr id="4209" name="Rectangle 15"/>
              <p:cNvSpPr>
                <a:spLocks noChangeArrowheads="1"/>
              </p:cNvSpPr>
              <p:nvPr/>
            </p:nvSpPr>
            <p:spPr bwMode="auto">
              <a:xfrm>
                <a:off x="2304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4210" name="Rectangle 16"/>
              <p:cNvSpPr>
                <a:spLocks noChangeArrowheads="1"/>
              </p:cNvSpPr>
              <p:nvPr/>
            </p:nvSpPr>
            <p:spPr bwMode="auto">
              <a:xfrm>
                <a:off x="2016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4211" name="Rectangle 17"/>
              <p:cNvSpPr>
                <a:spLocks noChangeArrowheads="1"/>
              </p:cNvSpPr>
              <p:nvPr/>
            </p:nvSpPr>
            <p:spPr bwMode="auto">
              <a:xfrm>
                <a:off x="1728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4212" name="Rectangle 18"/>
              <p:cNvSpPr>
                <a:spLocks noChangeArrowheads="1"/>
              </p:cNvSpPr>
              <p:nvPr/>
            </p:nvSpPr>
            <p:spPr bwMode="auto">
              <a:xfrm>
                <a:off x="3744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4213" name="Rectangle 19"/>
              <p:cNvSpPr>
                <a:spLocks noChangeArrowheads="1"/>
              </p:cNvSpPr>
              <p:nvPr/>
            </p:nvSpPr>
            <p:spPr bwMode="auto">
              <a:xfrm>
                <a:off x="3456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4214" name="Rectangle 20"/>
              <p:cNvSpPr>
                <a:spLocks noChangeArrowheads="1"/>
              </p:cNvSpPr>
              <p:nvPr/>
            </p:nvSpPr>
            <p:spPr bwMode="auto">
              <a:xfrm>
                <a:off x="3168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4215" name="Rectangle 21"/>
              <p:cNvSpPr>
                <a:spLocks noChangeArrowheads="1"/>
              </p:cNvSpPr>
              <p:nvPr/>
            </p:nvSpPr>
            <p:spPr bwMode="auto">
              <a:xfrm>
                <a:off x="2880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4216" name="Rectangle 22"/>
              <p:cNvSpPr>
                <a:spLocks noChangeArrowheads="1"/>
              </p:cNvSpPr>
              <p:nvPr/>
            </p:nvSpPr>
            <p:spPr bwMode="auto">
              <a:xfrm>
                <a:off x="2592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4217" name="Rectangle 23"/>
              <p:cNvSpPr>
                <a:spLocks noChangeArrowheads="1"/>
              </p:cNvSpPr>
              <p:nvPr/>
            </p:nvSpPr>
            <p:spPr bwMode="auto">
              <a:xfrm>
                <a:off x="4032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</p:grpSp>
        <p:grpSp>
          <p:nvGrpSpPr>
            <p:cNvPr id="4104" name="Group 24"/>
            <p:cNvGrpSpPr>
              <a:grpSpLocks/>
            </p:cNvGrpSpPr>
            <p:nvPr/>
          </p:nvGrpSpPr>
          <p:grpSpPr bwMode="auto">
            <a:xfrm>
              <a:off x="1016" y="2303"/>
              <a:ext cx="2592" cy="288"/>
              <a:chOff x="1728" y="432"/>
              <a:chExt cx="2592" cy="288"/>
            </a:xfrm>
          </p:grpSpPr>
          <p:sp>
            <p:nvSpPr>
              <p:cNvPr id="4200" name="Rectangle 25"/>
              <p:cNvSpPr>
                <a:spLocks noChangeArrowheads="1"/>
              </p:cNvSpPr>
              <p:nvPr/>
            </p:nvSpPr>
            <p:spPr bwMode="auto">
              <a:xfrm>
                <a:off x="2304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4201" name="Rectangle 26"/>
              <p:cNvSpPr>
                <a:spLocks noChangeArrowheads="1"/>
              </p:cNvSpPr>
              <p:nvPr/>
            </p:nvSpPr>
            <p:spPr bwMode="auto">
              <a:xfrm>
                <a:off x="2016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4202" name="Rectangle 27"/>
              <p:cNvSpPr>
                <a:spLocks noChangeArrowheads="1"/>
              </p:cNvSpPr>
              <p:nvPr/>
            </p:nvSpPr>
            <p:spPr bwMode="auto">
              <a:xfrm>
                <a:off x="1728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4203" name="Rectangle 28"/>
              <p:cNvSpPr>
                <a:spLocks noChangeArrowheads="1"/>
              </p:cNvSpPr>
              <p:nvPr/>
            </p:nvSpPr>
            <p:spPr bwMode="auto">
              <a:xfrm>
                <a:off x="3744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4204" name="Rectangle 29"/>
              <p:cNvSpPr>
                <a:spLocks noChangeArrowheads="1"/>
              </p:cNvSpPr>
              <p:nvPr/>
            </p:nvSpPr>
            <p:spPr bwMode="auto">
              <a:xfrm>
                <a:off x="3456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4205" name="Rectangle 30"/>
              <p:cNvSpPr>
                <a:spLocks noChangeArrowheads="1"/>
              </p:cNvSpPr>
              <p:nvPr/>
            </p:nvSpPr>
            <p:spPr bwMode="auto">
              <a:xfrm>
                <a:off x="3168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4206" name="Rectangle 31"/>
              <p:cNvSpPr>
                <a:spLocks noChangeArrowheads="1"/>
              </p:cNvSpPr>
              <p:nvPr/>
            </p:nvSpPr>
            <p:spPr bwMode="auto">
              <a:xfrm>
                <a:off x="2880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4207" name="Rectangle 32"/>
              <p:cNvSpPr>
                <a:spLocks noChangeArrowheads="1"/>
              </p:cNvSpPr>
              <p:nvPr/>
            </p:nvSpPr>
            <p:spPr bwMode="auto">
              <a:xfrm>
                <a:off x="2592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4208" name="Rectangle 33"/>
              <p:cNvSpPr>
                <a:spLocks noChangeArrowheads="1"/>
              </p:cNvSpPr>
              <p:nvPr/>
            </p:nvSpPr>
            <p:spPr bwMode="auto">
              <a:xfrm>
                <a:off x="4032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</p:grpSp>
        <p:grpSp>
          <p:nvGrpSpPr>
            <p:cNvPr id="4105" name="Group 44"/>
            <p:cNvGrpSpPr>
              <a:grpSpLocks/>
            </p:cNvGrpSpPr>
            <p:nvPr/>
          </p:nvGrpSpPr>
          <p:grpSpPr bwMode="auto">
            <a:xfrm>
              <a:off x="1016" y="1443"/>
              <a:ext cx="2592" cy="288"/>
              <a:chOff x="1728" y="432"/>
              <a:chExt cx="2592" cy="288"/>
            </a:xfrm>
          </p:grpSpPr>
          <p:sp>
            <p:nvSpPr>
              <p:cNvPr id="4191" name="Rectangle 45"/>
              <p:cNvSpPr>
                <a:spLocks noChangeArrowheads="1"/>
              </p:cNvSpPr>
              <p:nvPr/>
            </p:nvSpPr>
            <p:spPr bwMode="auto">
              <a:xfrm>
                <a:off x="2304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4192" name="Rectangle 46"/>
              <p:cNvSpPr>
                <a:spLocks noChangeArrowheads="1"/>
              </p:cNvSpPr>
              <p:nvPr/>
            </p:nvSpPr>
            <p:spPr bwMode="auto">
              <a:xfrm>
                <a:off x="2016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4193" name="Rectangle 47"/>
              <p:cNvSpPr>
                <a:spLocks noChangeArrowheads="1"/>
              </p:cNvSpPr>
              <p:nvPr/>
            </p:nvSpPr>
            <p:spPr bwMode="auto">
              <a:xfrm>
                <a:off x="1728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4194" name="Rectangle 48"/>
              <p:cNvSpPr>
                <a:spLocks noChangeArrowheads="1"/>
              </p:cNvSpPr>
              <p:nvPr/>
            </p:nvSpPr>
            <p:spPr bwMode="auto">
              <a:xfrm>
                <a:off x="3744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4195" name="Rectangle 49"/>
              <p:cNvSpPr>
                <a:spLocks noChangeArrowheads="1"/>
              </p:cNvSpPr>
              <p:nvPr/>
            </p:nvSpPr>
            <p:spPr bwMode="auto">
              <a:xfrm>
                <a:off x="3456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4196" name="Rectangle 50"/>
              <p:cNvSpPr>
                <a:spLocks noChangeArrowheads="1"/>
              </p:cNvSpPr>
              <p:nvPr/>
            </p:nvSpPr>
            <p:spPr bwMode="auto">
              <a:xfrm>
                <a:off x="3168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4197" name="Rectangle 51"/>
              <p:cNvSpPr>
                <a:spLocks noChangeArrowheads="1"/>
              </p:cNvSpPr>
              <p:nvPr/>
            </p:nvSpPr>
            <p:spPr bwMode="auto">
              <a:xfrm>
                <a:off x="2880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4198" name="Rectangle 52"/>
              <p:cNvSpPr>
                <a:spLocks noChangeArrowheads="1"/>
              </p:cNvSpPr>
              <p:nvPr/>
            </p:nvSpPr>
            <p:spPr bwMode="auto">
              <a:xfrm>
                <a:off x="2592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4199" name="Rectangle 53"/>
              <p:cNvSpPr>
                <a:spLocks noChangeArrowheads="1"/>
              </p:cNvSpPr>
              <p:nvPr/>
            </p:nvSpPr>
            <p:spPr bwMode="auto">
              <a:xfrm>
                <a:off x="4032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</p:grpSp>
        <p:grpSp>
          <p:nvGrpSpPr>
            <p:cNvPr id="4106" name="Group 54"/>
            <p:cNvGrpSpPr>
              <a:grpSpLocks/>
            </p:cNvGrpSpPr>
            <p:nvPr/>
          </p:nvGrpSpPr>
          <p:grpSpPr bwMode="auto">
            <a:xfrm>
              <a:off x="1016" y="1156"/>
              <a:ext cx="2592" cy="288"/>
              <a:chOff x="1728" y="432"/>
              <a:chExt cx="2592" cy="288"/>
            </a:xfrm>
          </p:grpSpPr>
          <p:sp>
            <p:nvSpPr>
              <p:cNvPr id="4182" name="Rectangle 55"/>
              <p:cNvSpPr>
                <a:spLocks noChangeArrowheads="1"/>
              </p:cNvSpPr>
              <p:nvPr/>
            </p:nvSpPr>
            <p:spPr bwMode="auto">
              <a:xfrm>
                <a:off x="2304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4183" name="Rectangle 56"/>
              <p:cNvSpPr>
                <a:spLocks noChangeArrowheads="1"/>
              </p:cNvSpPr>
              <p:nvPr/>
            </p:nvSpPr>
            <p:spPr bwMode="auto">
              <a:xfrm>
                <a:off x="2016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4184" name="Rectangle 57"/>
              <p:cNvSpPr>
                <a:spLocks noChangeArrowheads="1"/>
              </p:cNvSpPr>
              <p:nvPr/>
            </p:nvSpPr>
            <p:spPr bwMode="auto">
              <a:xfrm>
                <a:off x="1728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4185" name="Rectangle 58"/>
              <p:cNvSpPr>
                <a:spLocks noChangeArrowheads="1"/>
              </p:cNvSpPr>
              <p:nvPr/>
            </p:nvSpPr>
            <p:spPr bwMode="auto">
              <a:xfrm>
                <a:off x="3744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4186" name="Rectangle 59"/>
              <p:cNvSpPr>
                <a:spLocks noChangeArrowheads="1"/>
              </p:cNvSpPr>
              <p:nvPr/>
            </p:nvSpPr>
            <p:spPr bwMode="auto">
              <a:xfrm>
                <a:off x="3456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4187" name="Rectangle 60"/>
              <p:cNvSpPr>
                <a:spLocks noChangeArrowheads="1"/>
              </p:cNvSpPr>
              <p:nvPr/>
            </p:nvSpPr>
            <p:spPr bwMode="auto">
              <a:xfrm>
                <a:off x="3168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4188" name="Rectangle 61"/>
              <p:cNvSpPr>
                <a:spLocks noChangeArrowheads="1"/>
              </p:cNvSpPr>
              <p:nvPr/>
            </p:nvSpPr>
            <p:spPr bwMode="auto">
              <a:xfrm>
                <a:off x="2880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4189" name="Rectangle 62"/>
              <p:cNvSpPr>
                <a:spLocks noChangeArrowheads="1"/>
              </p:cNvSpPr>
              <p:nvPr/>
            </p:nvSpPr>
            <p:spPr bwMode="auto">
              <a:xfrm>
                <a:off x="2592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4190" name="Rectangle 63"/>
              <p:cNvSpPr>
                <a:spLocks noChangeArrowheads="1"/>
              </p:cNvSpPr>
              <p:nvPr/>
            </p:nvSpPr>
            <p:spPr bwMode="auto">
              <a:xfrm>
                <a:off x="4032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</p:grpSp>
        <p:grpSp>
          <p:nvGrpSpPr>
            <p:cNvPr id="4107" name="Group 74"/>
            <p:cNvGrpSpPr>
              <a:grpSpLocks/>
            </p:cNvGrpSpPr>
            <p:nvPr/>
          </p:nvGrpSpPr>
          <p:grpSpPr bwMode="auto">
            <a:xfrm>
              <a:off x="1016" y="2590"/>
              <a:ext cx="2592" cy="288"/>
              <a:chOff x="1728" y="432"/>
              <a:chExt cx="2592" cy="288"/>
            </a:xfrm>
          </p:grpSpPr>
          <p:sp>
            <p:nvSpPr>
              <p:cNvPr id="4173" name="Rectangle 75"/>
              <p:cNvSpPr>
                <a:spLocks noChangeArrowheads="1"/>
              </p:cNvSpPr>
              <p:nvPr/>
            </p:nvSpPr>
            <p:spPr bwMode="auto">
              <a:xfrm>
                <a:off x="2304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4174" name="Rectangle 76"/>
              <p:cNvSpPr>
                <a:spLocks noChangeArrowheads="1"/>
              </p:cNvSpPr>
              <p:nvPr/>
            </p:nvSpPr>
            <p:spPr bwMode="auto">
              <a:xfrm>
                <a:off x="2016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4175" name="Rectangle 77"/>
              <p:cNvSpPr>
                <a:spLocks noChangeArrowheads="1"/>
              </p:cNvSpPr>
              <p:nvPr/>
            </p:nvSpPr>
            <p:spPr bwMode="auto">
              <a:xfrm>
                <a:off x="1728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4176" name="Rectangle 78"/>
              <p:cNvSpPr>
                <a:spLocks noChangeArrowheads="1"/>
              </p:cNvSpPr>
              <p:nvPr/>
            </p:nvSpPr>
            <p:spPr bwMode="auto">
              <a:xfrm>
                <a:off x="3744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4177" name="Rectangle 79"/>
              <p:cNvSpPr>
                <a:spLocks noChangeArrowheads="1"/>
              </p:cNvSpPr>
              <p:nvPr/>
            </p:nvSpPr>
            <p:spPr bwMode="auto">
              <a:xfrm>
                <a:off x="3456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4178" name="Rectangle 80"/>
              <p:cNvSpPr>
                <a:spLocks noChangeArrowheads="1"/>
              </p:cNvSpPr>
              <p:nvPr/>
            </p:nvSpPr>
            <p:spPr bwMode="auto">
              <a:xfrm>
                <a:off x="3168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4179" name="Rectangle 81"/>
              <p:cNvSpPr>
                <a:spLocks noChangeArrowheads="1"/>
              </p:cNvSpPr>
              <p:nvPr/>
            </p:nvSpPr>
            <p:spPr bwMode="auto">
              <a:xfrm>
                <a:off x="2880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4180" name="Rectangle 82"/>
              <p:cNvSpPr>
                <a:spLocks noChangeArrowheads="1"/>
              </p:cNvSpPr>
              <p:nvPr/>
            </p:nvSpPr>
            <p:spPr bwMode="auto">
              <a:xfrm>
                <a:off x="2592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4181" name="Rectangle 83"/>
              <p:cNvSpPr>
                <a:spLocks noChangeArrowheads="1"/>
              </p:cNvSpPr>
              <p:nvPr/>
            </p:nvSpPr>
            <p:spPr bwMode="auto">
              <a:xfrm>
                <a:off x="4032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</p:grpSp>
        <p:grpSp>
          <p:nvGrpSpPr>
            <p:cNvPr id="4108" name="Group 94"/>
            <p:cNvGrpSpPr>
              <a:grpSpLocks/>
            </p:cNvGrpSpPr>
            <p:nvPr/>
          </p:nvGrpSpPr>
          <p:grpSpPr bwMode="auto">
            <a:xfrm>
              <a:off x="1016" y="582"/>
              <a:ext cx="2592" cy="288"/>
              <a:chOff x="1728" y="432"/>
              <a:chExt cx="2592" cy="288"/>
            </a:xfrm>
          </p:grpSpPr>
          <p:sp>
            <p:nvSpPr>
              <p:cNvPr id="4164" name="Rectangle 95"/>
              <p:cNvSpPr>
                <a:spLocks noChangeArrowheads="1"/>
              </p:cNvSpPr>
              <p:nvPr/>
            </p:nvSpPr>
            <p:spPr bwMode="auto">
              <a:xfrm>
                <a:off x="2304" y="432"/>
                <a:ext cx="288" cy="288"/>
              </a:xfrm>
              <a:prstGeom prst="rect">
                <a:avLst/>
              </a:prstGeom>
              <a:solidFill>
                <a:srgbClr val="FF00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4165" name="Rectangle 96"/>
              <p:cNvSpPr>
                <a:spLocks noChangeArrowheads="1"/>
              </p:cNvSpPr>
              <p:nvPr/>
            </p:nvSpPr>
            <p:spPr bwMode="auto">
              <a:xfrm>
                <a:off x="2016" y="432"/>
                <a:ext cx="288" cy="288"/>
              </a:xfrm>
              <a:prstGeom prst="rect">
                <a:avLst/>
              </a:prstGeom>
              <a:solidFill>
                <a:srgbClr val="FF00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4166" name="Rectangle 97"/>
              <p:cNvSpPr>
                <a:spLocks noChangeArrowheads="1"/>
              </p:cNvSpPr>
              <p:nvPr/>
            </p:nvSpPr>
            <p:spPr bwMode="auto">
              <a:xfrm>
                <a:off x="1728" y="432"/>
                <a:ext cx="288" cy="288"/>
              </a:xfrm>
              <a:prstGeom prst="rect">
                <a:avLst/>
              </a:prstGeom>
              <a:solidFill>
                <a:srgbClr val="FF00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4167" name="Rectangle 98"/>
              <p:cNvSpPr>
                <a:spLocks noChangeArrowheads="1"/>
              </p:cNvSpPr>
              <p:nvPr/>
            </p:nvSpPr>
            <p:spPr bwMode="auto">
              <a:xfrm>
                <a:off x="3744" y="432"/>
                <a:ext cx="288" cy="288"/>
              </a:xfrm>
              <a:prstGeom prst="rect">
                <a:avLst/>
              </a:prstGeom>
              <a:solidFill>
                <a:srgbClr val="FF00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4168" name="Rectangle 99"/>
              <p:cNvSpPr>
                <a:spLocks noChangeArrowheads="1"/>
              </p:cNvSpPr>
              <p:nvPr/>
            </p:nvSpPr>
            <p:spPr bwMode="auto">
              <a:xfrm>
                <a:off x="3456" y="432"/>
                <a:ext cx="288" cy="288"/>
              </a:xfrm>
              <a:prstGeom prst="rect">
                <a:avLst/>
              </a:prstGeom>
              <a:solidFill>
                <a:srgbClr val="FF00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4169" name="Rectangle 100"/>
              <p:cNvSpPr>
                <a:spLocks noChangeArrowheads="1"/>
              </p:cNvSpPr>
              <p:nvPr/>
            </p:nvSpPr>
            <p:spPr bwMode="auto">
              <a:xfrm>
                <a:off x="3168" y="432"/>
                <a:ext cx="288" cy="288"/>
              </a:xfrm>
              <a:prstGeom prst="rect">
                <a:avLst/>
              </a:prstGeom>
              <a:solidFill>
                <a:srgbClr val="FF00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4170" name="Rectangle 101"/>
              <p:cNvSpPr>
                <a:spLocks noChangeArrowheads="1"/>
              </p:cNvSpPr>
              <p:nvPr/>
            </p:nvSpPr>
            <p:spPr bwMode="auto">
              <a:xfrm>
                <a:off x="2880" y="432"/>
                <a:ext cx="288" cy="288"/>
              </a:xfrm>
              <a:prstGeom prst="rect">
                <a:avLst/>
              </a:prstGeom>
              <a:solidFill>
                <a:srgbClr val="FF00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4171" name="Rectangle 102"/>
              <p:cNvSpPr>
                <a:spLocks noChangeArrowheads="1"/>
              </p:cNvSpPr>
              <p:nvPr/>
            </p:nvSpPr>
            <p:spPr bwMode="auto">
              <a:xfrm>
                <a:off x="2592" y="432"/>
                <a:ext cx="288" cy="288"/>
              </a:xfrm>
              <a:prstGeom prst="rect">
                <a:avLst/>
              </a:prstGeom>
              <a:solidFill>
                <a:srgbClr val="FF00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4172" name="Rectangle 103"/>
              <p:cNvSpPr>
                <a:spLocks noChangeArrowheads="1"/>
              </p:cNvSpPr>
              <p:nvPr/>
            </p:nvSpPr>
            <p:spPr bwMode="auto">
              <a:xfrm>
                <a:off x="4032" y="432"/>
                <a:ext cx="288" cy="288"/>
              </a:xfrm>
              <a:prstGeom prst="rect">
                <a:avLst/>
              </a:prstGeom>
              <a:solidFill>
                <a:srgbClr val="FF00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</p:grpSp>
        <p:grpSp>
          <p:nvGrpSpPr>
            <p:cNvPr id="4109" name="Group 114"/>
            <p:cNvGrpSpPr>
              <a:grpSpLocks/>
            </p:cNvGrpSpPr>
            <p:nvPr/>
          </p:nvGrpSpPr>
          <p:grpSpPr bwMode="auto">
            <a:xfrm rot="5400000">
              <a:off x="-136" y="1734"/>
              <a:ext cx="2592" cy="288"/>
              <a:chOff x="1728" y="432"/>
              <a:chExt cx="2592" cy="288"/>
            </a:xfrm>
          </p:grpSpPr>
          <p:sp>
            <p:nvSpPr>
              <p:cNvPr id="4155" name="Rectangle 115"/>
              <p:cNvSpPr>
                <a:spLocks noChangeArrowheads="1"/>
              </p:cNvSpPr>
              <p:nvPr/>
            </p:nvSpPr>
            <p:spPr bwMode="auto">
              <a:xfrm>
                <a:off x="2304" y="432"/>
                <a:ext cx="288" cy="288"/>
              </a:xfrm>
              <a:prstGeom prst="rect">
                <a:avLst/>
              </a:prstGeom>
              <a:solidFill>
                <a:srgbClr val="FF00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4156" name="Rectangle 116"/>
              <p:cNvSpPr>
                <a:spLocks noChangeArrowheads="1"/>
              </p:cNvSpPr>
              <p:nvPr/>
            </p:nvSpPr>
            <p:spPr bwMode="auto">
              <a:xfrm>
                <a:off x="2016" y="432"/>
                <a:ext cx="288" cy="288"/>
              </a:xfrm>
              <a:prstGeom prst="rect">
                <a:avLst/>
              </a:prstGeom>
              <a:solidFill>
                <a:srgbClr val="FF00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4157" name="Rectangle 117"/>
              <p:cNvSpPr>
                <a:spLocks noChangeArrowheads="1"/>
              </p:cNvSpPr>
              <p:nvPr/>
            </p:nvSpPr>
            <p:spPr bwMode="auto">
              <a:xfrm>
                <a:off x="1728" y="432"/>
                <a:ext cx="288" cy="288"/>
              </a:xfrm>
              <a:prstGeom prst="rect">
                <a:avLst/>
              </a:prstGeom>
              <a:solidFill>
                <a:srgbClr val="FF00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4158" name="Rectangle 118"/>
              <p:cNvSpPr>
                <a:spLocks noChangeArrowheads="1"/>
              </p:cNvSpPr>
              <p:nvPr/>
            </p:nvSpPr>
            <p:spPr bwMode="auto">
              <a:xfrm>
                <a:off x="3744" y="432"/>
                <a:ext cx="288" cy="288"/>
              </a:xfrm>
              <a:prstGeom prst="rect">
                <a:avLst/>
              </a:prstGeom>
              <a:solidFill>
                <a:srgbClr val="FF00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4159" name="Rectangle 119"/>
              <p:cNvSpPr>
                <a:spLocks noChangeArrowheads="1"/>
              </p:cNvSpPr>
              <p:nvPr/>
            </p:nvSpPr>
            <p:spPr bwMode="auto">
              <a:xfrm>
                <a:off x="3456" y="432"/>
                <a:ext cx="288" cy="288"/>
              </a:xfrm>
              <a:prstGeom prst="rect">
                <a:avLst/>
              </a:prstGeom>
              <a:solidFill>
                <a:srgbClr val="FF00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4160" name="Rectangle 120"/>
              <p:cNvSpPr>
                <a:spLocks noChangeArrowheads="1"/>
              </p:cNvSpPr>
              <p:nvPr/>
            </p:nvSpPr>
            <p:spPr bwMode="auto">
              <a:xfrm>
                <a:off x="3168" y="432"/>
                <a:ext cx="288" cy="288"/>
              </a:xfrm>
              <a:prstGeom prst="rect">
                <a:avLst/>
              </a:prstGeom>
              <a:solidFill>
                <a:srgbClr val="FF00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4161" name="Rectangle 121"/>
              <p:cNvSpPr>
                <a:spLocks noChangeArrowheads="1"/>
              </p:cNvSpPr>
              <p:nvPr/>
            </p:nvSpPr>
            <p:spPr bwMode="auto">
              <a:xfrm>
                <a:off x="2880" y="432"/>
                <a:ext cx="288" cy="288"/>
              </a:xfrm>
              <a:prstGeom prst="rect">
                <a:avLst/>
              </a:prstGeom>
              <a:solidFill>
                <a:srgbClr val="FF00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4162" name="Rectangle 122"/>
              <p:cNvSpPr>
                <a:spLocks noChangeArrowheads="1"/>
              </p:cNvSpPr>
              <p:nvPr/>
            </p:nvSpPr>
            <p:spPr bwMode="auto">
              <a:xfrm>
                <a:off x="2592" y="432"/>
                <a:ext cx="288" cy="288"/>
              </a:xfrm>
              <a:prstGeom prst="rect">
                <a:avLst/>
              </a:prstGeom>
              <a:solidFill>
                <a:srgbClr val="FF00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4163" name="Rectangle 123"/>
              <p:cNvSpPr>
                <a:spLocks noChangeArrowheads="1"/>
              </p:cNvSpPr>
              <p:nvPr/>
            </p:nvSpPr>
            <p:spPr bwMode="auto">
              <a:xfrm>
                <a:off x="4032" y="432"/>
                <a:ext cx="288" cy="288"/>
              </a:xfrm>
              <a:prstGeom prst="rect">
                <a:avLst/>
              </a:prstGeom>
              <a:solidFill>
                <a:srgbClr val="FF00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</p:grpSp>
        <p:grpSp>
          <p:nvGrpSpPr>
            <p:cNvPr id="4110" name="Group 124"/>
            <p:cNvGrpSpPr>
              <a:grpSpLocks/>
            </p:cNvGrpSpPr>
            <p:nvPr/>
          </p:nvGrpSpPr>
          <p:grpSpPr bwMode="auto">
            <a:xfrm>
              <a:off x="1016" y="2876"/>
              <a:ext cx="2592" cy="288"/>
              <a:chOff x="1728" y="432"/>
              <a:chExt cx="2592" cy="288"/>
            </a:xfrm>
          </p:grpSpPr>
          <p:sp>
            <p:nvSpPr>
              <p:cNvPr id="4146" name="Rectangle 125"/>
              <p:cNvSpPr>
                <a:spLocks noChangeArrowheads="1"/>
              </p:cNvSpPr>
              <p:nvPr/>
            </p:nvSpPr>
            <p:spPr bwMode="auto">
              <a:xfrm>
                <a:off x="2304" y="432"/>
                <a:ext cx="288" cy="288"/>
              </a:xfrm>
              <a:prstGeom prst="rect">
                <a:avLst/>
              </a:prstGeom>
              <a:solidFill>
                <a:srgbClr val="FF00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4147" name="Rectangle 126"/>
              <p:cNvSpPr>
                <a:spLocks noChangeArrowheads="1"/>
              </p:cNvSpPr>
              <p:nvPr/>
            </p:nvSpPr>
            <p:spPr bwMode="auto">
              <a:xfrm>
                <a:off x="2016" y="432"/>
                <a:ext cx="288" cy="288"/>
              </a:xfrm>
              <a:prstGeom prst="rect">
                <a:avLst/>
              </a:prstGeom>
              <a:solidFill>
                <a:srgbClr val="FF00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4148" name="Rectangle 127"/>
              <p:cNvSpPr>
                <a:spLocks noChangeArrowheads="1"/>
              </p:cNvSpPr>
              <p:nvPr/>
            </p:nvSpPr>
            <p:spPr bwMode="auto">
              <a:xfrm>
                <a:off x="1728" y="432"/>
                <a:ext cx="288" cy="288"/>
              </a:xfrm>
              <a:prstGeom prst="rect">
                <a:avLst/>
              </a:prstGeom>
              <a:solidFill>
                <a:srgbClr val="FF00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4149" name="Rectangle 128"/>
              <p:cNvSpPr>
                <a:spLocks noChangeArrowheads="1"/>
              </p:cNvSpPr>
              <p:nvPr/>
            </p:nvSpPr>
            <p:spPr bwMode="auto">
              <a:xfrm>
                <a:off x="3744" y="432"/>
                <a:ext cx="288" cy="288"/>
              </a:xfrm>
              <a:prstGeom prst="rect">
                <a:avLst/>
              </a:prstGeom>
              <a:solidFill>
                <a:srgbClr val="FF00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4150" name="Rectangle 129"/>
              <p:cNvSpPr>
                <a:spLocks noChangeArrowheads="1"/>
              </p:cNvSpPr>
              <p:nvPr/>
            </p:nvSpPr>
            <p:spPr bwMode="auto">
              <a:xfrm>
                <a:off x="3456" y="432"/>
                <a:ext cx="288" cy="288"/>
              </a:xfrm>
              <a:prstGeom prst="rect">
                <a:avLst/>
              </a:prstGeom>
              <a:solidFill>
                <a:srgbClr val="FF00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4151" name="Rectangle 130"/>
              <p:cNvSpPr>
                <a:spLocks noChangeArrowheads="1"/>
              </p:cNvSpPr>
              <p:nvPr/>
            </p:nvSpPr>
            <p:spPr bwMode="auto">
              <a:xfrm>
                <a:off x="3168" y="432"/>
                <a:ext cx="288" cy="288"/>
              </a:xfrm>
              <a:prstGeom prst="rect">
                <a:avLst/>
              </a:prstGeom>
              <a:solidFill>
                <a:srgbClr val="FF00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4152" name="Rectangle 131"/>
              <p:cNvSpPr>
                <a:spLocks noChangeArrowheads="1"/>
              </p:cNvSpPr>
              <p:nvPr/>
            </p:nvSpPr>
            <p:spPr bwMode="auto">
              <a:xfrm>
                <a:off x="2880" y="432"/>
                <a:ext cx="288" cy="288"/>
              </a:xfrm>
              <a:prstGeom prst="rect">
                <a:avLst/>
              </a:prstGeom>
              <a:solidFill>
                <a:srgbClr val="FF00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4153" name="Rectangle 132"/>
              <p:cNvSpPr>
                <a:spLocks noChangeArrowheads="1"/>
              </p:cNvSpPr>
              <p:nvPr/>
            </p:nvSpPr>
            <p:spPr bwMode="auto">
              <a:xfrm>
                <a:off x="2592" y="432"/>
                <a:ext cx="288" cy="288"/>
              </a:xfrm>
              <a:prstGeom prst="rect">
                <a:avLst/>
              </a:prstGeom>
              <a:solidFill>
                <a:srgbClr val="FF00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4154" name="Rectangle 133"/>
              <p:cNvSpPr>
                <a:spLocks noChangeArrowheads="1"/>
              </p:cNvSpPr>
              <p:nvPr/>
            </p:nvSpPr>
            <p:spPr bwMode="auto">
              <a:xfrm>
                <a:off x="4032" y="432"/>
                <a:ext cx="288" cy="288"/>
              </a:xfrm>
              <a:prstGeom prst="rect">
                <a:avLst/>
              </a:prstGeom>
              <a:solidFill>
                <a:srgbClr val="FF00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</p:grpSp>
        <p:grpSp>
          <p:nvGrpSpPr>
            <p:cNvPr id="4111" name="Group 134"/>
            <p:cNvGrpSpPr>
              <a:grpSpLocks/>
            </p:cNvGrpSpPr>
            <p:nvPr/>
          </p:nvGrpSpPr>
          <p:grpSpPr bwMode="auto">
            <a:xfrm rot="5400000">
              <a:off x="2167" y="1732"/>
              <a:ext cx="2592" cy="288"/>
              <a:chOff x="1728" y="432"/>
              <a:chExt cx="2592" cy="288"/>
            </a:xfrm>
          </p:grpSpPr>
          <p:sp>
            <p:nvSpPr>
              <p:cNvPr id="4137" name="Rectangle 135"/>
              <p:cNvSpPr>
                <a:spLocks noChangeArrowheads="1"/>
              </p:cNvSpPr>
              <p:nvPr/>
            </p:nvSpPr>
            <p:spPr bwMode="auto">
              <a:xfrm>
                <a:off x="2304" y="432"/>
                <a:ext cx="288" cy="288"/>
              </a:xfrm>
              <a:prstGeom prst="rect">
                <a:avLst/>
              </a:prstGeom>
              <a:solidFill>
                <a:srgbClr val="FF00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4138" name="Rectangle 136"/>
              <p:cNvSpPr>
                <a:spLocks noChangeArrowheads="1"/>
              </p:cNvSpPr>
              <p:nvPr/>
            </p:nvSpPr>
            <p:spPr bwMode="auto">
              <a:xfrm>
                <a:off x="2016" y="432"/>
                <a:ext cx="288" cy="288"/>
              </a:xfrm>
              <a:prstGeom prst="rect">
                <a:avLst/>
              </a:prstGeom>
              <a:solidFill>
                <a:srgbClr val="FF00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4139" name="Rectangle 137"/>
              <p:cNvSpPr>
                <a:spLocks noChangeArrowheads="1"/>
              </p:cNvSpPr>
              <p:nvPr/>
            </p:nvSpPr>
            <p:spPr bwMode="auto">
              <a:xfrm>
                <a:off x="1728" y="432"/>
                <a:ext cx="288" cy="288"/>
              </a:xfrm>
              <a:prstGeom prst="rect">
                <a:avLst/>
              </a:prstGeom>
              <a:solidFill>
                <a:srgbClr val="FF00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4140" name="Rectangle 138"/>
              <p:cNvSpPr>
                <a:spLocks noChangeArrowheads="1"/>
              </p:cNvSpPr>
              <p:nvPr/>
            </p:nvSpPr>
            <p:spPr bwMode="auto">
              <a:xfrm>
                <a:off x="3744" y="432"/>
                <a:ext cx="288" cy="288"/>
              </a:xfrm>
              <a:prstGeom prst="rect">
                <a:avLst/>
              </a:prstGeom>
              <a:solidFill>
                <a:srgbClr val="FF00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4141" name="Rectangle 139"/>
              <p:cNvSpPr>
                <a:spLocks noChangeArrowheads="1"/>
              </p:cNvSpPr>
              <p:nvPr/>
            </p:nvSpPr>
            <p:spPr bwMode="auto">
              <a:xfrm>
                <a:off x="3456" y="432"/>
                <a:ext cx="288" cy="288"/>
              </a:xfrm>
              <a:prstGeom prst="rect">
                <a:avLst/>
              </a:prstGeom>
              <a:solidFill>
                <a:srgbClr val="FF00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4142" name="Rectangle 140"/>
              <p:cNvSpPr>
                <a:spLocks noChangeArrowheads="1"/>
              </p:cNvSpPr>
              <p:nvPr/>
            </p:nvSpPr>
            <p:spPr bwMode="auto">
              <a:xfrm>
                <a:off x="3168" y="432"/>
                <a:ext cx="288" cy="288"/>
              </a:xfrm>
              <a:prstGeom prst="rect">
                <a:avLst/>
              </a:prstGeom>
              <a:solidFill>
                <a:srgbClr val="FF00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4143" name="Rectangle 141"/>
              <p:cNvSpPr>
                <a:spLocks noChangeArrowheads="1"/>
              </p:cNvSpPr>
              <p:nvPr/>
            </p:nvSpPr>
            <p:spPr bwMode="auto">
              <a:xfrm>
                <a:off x="2880" y="432"/>
                <a:ext cx="288" cy="288"/>
              </a:xfrm>
              <a:prstGeom prst="rect">
                <a:avLst/>
              </a:prstGeom>
              <a:solidFill>
                <a:srgbClr val="FF00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4144" name="Rectangle 142"/>
              <p:cNvSpPr>
                <a:spLocks noChangeArrowheads="1"/>
              </p:cNvSpPr>
              <p:nvPr/>
            </p:nvSpPr>
            <p:spPr bwMode="auto">
              <a:xfrm>
                <a:off x="2592" y="432"/>
                <a:ext cx="288" cy="288"/>
              </a:xfrm>
              <a:prstGeom prst="rect">
                <a:avLst/>
              </a:prstGeom>
              <a:solidFill>
                <a:srgbClr val="FF00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4145" name="Rectangle 143"/>
              <p:cNvSpPr>
                <a:spLocks noChangeArrowheads="1"/>
              </p:cNvSpPr>
              <p:nvPr/>
            </p:nvSpPr>
            <p:spPr bwMode="auto">
              <a:xfrm>
                <a:off x="4032" y="432"/>
                <a:ext cx="288" cy="288"/>
              </a:xfrm>
              <a:prstGeom prst="rect">
                <a:avLst/>
              </a:prstGeom>
              <a:solidFill>
                <a:srgbClr val="FF00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</p:grpSp>
        <p:sp>
          <p:nvSpPr>
            <p:cNvPr id="4112" name="Rectangle 144"/>
            <p:cNvSpPr>
              <a:spLocks noChangeArrowheads="1"/>
            </p:cNvSpPr>
            <p:nvPr/>
          </p:nvSpPr>
          <p:spPr bwMode="auto">
            <a:xfrm>
              <a:off x="1875" y="1156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4113" name="Rectangle 145"/>
            <p:cNvSpPr>
              <a:spLocks noChangeArrowheads="1"/>
            </p:cNvSpPr>
            <p:nvPr/>
          </p:nvSpPr>
          <p:spPr bwMode="auto">
            <a:xfrm>
              <a:off x="2735" y="1156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4114" name="Rectangle 146"/>
            <p:cNvSpPr>
              <a:spLocks noChangeArrowheads="1"/>
            </p:cNvSpPr>
            <p:nvPr/>
          </p:nvSpPr>
          <p:spPr bwMode="auto">
            <a:xfrm>
              <a:off x="3022" y="1156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4115" name="Rectangle 147"/>
            <p:cNvSpPr>
              <a:spLocks noChangeArrowheads="1"/>
            </p:cNvSpPr>
            <p:nvPr/>
          </p:nvSpPr>
          <p:spPr bwMode="auto">
            <a:xfrm>
              <a:off x="1302" y="1443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4116" name="Rectangle 148"/>
            <p:cNvSpPr>
              <a:spLocks noChangeArrowheads="1"/>
            </p:cNvSpPr>
            <p:nvPr/>
          </p:nvSpPr>
          <p:spPr bwMode="auto">
            <a:xfrm>
              <a:off x="2163" y="869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4117" name="Rectangle 149"/>
            <p:cNvSpPr>
              <a:spLocks noChangeArrowheads="1"/>
            </p:cNvSpPr>
            <p:nvPr/>
          </p:nvSpPr>
          <p:spPr bwMode="auto">
            <a:xfrm>
              <a:off x="1876" y="869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4118" name="Rectangle 150"/>
            <p:cNvSpPr>
              <a:spLocks noChangeArrowheads="1"/>
            </p:cNvSpPr>
            <p:nvPr/>
          </p:nvSpPr>
          <p:spPr bwMode="auto">
            <a:xfrm>
              <a:off x="3023" y="869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4119" name="Rectangle 151"/>
            <p:cNvSpPr>
              <a:spLocks noChangeArrowheads="1"/>
            </p:cNvSpPr>
            <p:nvPr/>
          </p:nvSpPr>
          <p:spPr bwMode="auto">
            <a:xfrm>
              <a:off x="1588" y="1156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4120" name="Rectangle 152"/>
            <p:cNvSpPr>
              <a:spLocks noChangeArrowheads="1"/>
            </p:cNvSpPr>
            <p:nvPr/>
          </p:nvSpPr>
          <p:spPr bwMode="auto">
            <a:xfrm>
              <a:off x="2737" y="2590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4121" name="Rectangle 153"/>
            <p:cNvSpPr>
              <a:spLocks noChangeArrowheads="1"/>
            </p:cNvSpPr>
            <p:nvPr/>
          </p:nvSpPr>
          <p:spPr bwMode="auto">
            <a:xfrm>
              <a:off x="1589" y="2590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4122" name="Rectangle 154"/>
            <p:cNvSpPr>
              <a:spLocks noChangeArrowheads="1"/>
            </p:cNvSpPr>
            <p:nvPr/>
          </p:nvSpPr>
          <p:spPr bwMode="auto">
            <a:xfrm>
              <a:off x="1302" y="1730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4123" name="Rectangle 155"/>
            <p:cNvSpPr>
              <a:spLocks noChangeArrowheads="1"/>
            </p:cNvSpPr>
            <p:nvPr/>
          </p:nvSpPr>
          <p:spPr bwMode="auto">
            <a:xfrm>
              <a:off x="2450" y="2590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4124" name="Rectangle 156"/>
            <p:cNvSpPr>
              <a:spLocks noChangeArrowheads="1"/>
            </p:cNvSpPr>
            <p:nvPr/>
          </p:nvSpPr>
          <p:spPr bwMode="auto">
            <a:xfrm>
              <a:off x="3023" y="2303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4125" name="Rectangle 157"/>
            <p:cNvSpPr>
              <a:spLocks noChangeArrowheads="1"/>
            </p:cNvSpPr>
            <p:nvPr/>
          </p:nvSpPr>
          <p:spPr bwMode="auto">
            <a:xfrm>
              <a:off x="2163" y="2017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4126" name="Rectangle 158"/>
            <p:cNvSpPr>
              <a:spLocks noChangeArrowheads="1"/>
            </p:cNvSpPr>
            <p:nvPr/>
          </p:nvSpPr>
          <p:spPr bwMode="auto">
            <a:xfrm>
              <a:off x="2746" y="1443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4127" name="Rectangle 159"/>
            <p:cNvSpPr>
              <a:spLocks noChangeArrowheads="1"/>
            </p:cNvSpPr>
            <p:nvPr/>
          </p:nvSpPr>
          <p:spPr bwMode="auto">
            <a:xfrm>
              <a:off x="2450" y="1730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4128" name="Rectangle 160"/>
            <p:cNvSpPr>
              <a:spLocks noChangeArrowheads="1"/>
            </p:cNvSpPr>
            <p:nvPr/>
          </p:nvSpPr>
          <p:spPr bwMode="auto">
            <a:xfrm>
              <a:off x="1589" y="1443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4129" name="Rectangle 161"/>
            <p:cNvSpPr>
              <a:spLocks noChangeArrowheads="1"/>
            </p:cNvSpPr>
            <p:nvPr/>
          </p:nvSpPr>
          <p:spPr bwMode="auto">
            <a:xfrm>
              <a:off x="2449" y="1443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4130" name="Rectangle 164"/>
            <p:cNvSpPr>
              <a:spLocks noChangeArrowheads="1"/>
            </p:cNvSpPr>
            <p:nvPr/>
          </p:nvSpPr>
          <p:spPr bwMode="auto">
            <a:xfrm>
              <a:off x="1876" y="2017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4131" name="Rectangle 165"/>
            <p:cNvSpPr>
              <a:spLocks noChangeArrowheads="1"/>
            </p:cNvSpPr>
            <p:nvPr/>
          </p:nvSpPr>
          <p:spPr bwMode="auto">
            <a:xfrm>
              <a:off x="3022" y="2017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4132" name="Rectangle 166"/>
            <p:cNvSpPr>
              <a:spLocks noChangeArrowheads="1"/>
            </p:cNvSpPr>
            <p:nvPr/>
          </p:nvSpPr>
          <p:spPr bwMode="auto">
            <a:xfrm>
              <a:off x="2163" y="1730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4133" name="Rectangle 167"/>
            <p:cNvSpPr>
              <a:spLocks noChangeArrowheads="1"/>
            </p:cNvSpPr>
            <p:nvPr/>
          </p:nvSpPr>
          <p:spPr bwMode="auto">
            <a:xfrm>
              <a:off x="1589" y="2303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4134" name="Rectangle 168"/>
            <p:cNvSpPr>
              <a:spLocks noChangeArrowheads="1"/>
            </p:cNvSpPr>
            <p:nvPr/>
          </p:nvSpPr>
          <p:spPr bwMode="auto">
            <a:xfrm>
              <a:off x="1876" y="2303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4135" name="Rectangle 169"/>
            <p:cNvSpPr>
              <a:spLocks noChangeArrowheads="1"/>
            </p:cNvSpPr>
            <p:nvPr/>
          </p:nvSpPr>
          <p:spPr bwMode="auto">
            <a:xfrm>
              <a:off x="2737" y="2303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4136" name="Rectangle 170"/>
            <p:cNvSpPr>
              <a:spLocks noChangeArrowheads="1"/>
            </p:cNvSpPr>
            <p:nvPr/>
          </p:nvSpPr>
          <p:spPr bwMode="auto">
            <a:xfrm>
              <a:off x="1302" y="2590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4"/>
          <p:cNvSpPr>
            <a:spLocks noChangeArrowheads="1"/>
          </p:cNvSpPr>
          <p:nvPr/>
        </p:nvSpPr>
        <p:spPr bwMode="auto">
          <a:xfrm>
            <a:off x="2205038" y="4267200"/>
            <a:ext cx="457200" cy="4572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22531" name="Rectangle 5"/>
          <p:cNvSpPr>
            <a:spLocks noChangeArrowheads="1"/>
          </p:cNvSpPr>
          <p:nvPr/>
        </p:nvSpPr>
        <p:spPr bwMode="auto">
          <a:xfrm>
            <a:off x="2205038" y="4724400"/>
            <a:ext cx="457200" cy="4572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22532" name="Rectangle 6"/>
          <p:cNvSpPr>
            <a:spLocks noChangeArrowheads="1"/>
          </p:cNvSpPr>
          <p:nvPr/>
        </p:nvSpPr>
        <p:spPr bwMode="auto">
          <a:xfrm>
            <a:off x="2662238" y="3352800"/>
            <a:ext cx="457200" cy="4572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22533" name="Rectangle 7"/>
          <p:cNvSpPr>
            <a:spLocks noChangeArrowheads="1"/>
          </p:cNvSpPr>
          <p:nvPr/>
        </p:nvSpPr>
        <p:spPr bwMode="auto">
          <a:xfrm>
            <a:off x="2662238" y="2895600"/>
            <a:ext cx="457200" cy="4572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22534" name="Rectangle 8"/>
          <p:cNvSpPr>
            <a:spLocks noChangeArrowheads="1"/>
          </p:cNvSpPr>
          <p:nvPr/>
        </p:nvSpPr>
        <p:spPr bwMode="auto">
          <a:xfrm>
            <a:off x="2662238" y="2438400"/>
            <a:ext cx="457200" cy="4572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22535" name="Rectangle 9"/>
          <p:cNvSpPr>
            <a:spLocks noChangeArrowheads="1"/>
          </p:cNvSpPr>
          <p:nvPr/>
        </p:nvSpPr>
        <p:spPr bwMode="auto">
          <a:xfrm>
            <a:off x="2662238" y="1981200"/>
            <a:ext cx="457200" cy="4572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22536" name="Rectangle 10"/>
          <p:cNvSpPr>
            <a:spLocks noChangeArrowheads="1"/>
          </p:cNvSpPr>
          <p:nvPr/>
        </p:nvSpPr>
        <p:spPr bwMode="auto">
          <a:xfrm>
            <a:off x="2205038" y="5181600"/>
            <a:ext cx="457200" cy="4572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22537" name="Rectangle 11"/>
          <p:cNvSpPr>
            <a:spLocks noChangeArrowheads="1"/>
          </p:cNvSpPr>
          <p:nvPr/>
        </p:nvSpPr>
        <p:spPr bwMode="auto">
          <a:xfrm>
            <a:off x="2205038" y="5638800"/>
            <a:ext cx="457200" cy="4572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22538" name="Rectangle 12"/>
          <p:cNvSpPr>
            <a:spLocks noChangeArrowheads="1"/>
          </p:cNvSpPr>
          <p:nvPr/>
        </p:nvSpPr>
        <p:spPr bwMode="auto">
          <a:xfrm>
            <a:off x="2205038" y="3352800"/>
            <a:ext cx="457200" cy="4572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22539" name="Rectangle 13"/>
          <p:cNvSpPr>
            <a:spLocks noChangeArrowheads="1"/>
          </p:cNvSpPr>
          <p:nvPr/>
        </p:nvSpPr>
        <p:spPr bwMode="auto">
          <a:xfrm>
            <a:off x="2205038" y="2895600"/>
            <a:ext cx="457200" cy="4572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22540" name="Rectangle 14"/>
          <p:cNvSpPr>
            <a:spLocks noChangeArrowheads="1"/>
          </p:cNvSpPr>
          <p:nvPr/>
        </p:nvSpPr>
        <p:spPr bwMode="auto">
          <a:xfrm>
            <a:off x="2205038" y="2438400"/>
            <a:ext cx="457200" cy="4572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22541" name="Rectangle 15"/>
          <p:cNvSpPr>
            <a:spLocks noChangeArrowheads="1"/>
          </p:cNvSpPr>
          <p:nvPr/>
        </p:nvSpPr>
        <p:spPr bwMode="auto">
          <a:xfrm>
            <a:off x="2205038" y="1981200"/>
            <a:ext cx="457200" cy="4572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22542" name="Rectangle 16"/>
          <p:cNvSpPr>
            <a:spLocks noChangeArrowheads="1"/>
          </p:cNvSpPr>
          <p:nvPr/>
        </p:nvSpPr>
        <p:spPr bwMode="auto">
          <a:xfrm>
            <a:off x="3576638" y="3352800"/>
            <a:ext cx="457200" cy="4572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22543" name="Rectangle 17"/>
          <p:cNvSpPr>
            <a:spLocks noChangeArrowheads="1"/>
          </p:cNvSpPr>
          <p:nvPr/>
        </p:nvSpPr>
        <p:spPr bwMode="auto">
          <a:xfrm>
            <a:off x="3576638" y="2438400"/>
            <a:ext cx="457200" cy="4572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22544" name="Rectangle 18"/>
          <p:cNvSpPr>
            <a:spLocks noChangeArrowheads="1"/>
          </p:cNvSpPr>
          <p:nvPr/>
        </p:nvSpPr>
        <p:spPr bwMode="auto">
          <a:xfrm>
            <a:off x="5405438" y="4267200"/>
            <a:ext cx="457200" cy="4572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22545" name="Rectangle 19"/>
          <p:cNvSpPr>
            <a:spLocks noChangeArrowheads="1"/>
          </p:cNvSpPr>
          <p:nvPr/>
        </p:nvSpPr>
        <p:spPr bwMode="auto">
          <a:xfrm>
            <a:off x="4948238" y="4267200"/>
            <a:ext cx="457200" cy="4572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22546" name="Rectangle 20"/>
          <p:cNvSpPr>
            <a:spLocks noChangeArrowheads="1"/>
          </p:cNvSpPr>
          <p:nvPr/>
        </p:nvSpPr>
        <p:spPr bwMode="auto">
          <a:xfrm>
            <a:off x="5405438" y="4724400"/>
            <a:ext cx="457200" cy="4572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22547" name="Rectangle 21"/>
          <p:cNvSpPr>
            <a:spLocks noChangeArrowheads="1"/>
          </p:cNvSpPr>
          <p:nvPr/>
        </p:nvSpPr>
        <p:spPr bwMode="auto">
          <a:xfrm>
            <a:off x="4491038" y="4724400"/>
            <a:ext cx="457200" cy="4572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22548" name="Rectangle 22"/>
          <p:cNvSpPr>
            <a:spLocks noChangeArrowheads="1"/>
          </p:cNvSpPr>
          <p:nvPr/>
        </p:nvSpPr>
        <p:spPr bwMode="auto">
          <a:xfrm>
            <a:off x="5405438" y="5181600"/>
            <a:ext cx="457200" cy="4572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22549" name="Rectangle 23"/>
          <p:cNvSpPr>
            <a:spLocks noChangeArrowheads="1"/>
          </p:cNvSpPr>
          <p:nvPr/>
        </p:nvSpPr>
        <p:spPr bwMode="auto">
          <a:xfrm>
            <a:off x="4948238" y="5181600"/>
            <a:ext cx="457200" cy="4572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22550" name="Rectangle 24"/>
          <p:cNvSpPr>
            <a:spLocks noChangeArrowheads="1"/>
          </p:cNvSpPr>
          <p:nvPr/>
        </p:nvSpPr>
        <p:spPr bwMode="auto">
          <a:xfrm>
            <a:off x="4491038" y="5181600"/>
            <a:ext cx="457200" cy="4572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22551" name="Rectangle 25"/>
          <p:cNvSpPr>
            <a:spLocks noChangeArrowheads="1"/>
          </p:cNvSpPr>
          <p:nvPr/>
        </p:nvSpPr>
        <p:spPr bwMode="auto">
          <a:xfrm>
            <a:off x="5405438" y="5638800"/>
            <a:ext cx="457200" cy="4572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22552" name="Rectangle 26"/>
          <p:cNvSpPr>
            <a:spLocks noChangeArrowheads="1"/>
          </p:cNvSpPr>
          <p:nvPr/>
        </p:nvSpPr>
        <p:spPr bwMode="auto">
          <a:xfrm>
            <a:off x="4948238" y="5638800"/>
            <a:ext cx="457200" cy="4572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22553" name="Rectangle 27"/>
          <p:cNvSpPr>
            <a:spLocks noChangeArrowheads="1"/>
          </p:cNvSpPr>
          <p:nvPr/>
        </p:nvSpPr>
        <p:spPr bwMode="auto">
          <a:xfrm>
            <a:off x="4491038" y="5638800"/>
            <a:ext cx="457200" cy="4572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22554" name="Rectangle 28"/>
          <p:cNvSpPr>
            <a:spLocks noChangeArrowheads="1"/>
          </p:cNvSpPr>
          <p:nvPr/>
        </p:nvSpPr>
        <p:spPr bwMode="auto">
          <a:xfrm>
            <a:off x="4033838" y="4267200"/>
            <a:ext cx="457200" cy="4572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22555" name="Rectangle 29"/>
          <p:cNvSpPr>
            <a:spLocks noChangeArrowheads="1"/>
          </p:cNvSpPr>
          <p:nvPr/>
        </p:nvSpPr>
        <p:spPr bwMode="auto">
          <a:xfrm>
            <a:off x="4033838" y="4724400"/>
            <a:ext cx="457200" cy="4572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22556" name="Rectangle 30"/>
          <p:cNvSpPr>
            <a:spLocks noChangeArrowheads="1"/>
          </p:cNvSpPr>
          <p:nvPr/>
        </p:nvSpPr>
        <p:spPr bwMode="auto">
          <a:xfrm>
            <a:off x="4033838" y="5181600"/>
            <a:ext cx="457200" cy="4572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22557" name="Rectangle 31"/>
          <p:cNvSpPr>
            <a:spLocks noChangeArrowheads="1"/>
          </p:cNvSpPr>
          <p:nvPr/>
        </p:nvSpPr>
        <p:spPr bwMode="auto">
          <a:xfrm>
            <a:off x="4033838" y="5638800"/>
            <a:ext cx="457200" cy="4572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22558" name="Rectangle 32"/>
          <p:cNvSpPr>
            <a:spLocks noChangeArrowheads="1"/>
          </p:cNvSpPr>
          <p:nvPr/>
        </p:nvSpPr>
        <p:spPr bwMode="auto">
          <a:xfrm>
            <a:off x="3576638" y="3810000"/>
            <a:ext cx="457200" cy="4572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22559" name="Rectangle 33"/>
          <p:cNvSpPr>
            <a:spLocks noChangeArrowheads="1"/>
          </p:cNvSpPr>
          <p:nvPr/>
        </p:nvSpPr>
        <p:spPr bwMode="auto">
          <a:xfrm>
            <a:off x="3576638" y="4267200"/>
            <a:ext cx="457200" cy="4572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22560" name="Rectangle 34"/>
          <p:cNvSpPr>
            <a:spLocks noChangeArrowheads="1"/>
          </p:cNvSpPr>
          <p:nvPr/>
        </p:nvSpPr>
        <p:spPr bwMode="auto">
          <a:xfrm>
            <a:off x="3576638" y="4724400"/>
            <a:ext cx="457200" cy="4572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22561" name="Rectangle 35"/>
          <p:cNvSpPr>
            <a:spLocks noChangeArrowheads="1"/>
          </p:cNvSpPr>
          <p:nvPr/>
        </p:nvSpPr>
        <p:spPr bwMode="auto">
          <a:xfrm>
            <a:off x="3576638" y="5181600"/>
            <a:ext cx="457200" cy="4572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22562" name="Rectangle 36"/>
          <p:cNvSpPr>
            <a:spLocks noChangeArrowheads="1"/>
          </p:cNvSpPr>
          <p:nvPr/>
        </p:nvSpPr>
        <p:spPr bwMode="auto">
          <a:xfrm>
            <a:off x="3576638" y="5638800"/>
            <a:ext cx="457200" cy="4572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22563" name="Rectangle 37"/>
          <p:cNvSpPr>
            <a:spLocks noChangeArrowheads="1"/>
          </p:cNvSpPr>
          <p:nvPr/>
        </p:nvSpPr>
        <p:spPr bwMode="auto">
          <a:xfrm>
            <a:off x="3119438" y="5181600"/>
            <a:ext cx="457200" cy="4572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22564" name="Rectangle 38"/>
          <p:cNvSpPr>
            <a:spLocks noChangeArrowheads="1"/>
          </p:cNvSpPr>
          <p:nvPr/>
        </p:nvSpPr>
        <p:spPr bwMode="auto">
          <a:xfrm>
            <a:off x="3119438" y="4724400"/>
            <a:ext cx="457200" cy="4572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22565" name="Rectangle 39"/>
          <p:cNvSpPr>
            <a:spLocks noChangeArrowheads="1"/>
          </p:cNvSpPr>
          <p:nvPr/>
        </p:nvSpPr>
        <p:spPr bwMode="auto">
          <a:xfrm>
            <a:off x="3119438" y="4267200"/>
            <a:ext cx="457200" cy="4572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22566" name="Rectangle 40"/>
          <p:cNvSpPr>
            <a:spLocks noChangeArrowheads="1"/>
          </p:cNvSpPr>
          <p:nvPr/>
        </p:nvSpPr>
        <p:spPr bwMode="auto">
          <a:xfrm>
            <a:off x="3119438" y="3810000"/>
            <a:ext cx="457200" cy="4572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22567" name="Rectangle 41"/>
          <p:cNvSpPr>
            <a:spLocks noChangeArrowheads="1"/>
          </p:cNvSpPr>
          <p:nvPr/>
        </p:nvSpPr>
        <p:spPr bwMode="auto">
          <a:xfrm>
            <a:off x="3119438" y="3352800"/>
            <a:ext cx="457200" cy="4572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22568" name="Rectangle 42"/>
          <p:cNvSpPr>
            <a:spLocks noChangeArrowheads="1"/>
          </p:cNvSpPr>
          <p:nvPr/>
        </p:nvSpPr>
        <p:spPr bwMode="auto">
          <a:xfrm>
            <a:off x="3119438" y="2895600"/>
            <a:ext cx="457200" cy="4572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22569" name="Rectangle 43"/>
          <p:cNvSpPr>
            <a:spLocks noChangeArrowheads="1"/>
          </p:cNvSpPr>
          <p:nvPr/>
        </p:nvSpPr>
        <p:spPr bwMode="auto">
          <a:xfrm>
            <a:off x="3119438" y="5638800"/>
            <a:ext cx="457200" cy="4572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22570" name="Rectangle 44"/>
          <p:cNvSpPr>
            <a:spLocks noChangeArrowheads="1"/>
          </p:cNvSpPr>
          <p:nvPr/>
        </p:nvSpPr>
        <p:spPr bwMode="auto">
          <a:xfrm>
            <a:off x="2662238" y="3810000"/>
            <a:ext cx="457200" cy="4572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22571" name="Rectangle 45"/>
          <p:cNvSpPr>
            <a:spLocks noChangeArrowheads="1"/>
          </p:cNvSpPr>
          <p:nvPr/>
        </p:nvSpPr>
        <p:spPr bwMode="auto">
          <a:xfrm>
            <a:off x="2662238" y="5638800"/>
            <a:ext cx="457200" cy="4572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22572" name="Rectangle 46"/>
          <p:cNvSpPr>
            <a:spLocks noChangeArrowheads="1"/>
          </p:cNvSpPr>
          <p:nvPr/>
        </p:nvSpPr>
        <p:spPr bwMode="auto">
          <a:xfrm>
            <a:off x="2662238" y="5181600"/>
            <a:ext cx="457200" cy="4572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22573" name="Rectangle 47"/>
          <p:cNvSpPr>
            <a:spLocks noChangeArrowheads="1"/>
          </p:cNvSpPr>
          <p:nvPr/>
        </p:nvSpPr>
        <p:spPr bwMode="auto">
          <a:xfrm>
            <a:off x="2662238" y="4724400"/>
            <a:ext cx="457200" cy="4572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22574" name="Rectangle 48"/>
          <p:cNvSpPr>
            <a:spLocks noChangeArrowheads="1"/>
          </p:cNvSpPr>
          <p:nvPr/>
        </p:nvSpPr>
        <p:spPr bwMode="auto">
          <a:xfrm>
            <a:off x="2662238" y="4267200"/>
            <a:ext cx="457200" cy="4572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22575" name="Rectangle 49"/>
          <p:cNvSpPr>
            <a:spLocks noChangeArrowheads="1"/>
          </p:cNvSpPr>
          <p:nvPr/>
        </p:nvSpPr>
        <p:spPr bwMode="auto">
          <a:xfrm>
            <a:off x="2205038" y="3810000"/>
            <a:ext cx="457200" cy="4572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22576" name="Rectangle 50"/>
          <p:cNvSpPr>
            <a:spLocks noChangeArrowheads="1"/>
          </p:cNvSpPr>
          <p:nvPr/>
        </p:nvSpPr>
        <p:spPr bwMode="auto">
          <a:xfrm>
            <a:off x="4033838" y="3810000"/>
            <a:ext cx="457200" cy="4572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22577" name="Rectangle 51"/>
          <p:cNvSpPr>
            <a:spLocks noChangeArrowheads="1"/>
          </p:cNvSpPr>
          <p:nvPr/>
        </p:nvSpPr>
        <p:spPr bwMode="auto">
          <a:xfrm>
            <a:off x="3576638" y="2895600"/>
            <a:ext cx="457200" cy="4572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22578" name="Rectangle 52"/>
          <p:cNvSpPr>
            <a:spLocks noChangeArrowheads="1"/>
          </p:cNvSpPr>
          <p:nvPr/>
        </p:nvSpPr>
        <p:spPr bwMode="auto">
          <a:xfrm>
            <a:off x="4491038" y="2895600"/>
            <a:ext cx="457200" cy="4572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22579" name="Rectangle 53"/>
          <p:cNvSpPr>
            <a:spLocks noChangeArrowheads="1"/>
          </p:cNvSpPr>
          <p:nvPr/>
        </p:nvSpPr>
        <p:spPr bwMode="auto">
          <a:xfrm>
            <a:off x="4948238" y="2438400"/>
            <a:ext cx="457200" cy="4572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22580" name="Rectangle 54"/>
          <p:cNvSpPr>
            <a:spLocks noChangeArrowheads="1"/>
          </p:cNvSpPr>
          <p:nvPr/>
        </p:nvSpPr>
        <p:spPr bwMode="auto">
          <a:xfrm>
            <a:off x="4491038" y="4267200"/>
            <a:ext cx="457200" cy="4572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22581" name="Rectangle 55"/>
          <p:cNvSpPr>
            <a:spLocks noChangeArrowheads="1"/>
          </p:cNvSpPr>
          <p:nvPr/>
        </p:nvSpPr>
        <p:spPr bwMode="auto">
          <a:xfrm>
            <a:off x="4491038" y="2438400"/>
            <a:ext cx="457200" cy="4572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22582" name="Rectangle 56"/>
          <p:cNvSpPr>
            <a:spLocks noChangeArrowheads="1"/>
          </p:cNvSpPr>
          <p:nvPr/>
        </p:nvSpPr>
        <p:spPr bwMode="auto">
          <a:xfrm>
            <a:off x="4948238" y="1981200"/>
            <a:ext cx="457200" cy="4572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22583" name="Rectangle 57"/>
          <p:cNvSpPr>
            <a:spLocks noChangeArrowheads="1"/>
          </p:cNvSpPr>
          <p:nvPr/>
        </p:nvSpPr>
        <p:spPr bwMode="auto">
          <a:xfrm>
            <a:off x="4948238" y="4724400"/>
            <a:ext cx="457200" cy="4572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22584" name="Rectangle 58"/>
          <p:cNvSpPr>
            <a:spLocks noChangeArrowheads="1"/>
          </p:cNvSpPr>
          <p:nvPr/>
        </p:nvSpPr>
        <p:spPr bwMode="auto">
          <a:xfrm>
            <a:off x="4491038" y="1981200"/>
            <a:ext cx="457200" cy="4572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22585" name="Rectangle 59"/>
          <p:cNvSpPr>
            <a:spLocks noChangeArrowheads="1"/>
          </p:cNvSpPr>
          <p:nvPr/>
        </p:nvSpPr>
        <p:spPr bwMode="auto">
          <a:xfrm>
            <a:off x="4033838" y="3352800"/>
            <a:ext cx="457200" cy="4572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22586" name="Rectangle 60"/>
          <p:cNvSpPr>
            <a:spLocks noChangeArrowheads="1"/>
          </p:cNvSpPr>
          <p:nvPr/>
        </p:nvSpPr>
        <p:spPr bwMode="auto">
          <a:xfrm>
            <a:off x="4033838" y="2895600"/>
            <a:ext cx="457200" cy="4572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22587" name="Rectangle 61"/>
          <p:cNvSpPr>
            <a:spLocks noChangeArrowheads="1"/>
          </p:cNvSpPr>
          <p:nvPr/>
        </p:nvSpPr>
        <p:spPr bwMode="auto">
          <a:xfrm>
            <a:off x="4033838" y="2438400"/>
            <a:ext cx="457200" cy="4572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22588" name="Rectangle 62"/>
          <p:cNvSpPr>
            <a:spLocks noChangeArrowheads="1"/>
          </p:cNvSpPr>
          <p:nvPr/>
        </p:nvSpPr>
        <p:spPr bwMode="auto">
          <a:xfrm>
            <a:off x="4033838" y="1981200"/>
            <a:ext cx="457200" cy="4572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22589" name="Rectangle 63"/>
          <p:cNvSpPr>
            <a:spLocks noChangeArrowheads="1"/>
          </p:cNvSpPr>
          <p:nvPr/>
        </p:nvSpPr>
        <p:spPr bwMode="auto">
          <a:xfrm>
            <a:off x="3576638" y="1981200"/>
            <a:ext cx="457200" cy="4572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22590" name="Rectangle 64"/>
          <p:cNvSpPr>
            <a:spLocks noChangeArrowheads="1"/>
          </p:cNvSpPr>
          <p:nvPr/>
        </p:nvSpPr>
        <p:spPr bwMode="auto">
          <a:xfrm>
            <a:off x="3119438" y="2438400"/>
            <a:ext cx="457200" cy="4572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22591" name="Rectangle 65"/>
          <p:cNvSpPr>
            <a:spLocks noChangeArrowheads="1"/>
          </p:cNvSpPr>
          <p:nvPr/>
        </p:nvSpPr>
        <p:spPr bwMode="auto">
          <a:xfrm>
            <a:off x="3119438" y="1981200"/>
            <a:ext cx="457200" cy="4572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22592" name="Rectangle 66"/>
          <p:cNvSpPr>
            <a:spLocks noChangeArrowheads="1"/>
          </p:cNvSpPr>
          <p:nvPr/>
        </p:nvSpPr>
        <p:spPr bwMode="auto">
          <a:xfrm>
            <a:off x="5405438" y="2895600"/>
            <a:ext cx="457200" cy="4572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22593" name="Rectangle 67"/>
          <p:cNvSpPr>
            <a:spLocks noChangeArrowheads="1"/>
          </p:cNvSpPr>
          <p:nvPr/>
        </p:nvSpPr>
        <p:spPr bwMode="auto">
          <a:xfrm>
            <a:off x="5405438" y="1981200"/>
            <a:ext cx="457200" cy="4572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22594" name="Rectangle 68"/>
          <p:cNvSpPr>
            <a:spLocks noChangeArrowheads="1"/>
          </p:cNvSpPr>
          <p:nvPr/>
        </p:nvSpPr>
        <p:spPr bwMode="auto">
          <a:xfrm>
            <a:off x="5405438" y="2438400"/>
            <a:ext cx="457200" cy="4572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22595" name="Rectangle 69"/>
          <p:cNvSpPr>
            <a:spLocks noChangeArrowheads="1"/>
          </p:cNvSpPr>
          <p:nvPr/>
        </p:nvSpPr>
        <p:spPr bwMode="auto">
          <a:xfrm>
            <a:off x="5405438" y="3352800"/>
            <a:ext cx="457200" cy="4572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22596" name="Rectangle 70"/>
          <p:cNvSpPr>
            <a:spLocks noChangeArrowheads="1"/>
          </p:cNvSpPr>
          <p:nvPr/>
        </p:nvSpPr>
        <p:spPr bwMode="auto">
          <a:xfrm>
            <a:off x="4948238" y="2895600"/>
            <a:ext cx="457200" cy="4572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22597" name="Rectangle 71"/>
          <p:cNvSpPr>
            <a:spLocks noChangeArrowheads="1"/>
          </p:cNvSpPr>
          <p:nvPr/>
        </p:nvSpPr>
        <p:spPr bwMode="auto">
          <a:xfrm>
            <a:off x="4948238" y="3352800"/>
            <a:ext cx="457200" cy="4572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22598" name="Rectangle 72"/>
          <p:cNvSpPr>
            <a:spLocks noChangeArrowheads="1"/>
          </p:cNvSpPr>
          <p:nvPr/>
        </p:nvSpPr>
        <p:spPr bwMode="auto">
          <a:xfrm>
            <a:off x="5405438" y="3810000"/>
            <a:ext cx="457200" cy="4572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22599" name="Rectangle 73"/>
          <p:cNvSpPr>
            <a:spLocks noChangeArrowheads="1"/>
          </p:cNvSpPr>
          <p:nvPr/>
        </p:nvSpPr>
        <p:spPr bwMode="auto">
          <a:xfrm>
            <a:off x="4948238" y="3810000"/>
            <a:ext cx="457200" cy="4572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22600" name="Rectangle 74"/>
          <p:cNvSpPr>
            <a:spLocks noChangeArrowheads="1"/>
          </p:cNvSpPr>
          <p:nvPr/>
        </p:nvSpPr>
        <p:spPr bwMode="auto">
          <a:xfrm>
            <a:off x="4491038" y="3810000"/>
            <a:ext cx="457200" cy="4572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22601" name="Rectangle 75"/>
          <p:cNvSpPr>
            <a:spLocks noChangeArrowheads="1"/>
          </p:cNvSpPr>
          <p:nvPr/>
        </p:nvSpPr>
        <p:spPr bwMode="auto">
          <a:xfrm>
            <a:off x="4491038" y="3352800"/>
            <a:ext cx="457200" cy="4572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22602" name="Rectangle 78"/>
          <p:cNvSpPr>
            <a:spLocks noChangeArrowheads="1"/>
          </p:cNvSpPr>
          <p:nvPr/>
        </p:nvSpPr>
        <p:spPr bwMode="auto">
          <a:xfrm rot="5207878">
            <a:off x="1593850" y="2892425"/>
            <a:ext cx="457200" cy="4572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22603" name="Rectangle 79"/>
          <p:cNvSpPr>
            <a:spLocks noChangeArrowheads="1"/>
          </p:cNvSpPr>
          <p:nvPr/>
        </p:nvSpPr>
        <p:spPr bwMode="auto">
          <a:xfrm rot="5207878">
            <a:off x="1566863" y="2438400"/>
            <a:ext cx="457200" cy="4572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22604" name="Rectangle 80"/>
          <p:cNvSpPr>
            <a:spLocks noChangeArrowheads="1"/>
          </p:cNvSpPr>
          <p:nvPr/>
        </p:nvSpPr>
        <p:spPr bwMode="auto">
          <a:xfrm rot="5207878">
            <a:off x="1541463" y="1981200"/>
            <a:ext cx="457200" cy="4572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22605" name="Rectangle 82"/>
          <p:cNvSpPr>
            <a:spLocks noChangeArrowheads="1"/>
          </p:cNvSpPr>
          <p:nvPr/>
        </p:nvSpPr>
        <p:spPr bwMode="auto">
          <a:xfrm rot="5207878">
            <a:off x="1697038" y="4719638"/>
            <a:ext cx="457200" cy="4572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22606" name="Rectangle 83"/>
          <p:cNvSpPr>
            <a:spLocks noChangeArrowheads="1"/>
          </p:cNvSpPr>
          <p:nvPr/>
        </p:nvSpPr>
        <p:spPr bwMode="auto">
          <a:xfrm rot="5207878">
            <a:off x="1671638" y="4262438"/>
            <a:ext cx="457200" cy="4572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22607" name="Rectangle 84"/>
          <p:cNvSpPr>
            <a:spLocks noChangeArrowheads="1"/>
          </p:cNvSpPr>
          <p:nvPr/>
        </p:nvSpPr>
        <p:spPr bwMode="auto">
          <a:xfrm rot="5207878">
            <a:off x="1646238" y="3806825"/>
            <a:ext cx="457200" cy="4572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22608" name="Rectangle 85"/>
          <p:cNvSpPr>
            <a:spLocks noChangeArrowheads="1"/>
          </p:cNvSpPr>
          <p:nvPr/>
        </p:nvSpPr>
        <p:spPr bwMode="auto">
          <a:xfrm rot="5207878">
            <a:off x="1619250" y="3349625"/>
            <a:ext cx="457200" cy="4572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22609" name="Rectangle 89"/>
          <p:cNvSpPr>
            <a:spLocks noChangeArrowheads="1"/>
          </p:cNvSpPr>
          <p:nvPr/>
        </p:nvSpPr>
        <p:spPr bwMode="auto">
          <a:xfrm rot="5640878">
            <a:off x="1709738" y="5310188"/>
            <a:ext cx="1052512" cy="823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 sz="4800">
                <a:solidFill>
                  <a:srgbClr val="FFFFCC"/>
                </a:solidFill>
                <a:latin typeface="Arial" charset="0"/>
                <a:sym typeface="Wingdings" pitchFamily="2" charset="2"/>
              </a:rPr>
              <a:t></a:t>
            </a:r>
            <a:r>
              <a:rPr lang="en-US" sz="4800">
                <a:solidFill>
                  <a:srgbClr val="FFFFCC"/>
                </a:solidFill>
                <a:latin typeface="Arial" charset="0"/>
              </a:rPr>
              <a:t> </a:t>
            </a:r>
          </a:p>
        </p:txBody>
      </p:sp>
      <p:sp>
        <p:nvSpPr>
          <p:cNvPr id="22610" name="Rectangle 81"/>
          <p:cNvSpPr>
            <a:spLocks noChangeArrowheads="1"/>
          </p:cNvSpPr>
          <p:nvPr/>
        </p:nvSpPr>
        <p:spPr bwMode="auto">
          <a:xfrm rot="5207878">
            <a:off x="1722438" y="5175250"/>
            <a:ext cx="457200" cy="4572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22611" name="Rectangle 86"/>
          <p:cNvSpPr>
            <a:spLocks noChangeArrowheads="1"/>
          </p:cNvSpPr>
          <p:nvPr/>
        </p:nvSpPr>
        <p:spPr bwMode="auto">
          <a:xfrm rot="5400000">
            <a:off x="1747838" y="5638800"/>
            <a:ext cx="457200" cy="4572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37978" name="Text Box 90"/>
          <p:cNvSpPr txBox="1">
            <a:spLocks noChangeArrowheads="1"/>
          </p:cNvSpPr>
          <p:nvPr/>
        </p:nvSpPr>
        <p:spPr bwMode="auto">
          <a:xfrm>
            <a:off x="7239000" y="5402263"/>
            <a:ext cx="1905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6600CC"/>
                </a:solidFill>
                <a:latin typeface="Arial" charset="0"/>
              </a:rPr>
              <a:t>Cắt đến đây</a:t>
            </a:r>
          </a:p>
        </p:txBody>
      </p:sp>
      <p:sp>
        <p:nvSpPr>
          <p:cNvPr id="37980" name="Line 92"/>
          <p:cNvSpPr>
            <a:spLocks noChangeShapeType="1"/>
          </p:cNvSpPr>
          <p:nvPr/>
        </p:nvSpPr>
        <p:spPr bwMode="auto">
          <a:xfrm flipH="1">
            <a:off x="6242050" y="5629275"/>
            <a:ext cx="985838" cy="0"/>
          </a:xfrm>
          <a:prstGeom prst="line">
            <a:avLst/>
          </a:prstGeom>
          <a:noFill/>
          <a:ln w="28575">
            <a:solidFill>
              <a:srgbClr val="FF33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7992" name="Rectangle 104"/>
          <p:cNvSpPr>
            <a:spLocks noChangeArrowheads="1"/>
          </p:cNvSpPr>
          <p:nvPr/>
        </p:nvSpPr>
        <p:spPr bwMode="auto">
          <a:xfrm rot="5400000">
            <a:off x="5024438" y="1406525"/>
            <a:ext cx="738188" cy="585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 sz="3200" b="0">
                <a:solidFill>
                  <a:srgbClr val="FF0000"/>
                </a:solidFill>
                <a:latin typeface="Arial" charset="0"/>
                <a:sym typeface="Wingdings" pitchFamily="2" charset="2"/>
              </a:rPr>
              <a:t></a:t>
            </a:r>
            <a:r>
              <a:rPr lang="en-US" sz="2400">
                <a:solidFill>
                  <a:srgbClr val="FF0000"/>
                </a:solidFill>
                <a:latin typeface="Arial" charset="0"/>
              </a:rPr>
              <a:t> </a:t>
            </a:r>
          </a:p>
        </p:txBody>
      </p:sp>
      <p:sp>
        <p:nvSpPr>
          <p:cNvPr id="37993" name="Rectangle 105"/>
          <p:cNvSpPr>
            <a:spLocks noChangeArrowheads="1"/>
          </p:cNvSpPr>
          <p:nvPr/>
        </p:nvSpPr>
        <p:spPr bwMode="auto">
          <a:xfrm rot="5400000">
            <a:off x="4595813" y="1406525"/>
            <a:ext cx="738188" cy="585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 sz="3200" b="0">
                <a:solidFill>
                  <a:srgbClr val="FF0000"/>
                </a:solidFill>
                <a:latin typeface="Arial" charset="0"/>
                <a:sym typeface="Wingdings" pitchFamily="2" charset="2"/>
              </a:rPr>
              <a:t></a:t>
            </a:r>
            <a:r>
              <a:rPr lang="en-US" sz="2400">
                <a:solidFill>
                  <a:srgbClr val="FF0000"/>
                </a:solidFill>
                <a:latin typeface="Arial" charset="0"/>
              </a:rPr>
              <a:t> </a:t>
            </a:r>
          </a:p>
        </p:txBody>
      </p:sp>
      <p:sp>
        <p:nvSpPr>
          <p:cNvPr id="37994" name="Rectangle 106"/>
          <p:cNvSpPr>
            <a:spLocks noChangeArrowheads="1"/>
          </p:cNvSpPr>
          <p:nvPr/>
        </p:nvSpPr>
        <p:spPr bwMode="auto">
          <a:xfrm rot="5400000">
            <a:off x="4140200" y="1373188"/>
            <a:ext cx="738187" cy="585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 sz="3200" b="0">
                <a:solidFill>
                  <a:srgbClr val="FF0000"/>
                </a:solidFill>
                <a:latin typeface="Arial" charset="0"/>
                <a:sym typeface="Wingdings" pitchFamily="2" charset="2"/>
              </a:rPr>
              <a:t></a:t>
            </a:r>
            <a:r>
              <a:rPr lang="en-US" sz="2400">
                <a:solidFill>
                  <a:srgbClr val="FF0000"/>
                </a:solidFill>
                <a:latin typeface="Arial" charset="0"/>
              </a:rPr>
              <a:t> </a:t>
            </a:r>
          </a:p>
        </p:txBody>
      </p:sp>
      <p:sp>
        <p:nvSpPr>
          <p:cNvPr id="37995" name="Rectangle 107"/>
          <p:cNvSpPr>
            <a:spLocks noChangeArrowheads="1"/>
          </p:cNvSpPr>
          <p:nvPr/>
        </p:nvSpPr>
        <p:spPr bwMode="auto">
          <a:xfrm rot="5400000">
            <a:off x="3657600" y="1373188"/>
            <a:ext cx="738187" cy="585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 sz="3200" b="0">
                <a:solidFill>
                  <a:srgbClr val="FF0000"/>
                </a:solidFill>
                <a:latin typeface="Arial" charset="0"/>
                <a:sym typeface="Wingdings" pitchFamily="2" charset="2"/>
              </a:rPr>
              <a:t></a:t>
            </a:r>
            <a:r>
              <a:rPr lang="en-US" sz="2400">
                <a:solidFill>
                  <a:srgbClr val="FF0000"/>
                </a:solidFill>
                <a:latin typeface="Arial" charset="0"/>
              </a:rPr>
              <a:t> </a:t>
            </a:r>
          </a:p>
        </p:txBody>
      </p:sp>
      <p:sp>
        <p:nvSpPr>
          <p:cNvPr id="37996" name="Rectangle 108"/>
          <p:cNvSpPr>
            <a:spLocks noChangeArrowheads="1"/>
          </p:cNvSpPr>
          <p:nvPr/>
        </p:nvSpPr>
        <p:spPr bwMode="auto">
          <a:xfrm rot="5400000">
            <a:off x="3201988" y="1406525"/>
            <a:ext cx="738188" cy="585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 sz="3200" b="0">
                <a:solidFill>
                  <a:srgbClr val="FF0000"/>
                </a:solidFill>
                <a:latin typeface="Arial" charset="0"/>
                <a:sym typeface="Wingdings" pitchFamily="2" charset="2"/>
              </a:rPr>
              <a:t></a:t>
            </a:r>
            <a:r>
              <a:rPr lang="en-US" sz="2400">
                <a:solidFill>
                  <a:srgbClr val="FF0000"/>
                </a:solidFill>
                <a:latin typeface="Arial" charset="0"/>
              </a:rPr>
              <a:t> </a:t>
            </a:r>
          </a:p>
        </p:txBody>
      </p:sp>
      <p:sp>
        <p:nvSpPr>
          <p:cNvPr id="37997" name="Rectangle 109"/>
          <p:cNvSpPr>
            <a:spLocks noChangeArrowheads="1"/>
          </p:cNvSpPr>
          <p:nvPr/>
        </p:nvSpPr>
        <p:spPr bwMode="auto">
          <a:xfrm rot="5400000">
            <a:off x="2746375" y="1406525"/>
            <a:ext cx="738188" cy="585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 sz="3200" b="0">
                <a:solidFill>
                  <a:srgbClr val="FF0000"/>
                </a:solidFill>
                <a:latin typeface="Arial" charset="0"/>
                <a:sym typeface="Wingdings" pitchFamily="2" charset="2"/>
              </a:rPr>
              <a:t></a:t>
            </a:r>
            <a:r>
              <a:rPr lang="en-US" sz="2400">
                <a:solidFill>
                  <a:srgbClr val="FF0000"/>
                </a:solidFill>
                <a:latin typeface="Arial" charset="0"/>
              </a:rPr>
              <a:t> </a:t>
            </a:r>
          </a:p>
        </p:txBody>
      </p:sp>
      <p:sp>
        <p:nvSpPr>
          <p:cNvPr id="37998" name="Rectangle 110"/>
          <p:cNvSpPr>
            <a:spLocks noChangeArrowheads="1"/>
          </p:cNvSpPr>
          <p:nvPr/>
        </p:nvSpPr>
        <p:spPr bwMode="auto">
          <a:xfrm rot="5400000">
            <a:off x="2292350" y="1406525"/>
            <a:ext cx="738188" cy="585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 sz="3200" b="0">
                <a:solidFill>
                  <a:srgbClr val="FF0000"/>
                </a:solidFill>
                <a:latin typeface="Arial" charset="0"/>
                <a:sym typeface="Wingdings" pitchFamily="2" charset="2"/>
              </a:rPr>
              <a:t></a:t>
            </a:r>
            <a:r>
              <a:rPr lang="en-US" sz="2400">
                <a:solidFill>
                  <a:srgbClr val="FF0000"/>
                </a:solidFill>
                <a:latin typeface="Arial" charset="0"/>
              </a:rPr>
              <a:t> </a:t>
            </a:r>
          </a:p>
        </p:txBody>
      </p:sp>
    </p:spTree>
  </p:cSld>
  <p:clrMapOvr>
    <a:masterClrMapping/>
  </p:clrMapOvr>
  <p:transition advClick="0" advTm="1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0" fill="hold"/>
                                        <p:tgtEl>
                                          <p:spTgt spid="379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0" fill="hold"/>
                                        <p:tgtEl>
                                          <p:spTgt spid="379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79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79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15" presetID="35" presetClass="emph" presetSubtype="0" repeatCount="3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6" dur="1000" fill="hold"/>
                                        <p:tgtEl>
                                          <p:spTgt spid="379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6500"/>
                            </p:stCondLst>
                            <p:childTnLst>
                              <p:par>
                                <p:cTn id="18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79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79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23" presetID="53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4" dur="500"/>
                                        <p:tgtEl>
                                          <p:spTgt spid="379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/>
                                        <p:tgtEl>
                                          <p:spTgt spid="379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6" dur="500"/>
                                        <p:tgtEl>
                                          <p:spTgt spid="3799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9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7500"/>
                            </p:stCondLst>
                            <p:childTnLst>
                              <p:par>
                                <p:cTn id="29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79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79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34" presetID="53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5" dur="500"/>
                                        <p:tgtEl>
                                          <p:spTgt spid="379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/>
                                        <p:tgtEl>
                                          <p:spTgt spid="3799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7" dur="500"/>
                                        <p:tgtEl>
                                          <p:spTgt spid="3799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9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8500"/>
                            </p:stCondLst>
                            <p:childTnLst>
                              <p:par>
                                <p:cTn id="40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79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79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45" presetID="53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6" dur="500"/>
                                        <p:tgtEl>
                                          <p:spTgt spid="379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/>
                                        <p:tgtEl>
                                          <p:spTgt spid="379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8" dur="500"/>
                                        <p:tgtEl>
                                          <p:spTgt spid="3799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9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 nodeType="afterGroup">
                            <p:stCondLst>
                              <p:cond delay="9500"/>
                            </p:stCondLst>
                            <p:childTnLst>
                              <p:par>
                                <p:cTn id="51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379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379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 nodeType="afterGroup">
                            <p:stCondLst>
                              <p:cond delay="10000"/>
                            </p:stCondLst>
                            <p:childTnLst>
                              <p:par>
                                <p:cTn id="56" presetID="53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7" dur="500"/>
                                        <p:tgtEl>
                                          <p:spTgt spid="379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/>
                                        <p:tgtEl>
                                          <p:spTgt spid="3799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9" dur="500"/>
                                        <p:tgtEl>
                                          <p:spTgt spid="3799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9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 nodeType="afterGroup">
                            <p:stCondLst>
                              <p:cond delay="10500"/>
                            </p:stCondLst>
                            <p:childTnLst>
                              <p:par>
                                <p:cTn id="62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379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379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 nodeType="afterGroup">
                            <p:stCondLst>
                              <p:cond delay="11000"/>
                            </p:stCondLst>
                            <p:childTnLst>
                              <p:par>
                                <p:cTn id="67" presetID="53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8" dur="500"/>
                                        <p:tgtEl>
                                          <p:spTgt spid="379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/>
                                        <p:tgtEl>
                                          <p:spTgt spid="379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0" dur="500"/>
                                        <p:tgtEl>
                                          <p:spTgt spid="3799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9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 nodeType="afterGroup">
                            <p:stCondLst>
                              <p:cond delay="11500"/>
                            </p:stCondLst>
                            <p:childTnLst>
                              <p:par>
                                <p:cTn id="73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379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379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 nodeType="afterGroup">
                            <p:stCondLst>
                              <p:cond delay="12000"/>
                            </p:stCondLst>
                            <p:childTnLst>
                              <p:par>
                                <p:cTn id="78" presetID="53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9" dur="500"/>
                                        <p:tgtEl>
                                          <p:spTgt spid="3799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/>
                                        <p:tgtEl>
                                          <p:spTgt spid="3799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1" dur="500"/>
                                        <p:tgtEl>
                                          <p:spTgt spid="3799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9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 nodeType="afterGroup">
                            <p:stCondLst>
                              <p:cond delay="12500"/>
                            </p:stCondLst>
                            <p:childTnLst>
                              <p:par>
                                <p:cTn id="84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379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379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 nodeType="afterGroup">
                            <p:stCondLst>
                              <p:cond delay="13000"/>
                            </p:stCondLst>
                            <p:childTnLst>
                              <p:par>
                                <p:cTn id="89" presetID="53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0" dur="500"/>
                                        <p:tgtEl>
                                          <p:spTgt spid="379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500"/>
                                        <p:tgtEl>
                                          <p:spTgt spid="379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2" dur="500"/>
                                        <p:tgtEl>
                                          <p:spTgt spid="3799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9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978" grpId="0"/>
      <p:bldP spid="37978" grpId="1"/>
      <p:bldP spid="37980" grpId="0" animBg="1"/>
      <p:bldP spid="37992" grpId="0"/>
      <p:bldP spid="37992" grpId="1"/>
      <p:bldP spid="37993" grpId="0"/>
      <p:bldP spid="37993" grpId="1"/>
      <p:bldP spid="37994" grpId="0"/>
      <p:bldP spid="37994" grpId="1"/>
      <p:bldP spid="37995" grpId="0"/>
      <p:bldP spid="37995" grpId="1"/>
      <p:bldP spid="37996" grpId="0"/>
      <p:bldP spid="37996" grpId="1"/>
      <p:bldP spid="37997" grpId="0"/>
      <p:bldP spid="37997" grpId="1"/>
      <p:bldP spid="37998" grpId="0"/>
      <p:bldP spid="37998" grpId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554" name="Group 86"/>
          <p:cNvGrpSpPr>
            <a:grpSpLocks/>
          </p:cNvGrpSpPr>
          <p:nvPr/>
        </p:nvGrpSpPr>
        <p:grpSpPr bwMode="auto">
          <a:xfrm rot="-417068">
            <a:off x="2438400" y="2057400"/>
            <a:ext cx="457200" cy="3657600"/>
            <a:chOff x="1680" y="1248"/>
            <a:chExt cx="288" cy="2304"/>
          </a:xfrm>
        </p:grpSpPr>
        <p:sp>
          <p:nvSpPr>
            <p:cNvPr id="23634" name="Rectangle 6"/>
            <p:cNvSpPr>
              <a:spLocks noChangeArrowheads="1"/>
            </p:cNvSpPr>
            <p:nvPr/>
          </p:nvSpPr>
          <p:spPr bwMode="auto">
            <a:xfrm>
              <a:off x="1680" y="2112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3635" name="Rectangle 7"/>
            <p:cNvSpPr>
              <a:spLocks noChangeArrowheads="1"/>
            </p:cNvSpPr>
            <p:nvPr/>
          </p:nvSpPr>
          <p:spPr bwMode="auto">
            <a:xfrm>
              <a:off x="1680" y="1824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3636" name="Rectangle 8"/>
            <p:cNvSpPr>
              <a:spLocks noChangeArrowheads="1"/>
            </p:cNvSpPr>
            <p:nvPr/>
          </p:nvSpPr>
          <p:spPr bwMode="auto">
            <a:xfrm>
              <a:off x="1680" y="1536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3637" name="Rectangle 9"/>
            <p:cNvSpPr>
              <a:spLocks noChangeArrowheads="1"/>
            </p:cNvSpPr>
            <p:nvPr/>
          </p:nvSpPr>
          <p:spPr bwMode="auto">
            <a:xfrm>
              <a:off x="1680" y="1248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3638" name="Rectangle 44"/>
            <p:cNvSpPr>
              <a:spLocks noChangeArrowheads="1"/>
            </p:cNvSpPr>
            <p:nvPr/>
          </p:nvSpPr>
          <p:spPr bwMode="auto">
            <a:xfrm>
              <a:off x="1680" y="2400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3639" name="Rectangle 46"/>
            <p:cNvSpPr>
              <a:spLocks noChangeArrowheads="1"/>
            </p:cNvSpPr>
            <p:nvPr/>
          </p:nvSpPr>
          <p:spPr bwMode="auto">
            <a:xfrm>
              <a:off x="1680" y="3264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3640" name="Rectangle 47"/>
            <p:cNvSpPr>
              <a:spLocks noChangeArrowheads="1"/>
            </p:cNvSpPr>
            <p:nvPr/>
          </p:nvSpPr>
          <p:spPr bwMode="auto">
            <a:xfrm>
              <a:off x="1680" y="2976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3641" name="Rectangle 48"/>
            <p:cNvSpPr>
              <a:spLocks noChangeArrowheads="1"/>
            </p:cNvSpPr>
            <p:nvPr/>
          </p:nvSpPr>
          <p:spPr bwMode="auto">
            <a:xfrm>
              <a:off x="1680" y="2688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</p:grpSp>
      <p:sp>
        <p:nvSpPr>
          <p:cNvPr id="23555" name="Rectangle 11"/>
          <p:cNvSpPr>
            <a:spLocks noChangeArrowheads="1"/>
          </p:cNvSpPr>
          <p:nvPr/>
        </p:nvSpPr>
        <p:spPr bwMode="auto">
          <a:xfrm>
            <a:off x="2209800" y="5638800"/>
            <a:ext cx="457200" cy="4572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23556" name="Rectangle 19"/>
          <p:cNvSpPr>
            <a:spLocks noChangeArrowheads="1"/>
          </p:cNvSpPr>
          <p:nvPr/>
        </p:nvSpPr>
        <p:spPr bwMode="auto">
          <a:xfrm>
            <a:off x="4953000" y="4267200"/>
            <a:ext cx="457200" cy="4572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23557" name="Rectangle 23"/>
          <p:cNvSpPr>
            <a:spLocks noChangeArrowheads="1"/>
          </p:cNvSpPr>
          <p:nvPr/>
        </p:nvSpPr>
        <p:spPr bwMode="auto">
          <a:xfrm>
            <a:off x="4953000" y="5181600"/>
            <a:ext cx="457200" cy="4572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23558" name="Rectangle 25"/>
          <p:cNvSpPr>
            <a:spLocks noChangeArrowheads="1"/>
          </p:cNvSpPr>
          <p:nvPr/>
        </p:nvSpPr>
        <p:spPr bwMode="auto">
          <a:xfrm>
            <a:off x="5410200" y="5638800"/>
            <a:ext cx="457200" cy="4572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23559" name="Rectangle 26"/>
          <p:cNvSpPr>
            <a:spLocks noChangeArrowheads="1"/>
          </p:cNvSpPr>
          <p:nvPr/>
        </p:nvSpPr>
        <p:spPr bwMode="auto">
          <a:xfrm>
            <a:off x="4953000" y="5638800"/>
            <a:ext cx="457200" cy="4572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23560" name="Rectangle 27"/>
          <p:cNvSpPr>
            <a:spLocks noChangeArrowheads="1"/>
          </p:cNvSpPr>
          <p:nvPr/>
        </p:nvSpPr>
        <p:spPr bwMode="auto">
          <a:xfrm>
            <a:off x="4495800" y="5638800"/>
            <a:ext cx="457200" cy="4572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23561" name="Rectangle 31"/>
          <p:cNvSpPr>
            <a:spLocks noChangeArrowheads="1"/>
          </p:cNvSpPr>
          <p:nvPr/>
        </p:nvSpPr>
        <p:spPr bwMode="auto">
          <a:xfrm>
            <a:off x="4038600" y="5638800"/>
            <a:ext cx="457200" cy="4572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23562" name="Rectangle 45"/>
          <p:cNvSpPr>
            <a:spLocks noChangeArrowheads="1"/>
          </p:cNvSpPr>
          <p:nvPr/>
        </p:nvSpPr>
        <p:spPr bwMode="auto">
          <a:xfrm>
            <a:off x="2667000" y="5638800"/>
            <a:ext cx="457200" cy="4572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grpSp>
        <p:nvGrpSpPr>
          <p:cNvPr id="23563" name="Group 85"/>
          <p:cNvGrpSpPr>
            <a:grpSpLocks/>
          </p:cNvGrpSpPr>
          <p:nvPr/>
        </p:nvGrpSpPr>
        <p:grpSpPr bwMode="auto">
          <a:xfrm rot="-131959">
            <a:off x="2133600" y="1981200"/>
            <a:ext cx="457200" cy="3657600"/>
            <a:chOff x="1392" y="1248"/>
            <a:chExt cx="288" cy="2304"/>
          </a:xfrm>
        </p:grpSpPr>
        <p:sp>
          <p:nvSpPr>
            <p:cNvPr id="23626" name="Rectangle 4"/>
            <p:cNvSpPr>
              <a:spLocks noChangeArrowheads="1"/>
            </p:cNvSpPr>
            <p:nvPr/>
          </p:nvSpPr>
          <p:spPr bwMode="auto">
            <a:xfrm>
              <a:off x="1392" y="2688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3627" name="Rectangle 5"/>
            <p:cNvSpPr>
              <a:spLocks noChangeArrowheads="1"/>
            </p:cNvSpPr>
            <p:nvPr/>
          </p:nvSpPr>
          <p:spPr bwMode="auto">
            <a:xfrm>
              <a:off x="1392" y="2976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3628" name="Rectangle 10"/>
            <p:cNvSpPr>
              <a:spLocks noChangeArrowheads="1"/>
            </p:cNvSpPr>
            <p:nvPr/>
          </p:nvSpPr>
          <p:spPr bwMode="auto">
            <a:xfrm>
              <a:off x="1392" y="3264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3629" name="Rectangle 12"/>
            <p:cNvSpPr>
              <a:spLocks noChangeArrowheads="1"/>
            </p:cNvSpPr>
            <p:nvPr/>
          </p:nvSpPr>
          <p:spPr bwMode="auto">
            <a:xfrm>
              <a:off x="1392" y="2112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3630" name="Rectangle 13"/>
            <p:cNvSpPr>
              <a:spLocks noChangeArrowheads="1"/>
            </p:cNvSpPr>
            <p:nvPr/>
          </p:nvSpPr>
          <p:spPr bwMode="auto">
            <a:xfrm>
              <a:off x="1392" y="1824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3631" name="Rectangle 14"/>
            <p:cNvSpPr>
              <a:spLocks noChangeArrowheads="1"/>
            </p:cNvSpPr>
            <p:nvPr/>
          </p:nvSpPr>
          <p:spPr bwMode="auto">
            <a:xfrm>
              <a:off x="1392" y="1536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3632" name="Rectangle 15"/>
            <p:cNvSpPr>
              <a:spLocks noChangeArrowheads="1"/>
            </p:cNvSpPr>
            <p:nvPr/>
          </p:nvSpPr>
          <p:spPr bwMode="auto">
            <a:xfrm>
              <a:off x="1392" y="1248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3633" name="Rectangle 49"/>
            <p:cNvSpPr>
              <a:spLocks noChangeArrowheads="1"/>
            </p:cNvSpPr>
            <p:nvPr/>
          </p:nvSpPr>
          <p:spPr bwMode="auto">
            <a:xfrm>
              <a:off x="1392" y="2400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</p:grpSp>
      <p:sp>
        <p:nvSpPr>
          <p:cNvPr id="23564" name="Rectangle 53"/>
          <p:cNvSpPr>
            <a:spLocks noChangeArrowheads="1"/>
          </p:cNvSpPr>
          <p:nvPr/>
        </p:nvSpPr>
        <p:spPr bwMode="auto">
          <a:xfrm>
            <a:off x="4953000" y="2438400"/>
            <a:ext cx="457200" cy="4572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23565" name="Rectangle 56"/>
          <p:cNvSpPr>
            <a:spLocks noChangeArrowheads="1"/>
          </p:cNvSpPr>
          <p:nvPr/>
        </p:nvSpPr>
        <p:spPr bwMode="auto">
          <a:xfrm>
            <a:off x="4953000" y="1981200"/>
            <a:ext cx="457200" cy="4572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23566" name="Rectangle 57"/>
          <p:cNvSpPr>
            <a:spLocks noChangeArrowheads="1"/>
          </p:cNvSpPr>
          <p:nvPr/>
        </p:nvSpPr>
        <p:spPr bwMode="auto">
          <a:xfrm>
            <a:off x="4953000" y="4724400"/>
            <a:ext cx="457200" cy="4572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grpSp>
        <p:nvGrpSpPr>
          <p:cNvPr id="23567" name="Group 90"/>
          <p:cNvGrpSpPr>
            <a:grpSpLocks/>
          </p:cNvGrpSpPr>
          <p:nvPr/>
        </p:nvGrpSpPr>
        <p:grpSpPr bwMode="auto">
          <a:xfrm rot="-176234">
            <a:off x="3962400" y="1981200"/>
            <a:ext cx="457200" cy="3657600"/>
            <a:chOff x="2544" y="1248"/>
            <a:chExt cx="288" cy="2304"/>
          </a:xfrm>
        </p:grpSpPr>
        <p:sp>
          <p:nvSpPr>
            <p:cNvPr id="23618" name="Rectangle 28"/>
            <p:cNvSpPr>
              <a:spLocks noChangeArrowheads="1"/>
            </p:cNvSpPr>
            <p:nvPr/>
          </p:nvSpPr>
          <p:spPr bwMode="auto">
            <a:xfrm>
              <a:off x="2544" y="2688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3619" name="Rectangle 29"/>
            <p:cNvSpPr>
              <a:spLocks noChangeArrowheads="1"/>
            </p:cNvSpPr>
            <p:nvPr/>
          </p:nvSpPr>
          <p:spPr bwMode="auto">
            <a:xfrm>
              <a:off x="2544" y="2976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3620" name="Rectangle 30"/>
            <p:cNvSpPr>
              <a:spLocks noChangeArrowheads="1"/>
            </p:cNvSpPr>
            <p:nvPr/>
          </p:nvSpPr>
          <p:spPr bwMode="auto">
            <a:xfrm>
              <a:off x="2544" y="3264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3621" name="Rectangle 50"/>
            <p:cNvSpPr>
              <a:spLocks noChangeArrowheads="1"/>
            </p:cNvSpPr>
            <p:nvPr/>
          </p:nvSpPr>
          <p:spPr bwMode="auto">
            <a:xfrm>
              <a:off x="2544" y="2400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3622" name="Rectangle 59"/>
            <p:cNvSpPr>
              <a:spLocks noChangeArrowheads="1"/>
            </p:cNvSpPr>
            <p:nvPr/>
          </p:nvSpPr>
          <p:spPr bwMode="auto">
            <a:xfrm>
              <a:off x="2544" y="2112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3623" name="Rectangle 60"/>
            <p:cNvSpPr>
              <a:spLocks noChangeArrowheads="1"/>
            </p:cNvSpPr>
            <p:nvPr/>
          </p:nvSpPr>
          <p:spPr bwMode="auto">
            <a:xfrm>
              <a:off x="2544" y="1824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3624" name="Rectangle 61"/>
            <p:cNvSpPr>
              <a:spLocks noChangeArrowheads="1"/>
            </p:cNvSpPr>
            <p:nvPr/>
          </p:nvSpPr>
          <p:spPr bwMode="auto">
            <a:xfrm>
              <a:off x="2544" y="1536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3625" name="Rectangle 62"/>
            <p:cNvSpPr>
              <a:spLocks noChangeArrowheads="1"/>
            </p:cNvSpPr>
            <p:nvPr/>
          </p:nvSpPr>
          <p:spPr bwMode="auto">
            <a:xfrm>
              <a:off x="2544" y="1248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</p:grpSp>
      <p:grpSp>
        <p:nvGrpSpPr>
          <p:cNvPr id="23568" name="Group 89"/>
          <p:cNvGrpSpPr>
            <a:grpSpLocks/>
          </p:cNvGrpSpPr>
          <p:nvPr/>
        </p:nvGrpSpPr>
        <p:grpSpPr bwMode="auto">
          <a:xfrm rot="-233680">
            <a:off x="3429000" y="2057400"/>
            <a:ext cx="457200" cy="3657600"/>
            <a:chOff x="2256" y="1248"/>
            <a:chExt cx="288" cy="2304"/>
          </a:xfrm>
        </p:grpSpPr>
        <p:sp>
          <p:nvSpPr>
            <p:cNvPr id="23610" name="Rectangle 16"/>
            <p:cNvSpPr>
              <a:spLocks noChangeArrowheads="1"/>
            </p:cNvSpPr>
            <p:nvPr/>
          </p:nvSpPr>
          <p:spPr bwMode="auto">
            <a:xfrm>
              <a:off x="2256" y="2112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3611" name="Rectangle 17"/>
            <p:cNvSpPr>
              <a:spLocks noChangeArrowheads="1"/>
            </p:cNvSpPr>
            <p:nvPr/>
          </p:nvSpPr>
          <p:spPr bwMode="auto">
            <a:xfrm>
              <a:off x="2256" y="1536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3612" name="Rectangle 32"/>
            <p:cNvSpPr>
              <a:spLocks noChangeArrowheads="1"/>
            </p:cNvSpPr>
            <p:nvPr/>
          </p:nvSpPr>
          <p:spPr bwMode="auto">
            <a:xfrm>
              <a:off x="2256" y="2400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3613" name="Rectangle 33"/>
            <p:cNvSpPr>
              <a:spLocks noChangeArrowheads="1"/>
            </p:cNvSpPr>
            <p:nvPr/>
          </p:nvSpPr>
          <p:spPr bwMode="auto">
            <a:xfrm>
              <a:off x="2256" y="2688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3614" name="Rectangle 34"/>
            <p:cNvSpPr>
              <a:spLocks noChangeArrowheads="1"/>
            </p:cNvSpPr>
            <p:nvPr/>
          </p:nvSpPr>
          <p:spPr bwMode="auto">
            <a:xfrm>
              <a:off x="2256" y="2976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3615" name="Rectangle 35"/>
            <p:cNvSpPr>
              <a:spLocks noChangeArrowheads="1"/>
            </p:cNvSpPr>
            <p:nvPr/>
          </p:nvSpPr>
          <p:spPr bwMode="auto">
            <a:xfrm>
              <a:off x="2256" y="3264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3616" name="Rectangle 51"/>
            <p:cNvSpPr>
              <a:spLocks noChangeArrowheads="1"/>
            </p:cNvSpPr>
            <p:nvPr/>
          </p:nvSpPr>
          <p:spPr bwMode="auto">
            <a:xfrm>
              <a:off x="2256" y="1824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3617" name="Rectangle 63"/>
            <p:cNvSpPr>
              <a:spLocks noChangeArrowheads="1"/>
            </p:cNvSpPr>
            <p:nvPr/>
          </p:nvSpPr>
          <p:spPr bwMode="auto">
            <a:xfrm>
              <a:off x="2256" y="1248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</p:grpSp>
      <p:grpSp>
        <p:nvGrpSpPr>
          <p:cNvPr id="23569" name="Group 88"/>
          <p:cNvGrpSpPr>
            <a:grpSpLocks/>
          </p:cNvGrpSpPr>
          <p:nvPr/>
        </p:nvGrpSpPr>
        <p:grpSpPr bwMode="auto">
          <a:xfrm rot="-309140">
            <a:off x="2971800" y="2057400"/>
            <a:ext cx="457200" cy="3657600"/>
            <a:chOff x="1968" y="1248"/>
            <a:chExt cx="288" cy="2304"/>
          </a:xfrm>
        </p:grpSpPr>
        <p:sp>
          <p:nvSpPr>
            <p:cNvPr id="23602" name="Rectangle 37"/>
            <p:cNvSpPr>
              <a:spLocks noChangeArrowheads="1"/>
            </p:cNvSpPr>
            <p:nvPr/>
          </p:nvSpPr>
          <p:spPr bwMode="auto">
            <a:xfrm>
              <a:off x="1968" y="3264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3603" name="Rectangle 38"/>
            <p:cNvSpPr>
              <a:spLocks noChangeArrowheads="1"/>
            </p:cNvSpPr>
            <p:nvPr/>
          </p:nvSpPr>
          <p:spPr bwMode="auto">
            <a:xfrm>
              <a:off x="1968" y="2976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3604" name="Rectangle 39"/>
            <p:cNvSpPr>
              <a:spLocks noChangeArrowheads="1"/>
            </p:cNvSpPr>
            <p:nvPr/>
          </p:nvSpPr>
          <p:spPr bwMode="auto">
            <a:xfrm>
              <a:off x="1968" y="2688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3605" name="Rectangle 40"/>
            <p:cNvSpPr>
              <a:spLocks noChangeArrowheads="1"/>
            </p:cNvSpPr>
            <p:nvPr/>
          </p:nvSpPr>
          <p:spPr bwMode="auto">
            <a:xfrm>
              <a:off x="1968" y="2400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3606" name="Rectangle 41"/>
            <p:cNvSpPr>
              <a:spLocks noChangeArrowheads="1"/>
            </p:cNvSpPr>
            <p:nvPr/>
          </p:nvSpPr>
          <p:spPr bwMode="auto">
            <a:xfrm>
              <a:off x="1968" y="2112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3607" name="Rectangle 42"/>
            <p:cNvSpPr>
              <a:spLocks noChangeArrowheads="1"/>
            </p:cNvSpPr>
            <p:nvPr/>
          </p:nvSpPr>
          <p:spPr bwMode="auto">
            <a:xfrm>
              <a:off x="1968" y="1824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3608" name="Rectangle 64"/>
            <p:cNvSpPr>
              <a:spLocks noChangeArrowheads="1"/>
            </p:cNvSpPr>
            <p:nvPr/>
          </p:nvSpPr>
          <p:spPr bwMode="auto">
            <a:xfrm>
              <a:off x="1968" y="1536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3609" name="Rectangle 65"/>
            <p:cNvSpPr>
              <a:spLocks noChangeArrowheads="1"/>
            </p:cNvSpPr>
            <p:nvPr/>
          </p:nvSpPr>
          <p:spPr bwMode="auto">
            <a:xfrm>
              <a:off x="1968" y="1248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</p:grpSp>
      <p:sp>
        <p:nvSpPr>
          <p:cNvPr id="23570" name="Rectangle 70"/>
          <p:cNvSpPr>
            <a:spLocks noChangeArrowheads="1"/>
          </p:cNvSpPr>
          <p:nvPr/>
        </p:nvSpPr>
        <p:spPr bwMode="auto">
          <a:xfrm>
            <a:off x="4953000" y="2895600"/>
            <a:ext cx="457200" cy="4572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23571" name="Rectangle 71"/>
          <p:cNvSpPr>
            <a:spLocks noChangeArrowheads="1"/>
          </p:cNvSpPr>
          <p:nvPr/>
        </p:nvSpPr>
        <p:spPr bwMode="auto">
          <a:xfrm>
            <a:off x="4953000" y="3352800"/>
            <a:ext cx="457200" cy="4572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grpSp>
        <p:nvGrpSpPr>
          <p:cNvPr id="23572" name="Group 92"/>
          <p:cNvGrpSpPr>
            <a:grpSpLocks/>
          </p:cNvGrpSpPr>
          <p:nvPr/>
        </p:nvGrpSpPr>
        <p:grpSpPr bwMode="auto">
          <a:xfrm rot="185432">
            <a:off x="5486400" y="1981200"/>
            <a:ext cx="457200" cy="3657600"/>
            <a:chOff x="3408" y="1248"/>
            <a:chExt cx="288" cy="2304"/>
          </a:xfrm>
        </p:grpSpPr>
        <p:sp>
          <p:nvSpPr>
            <p:cNvPr id="23594" name="Rectangle 18"/>
            <p:cNvSpPr>
              <a:spLocks noChangeArrowheads="1"/>
            </p:cNvSpPr>
            <p:nvPr/>
          </p:nvSpPr>
          <p:spPr bwMode="auto">
            <a:xfrm>
              <a:off x="3408" y="2688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3595" name="Rectangle 20"/>
            <p:cNvSpPr>
              <a:spLocks noChangeArrowheads="1"/>
            </p:cNvSpPr>
            <p:nvPr/>
          </p:nvSpPr>
          <p:spPr bwMode="auto">
            <a:xfrm>
              <a:off x="3408" y="2976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3596" name="Rectangle 22"/>
            <p:cNvSpPr>
              <a:spLocks noChangeArrowheads="1"/>
            </p:cNvSpPr>
            <p:nvPr/>
          </p:nvSpPr>
          <p:spPr bwMode="auto">
            <a:xfrm>
              <a:off x="3408" y="3264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3597" name="Rectangle 66"/>
            <p:cNvSpPr>
              <a:spLocks noChangeArrowheads="1"/>
            </p:cNvSpPr>
            <p:nvPr/>
          </p:nvSpPr>
          <p:spPr bwMode="auto">
            <a:xfrm>
              <a:off x="3408" y="1824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3598" name="Rectangle 67"/>
            <p:cNvSpPr>
              <a:spLocks noChangeArrowheads="1"/>
            </p:cNvSpPr>
            <p:nvPr/>
          </p:nvSpPr>
          <p:spPr bwMode="auto">
            <a:xfrm>
              <a:off x="3408" y="1248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3599" name="Rectangle 68"/>
            <p:cNvSpPr>
              <a:spLocks noChangeArrowheads="1"/>
            </p:cNvSpPr>
            <p:nvPr/>
          </p:nvSpPr>
          <p:spPr bwMode="auto">
            <a:xfrm>
              <a:off x="3408" y="1536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3600" name="Rectangle 69"/>
            <p:cNvSpPr>
              <a:spLocks noChangeArrowheads="1"/>
            </p:cNvSpPr>
            <p:nvPr/>
          </p:nvSpPr>
          <p:spPr bwMode="auto">
            <a:xfrm>
              <a:off x="3408" y="2112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3601" name="Rectangle 72"/>
            <p:cNvSpPr>
              <a:spLocks noChangeArrowheads="1"/>
            </p:cNvSpPr>
            <p:nvPr/>
          </p:nvSpPr>
          <p:spPr bwMode="auto">
            <a:xfrm>
              <a:off x="3408" y="2400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</p:grpSp>
      <p:sp>
        <p:nvSpPr>
          <p:cNvPr id="23573" name="Rectangle 73"/>
          <p:cNvSpPr>
            <a:spLocks noChangeArrowheads="1"/>
          </p:cNvSpPr>
          <p:nvPr/>
        </p:nvSpPr>
        <p:spPr bwMode="auto">
          <a:xfrm>
            <a:off x="4953000" y="3810000"/>
            <a:ext cx="457200" cy="4572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grpSp>
        <p:nvGrpSpPr>
          <p:cNvPr id="23574" name="Group 91"/>
          <p:cNvGrpSpPr>
            <a:grpSpLocks/>
          </p:cNvGrpSpPr>
          <p:nvPr/>
        </p:nvGrpSpPr>
        <p:grpSpPr bwMode="auto">
          <a:xfrm rot="-149485">
            <a:off x="4419600" y="1981200"/>
            <a:ext cx="457200" cy="3657600"/>
            <a:chOff x="2832" y="1248"/>
            <a:chExt cx="288" cy="2304"/>
          </a:xfrm>
        </p:grpSpPr>
        <p:sp>
          <p:nvSpPr>
            <p:cNvPr id="23586" name="Rectangle 21"/>
            <p:cNvSpPr>
              <a:spLocks noChangeArrowheads="1"/>
            </p:cNvSpPr>
            <p:nvPr/>
          </p:nvSpPr>
          <p:spPr bwMode="auto">
            <a:xfrm>
              <a:off x="2832" y="2976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3587" name="Rectangle 24"/>
            <p:cNvSpPr>
              <a:spLocks noChangeArrowheads="1"/>
            </p:cNvSpPr>
            <p:nvPr/>
          </p:nvSpPr>
          <p:spPr bwMode="auto">
            <a:xfrm>
              <a:off x="2832" y="3264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3588" name="Rectangle 52"/>
            <p:cNvSpPr>
              <a:spLocks noChangeArrowheads="1"/>
            </p:cNvSpPr>
            <p:nvPr/>
          </p:nvSpPr>
          <p:spPr bwMode="auto">
            <a:xfrm>
              <a:off x="2832" y="1824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3589" name="Rectangle 54"/>
            <p:cNvSpPr>
              <a:spLocks noChangeArrowheads="1"/>
            </p:cNvSpPr>
            <p:nvPr/>
          </p:nvSpPr>
          <p:spPr bwMode="auto">
            <a:xfrm>
              <a:off x="2832" y="2688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3590" name="Rectangle 55"/>
            <p:cNvSpPr>
              <a:spLocks noChangeArrowheads="1"/>
            </p:cNvSpPr>
            <p:nvPr/>
          </p:nvSpPr>
          <p:spPr bwMode="auto">
            <a:xfrm>
              <a:off x="2832" y="1536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3591" name="Rectangle 58"/>
            <p:cNvSpPr>
              <a:spLocks noChangeArrowheads="1"/>
            </p:cNvSpPr>
            <p:nvPr/>
          </p:nvSpPr>
          <p:spPr bwMode="auto">
            <a:xfrm>
              <a:off x="2832" y="1248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3592" name="Rectangle 74"/>
            <p:cNvSpPr>
              <a:spLocks noChangeArrowheads="1"/>
            </p:cNvSpPr>
            <p:nvPr/>
          </p:nvSpPr>
          <p:spPr bwMode="auto">
            <a:xfrm>
              <a:off x="2832" y="2400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3593" name="Rectangle 75"/>
            <p:cNvSpPr>
              <a:spLocks noChangeArrowheads="1"/>
            </p:cNvSpPr>
            <p:nvPr/>
          </p:nvSpPr>
          <p:spPr bwMode="auto">
            <a:xfrm>
              <a:off x="2832" y="2112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</p:grpSp>
      <p:sp>
        <p:nvSpPr>
          <p:cNvPr id="23575" name="Rectangle 76"/>
          <p:cNvSpPr>
            <a:spLocks noChangeArrowheads="1"/>
          </p:cNvSpPr>
          <p:nvPr/>
        </p:nvSpPr>
        <p:spPr bwMode="auto">
          <a:xfrm rot="5207878">
            <a:off x="1598613" y="2892425"/>
            <a:ext cx="457200" cy="4572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23576" name="Rectangle 77"/>
          <p:cNvSpPr>
            <a:spLocks noChangeArrowheads="1"/>
          </p:cNvSpPr>
          <p:nvPr/>
        </p:nvSpPr>
        <p:spPr bwMode="auto">
          <a:xfrm rot="5207878">
            <a:off x="1571625" y="2438400"/>
            <a:ext cx="457200" cy="4572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23577" name="Rectangle 78"/>
          <p:cNvSpPr>
            <a:spLocks noChangeArrowheads="1"/>
          </p:cNvSpPr>
          <p:nvPr/>
        </p:nvSpPr>
        <p:spPr bwMode="auto">
          <a:xfrm rot="5207878">
            <a:off x="1546225" y="1981200"/>
            <a:ext cx="457200" cy="4572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23578" name="Rectangle 79"/>
          <p:cNvSpPr>
            <a:spLocks noChangeArrowheads="1"/>
          </p:cNvSpPr>
          <p:nvPr/>
        </p:nvSpPr>
        <p:spPr bwMode="auto">
          <a:xfrm rot="5207878">
            <a:off x="1727200" y="5175250"/>
            <a:ext cx="457200" cy="4572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23579" name="Rectangle 80"/>
          <p:cNvSpPr>
            <a:spLocks noChangeArrowheads="1"/>
          </p:cNvSpPr>
          <p:nvPr/>
        </p:nvSpPr>
        <p:spPr bwMode="auto">
          <a:xfrm rot="5207878">
            <a:off x="1701800" y="4719638"/>
            <a:ext cx="457200" cy="4572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23580" name="Rectangle 81"/>
          <p:cNvSpPr>
            <a:spLocks noChangeArrowheads="1"/>
          </p:cNvSpPr>
          <p:nvPr/>
        </p:nvSpPr>
        <p:spPr bwMode="auto">
          <a:xfrm rot="5207878">
            <a:off x="1676400" y="4262438"/>
            <a:ext cx="457200" cy="4572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23581" name="Rectangle 82"/>
          <p:cNvSpPr>
            <a:spLocks noChangeArrowheads="1"/>
          </p:cNvSpPr>
          <p:nvPr/>
        </p:nvSpPr>
        <p:spPr bwMode="auto">
          <a:xfrm rot="5207878">
            <a:off x="1651000" y="3806825"/>
            <a:ext cx="457200" cy="4572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23582" name="Rectangle 83"/>
          <p:cNvSpPr>
            <a:spLocks noChangeArrowheads="1"/>
          </p:cNvSpPr>
          <p:nvPr/>
        </p:nvSpPr>
        <p:spPr bwMode="auto">
          <a:xfrm rot="5207878">
            <a:off x="1624013" y="3349625"/>
            <a:ext cx="457200" cy="4572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23583" name="Rectangle 84"/>
          <p:cNvSpPr>
            <a:spLocks noChangeArrowheads="1"/>
          </p:cNvSpPr>
          <p:nvPr/>
        </p:nvSpPr>
        <p:spPr bwMode="auto">
          <a:xfrm rot="5400000">
            <a:off x="1752600" y="5638800"/>
            <a:ext cx="457200" cy="4572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23584" name="Rectangle 36"/>
          <p:cNvSpPr>
            <a:spLocks noChangeArrowheads="1"/>
          </p:cNvSpPr>
          <p:nvPr/>
        </p:nvSpPr>
        <p:spPr bwMode="auto">
          <a:xfrm>
            <a:off x="3581400" y="5638800"/>
            <a:ext cx="457200" cy="4572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23585" name="Rectangle 43"/>
          <p:cNvSpPr>
            <a:spLocks noChangeArrowheads="1"/>
          </p:cNvSpPr>
          <p:nvPr/>
        </p:nvSpPr>
        <p:spPr bwMode="auto">
          <a:xfrm>
            <a:off x="3124200" y="5638800"/>
            <a:ext cx="457200" cy="4572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</p:spTree>
  </p:cSld>
  <p:clrMapOvr>
    <a:masterClrMapping/>
  </p:clrMapOvr>
  <p:transition advClick="0" advTm="1000"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4578" name="Group 4"/>
          <p:cNvGrpSpPr>
            <a:grpSpLocks/>
          </p:cNvGrpSpPr>
          <p:nvPr/>
        </p:nvGrpSpPr>
        <p:grpSpPr bwMode="auto">
          <a:xfrm rot="-417068">
            <a:off x="2438400" y="2085975"/>
            <a:ext cx="457200" cy="3657600"/>
            <a:chOff x="1680" y="1248"/>
            <a:chExt cx="288" cy="2304"/>
          </a:xfrm>
        </p:grpSpPr>
        <p:sp>
          <p:nvSpPr>
            <p:cNvPr id="24669" name="Rectangle 5"/>
            <p:cNvSpPr>
              <a:spLocks noChangeArrowheads="1"/>
            </p:cNvSpPr>
            <p:nvPr/>
          </p:nvSpPr>
          <p:spPr bwMode="auto">
            <a:xfrm>
              <a:off x="1680" y="2112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4670" name="Rectangle 6"/>
            <p:cNvSpPr>
              <a:spLocks noChangeArrowheads="1"/>
            </p:cNvSpPr>
            <p:nvPr/>
          </p:nvSpPr>
          <p:spPr bwMode="auto">
            <a:xfrm>
              <a:off x="1680" y="1824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4671" name="Rectangle 7"/>
            <p:cNvSpPr>
              <a:spLocks noChangeArrowheads="1"/>
            </p:cNvSpPr>
            <p:nvPr/>
          </p:nvSpPr>
          <p:spPr bwMode="auto">
            <a:xfrm>
              <a:off x="1680" y="1536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4672" name="Rectangle 8"/>
            <p:cNvSpPr>
              <a:spLocks noChangeArrowheads="1"/>
            </p:cNvSpPr>
            <p:nvPr/>
          </p:nvSpPr>
          <p:spPr bwMode="auto">
            <a:xfrm>
              <a:off x="1680" y="1248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4673" name="Rectangle 9"/>
            <p:cNvSpPr>
              <a:spLocks noChangeArrowheads="1"/>
            </p:cNvSpPr>
            <p:nvPr/>
          </p:nvSpPr>
          <p:spPr bwMode="auto">
            <a:xfrm>
              <a:off x="1680" y="2400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4674" name="Rectangle 10"/>
            <p:cNvSpPr>
              <a:spLocks noChangeArrowheads="1"/>
            </p:cNvSpPr>
            <p:nvPr/>
          </p:nvSpPr>
          <p:spPr bwMode="auto">
            <a:xfrm>
              <a:off x="1680" y="3264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4675" name="Rectangle 11"/>
            <p:cNvSpPr>
              <a:spLocks noChangeArrowheads="1"/>
            </p:cNvSpPr>
            <p:nvPr/>
          </p:nvSpPr>
          <p:spPr bwMode="auto">
            <a:xfrm>
              <a:off x="1680" y="2976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4676" name="Rectangle 12"/>
            <p:cNvSpPr>
              <a:spLocks noChangeArrowheads="1"/>
            </p:cNvSpPr>
            <p:nvPr/>
          </p:nvSpPr>
          <p:spPr bwMode="auto">
            <a:xfrm>
              <a:off x="1680" y="2688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</p:grpSp>
      <p:sp>
        <p:nvSpPr>
          <p:cNvPr id="24579" name="Rectangle 13"/>
          <p:cNvSpPr>
            <a:spLocks noChangeArrowheads="1"/>
          </p:cNvSpPr>
          <p:nvPr/>
        </p:nvSpPr>
        <p:spPr bwMode="auto">
          <a:xfrm>
            <a:off x="2209800" y="5667375"/>
            <a:ext cx="457200" cy="4572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24580" name="Rectangle 14"/>
          <p:cNvSpPr>
            <a:spLocks noChangeArrowheads="1"/>
          </p:cNvSpPr>
          <p:nvPr/>
        </p:nvSpPr>
        <p:spPr bwMode="auto">
          <a:xfrm>
            <a:off x="4953000" y="4295775"/>
            <a:ext cx="457200" cy="4572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24581" name="Rectangle 15"/>
          <p:cNvSpPr>
            <a:spLocks noChangeArrowheads="1"/>
          </p:cNvSpPr>
          <p:nvPr/>
        </p:nvSpPr>
        <p:spPr bwMode="auto">
          <a:xfrm>
            <a:off x="4953000" y="5210175"/>
            <a:ext cx="457200" cy="4572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24582" name="Rectangle 16"/>
          <p:cNvSpPr>
            <a:spLocks noChangeArrowheads="1"/>
          </p:cNvSpPr>
          <p:nvPr/>
        </p:nvSpPr>
        <p:spPr bwMode="auto">
          <a:xfrm>
            <a:off x="5410200" y="5667375"/>
            <a:ext cx="457200" cy="4572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24583" name="Rectangle 17"/>
          <p:cNvSpPr>
            <a:spLocks noChangeArrowheads="1"/>
          </p:cNvSpPr>
          <p:nvPr/>
        </p:nvSpPr>
        <p:spPr bwMode="auto">
          <a:xfrm>
            <a:off x="4953000" y="5667375"/>
            <a:ext cx="457200" cy="4572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24584" name="Rectangle 18"/>
          <p:cNvSpPr>
            <a:spLocks noChangeArrowheads="1"/>
          </p:cNvSpPr>
          <p:nvPr/>
        </p:nvSpPr>
        <p:spPr bwMode="auto">
          <a:xfrm>
            <a:off x="4495800" y="5667375"/>
            <a:ext cx="457200" cy="4572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24585" name="Rectangle 19"/>
          <p:cNvSpPr>
            <a:spLocks noChangeArrowheads="1"/>
          </p:cNvSpPr>
          <p:nvPr/>
        </p:nvSpPr>
        <p:spPr bwMode="auto">
          <a:xfrm>
            <a:off x="4038600" y="5667375"/>
            <a:ext cx="457200" cy="4572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24586" name="Rectangle 20"/>
          <p:cNvSpPr>
            <a:spLocks noChangeArrowheads="1"/>
          </p:cNvSpPr>
          <p:nvPr/>
        </p:nvSpPr>
        <p:spPr bwMode="auto">
          <a:xfrm>
            <a:off x="2667000" y="5667375"/>
            <a:ext cx="457200" cy="4572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grpSp>
        <p:nvGrpSpPr>
          <p:cNvPr id="24587" name="Group 21"/>
          <p:cNvGrpSpPr>
            <a:grpSpLocks/>
          </p:cNvGrpSpPr>
          <p:nvPr/>
        </p:nvGrpSpPr>
        <p:grpSpPr bwMode="auto">
          <a:xfrm rot="-131959">
            <a:off x="2133600" y="2009775"/>
            <a:ext cx="457200" cy="3657600"/>
            <a:chOff x="1392" y="1248"/>
            <a:chExt cx="288" cy="2304"/>
          </a:xfrm>
        </p:grpSpPr>
        <p:sp>
          <p:nvSpPr>
            <p:cNvPr id="24661" name="Rectangle 22"/>
            <p:cNvSpPr>
              <a:spLocks noChangeArrowheads="1"/>
            </p:cNvSpPr>
            <p:nvPr/>
          </p:nvSpPr>
          <p:spPr bwMode="auto">
            <a:xfrm>
              <a:off x="1392" y="2688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4662" name="Rectangle 23"/>
            <p:cNvSpPr>
              <a:spLocks noChangeArrowheads="1"/>
            </p:cNvSpPr>
            <p:nvPr/>
          </p:nvSpPr>
          <p:spPr bwMode="auto">
            <a:xfrm>
              <a:off x="1392" y="2976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4663" name="Rectangle 24"/>
            <p:cNvSpPr>
              <a:spLocks noChangeArrowheads="1"/>
            </p:cNvSpPr>
            <p:nvPr/>
          </p:nvSpPr>
          <p:spPr bwMode="auto">
            <a:xfrm>
              <a:off x="1392" y="3264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4664" name="Rectangle 25"/>
            <p:cNvSpPr>
              <a:spLocks noChangeArrowheads="1"/>
            </p:cNvSpPr>
            <p:nvPr/>
          </p:nvSpPr>
          <p:spPr bwMode="auto">
            <a:xfrm>
              <a:off x="1392" y="2112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4665" name="Rectangle 26"/>
            <p:cNvSpPr>
              <a:spLocks noChangeArrowheads="1"/>
            </p:cNvSpPr>
            <p:nvPr/>
          </p:nvSpPr>
          <p:spPr bwMode="auto">
            <a:xfrm>
              <a:off x="1392" y="1824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4666" name="Rectangle 27"/>
            <p:cNvSpPr>
              <a:spLocks noChangeArrowheads="1"/>
            </p:cNvSpPr>
            <p:nvPr/>
          </p:nvSpPr>
          <p:spPr bwMode="auto">
            <a:xfrm>
              <a:off x="1392" y="1536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4667" name="Rectangle 28"/>
            <p:cNvSpPr>
              <a:spLocks noChangeArrowheads="1"/>
            </p:cNvSpPr>
            <p:nvPr/>
          </p:nvSpPr>
          <p:spPr bwMode="auto">
            <a:xfrm>
              <a:off x="1392" y="1248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4668" name="Rectangle 29"/>
            <p:cNvSpPr>
              <a:spLocks noChangeArrowheads="1"/>
            </p:cNvSpPr>
            <p:nvPr/>
          </p:nvSpPr>
          <p:spPr bwMode="auto">
            <a:xfrm>
              <a:off x="1392" y="2400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</p:grpSp>
      <p:sp>
        <p:nvSpPr>
          <p:cNvPr id="24588" name="Rectangle 30"/>
          <p:cNvSpPr>
            <a:spLocks noChangeArrowheads="1"/>
          </p:cNvSpPr>
          <p:nvPr/>
        </p:nvSpPr>
        <p:spPr bwMode="auto">
          <a:xfrm>
            <a:off x="4953000" y="2466975"/>
            <a:ext cx="457200" cy="4572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24589" name="Rectangle 31"/>
          <p:cNvSpPr>
            <a:spLocks noChangeArrowheads="1"/>
          </p:cNvSpPr>
          <p:nvPr/>
        </p:nvSpPr>
        <p:spPr bwMode="auto">
          <a:xfrm>
            <a:off x="4953000" y="2009775"/>
            <a:ext cx="457200" cy="4572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24590" name="Rectangle 32"/>
          <p:cNvSpPr>
            <a:spLocks noChangeArrowheads="1"/>
          </p:cNvSpPr>
          <p:nvPr/>
        </p:nvSpPr>
        <p:spPr bwMode="auto">
          <a:xfrm>
            <a:off x="4953000" y="4752975"/>
            <a:ext cx="457200" cy="4572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grpSp>
        <p:nvGrpSpPr>
          <p:cNvPr id="24591" name="Group 33"/>
          <p:cNvGrpSpPr>
            <a:grpSpLocks/>
          </p:cNvGrpSpPr>
          <p:nvPr/>
        </p:nvGrpSpPr>
        <p:grpSpPr bwMode="auto">
          <a:xfrm rot="-176234">
            <a:off x="3962400" y="2009775"/>
            <a:ext cx="457200" cy="3657600"/>
            <a:chOff x="2544" y="1248"/>
            <a:chExt cx="288" cy="2304"/>
          </a:xfrm>
        </p:grpSpPr>
        <p:sp>
          <p:nvSpPr>
            <p:cNvPr id="24653" name="Rectangle 34"/>
            <p:cNvSpPr>
              <a:spLocks noChangeArrowheads="1"/>
            </p:cNvSpPr>
            <p:nvPr/>
          </p:nvSpPr>
          <p:spPr bwMode="auto">
            <a:xfrm>
              <a:off x="2544" y="2688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4654" name="Rectangle 35"/>
            <p:cNvSpPr>
              <a:spLocks noChangeArrowheads="1"/>
            </p:cNvSpPr>
            <p:nvPr/>
          </p:nvSpPr>
          <p:spPr bwMode="auto">
            <a:xfrm>
              <a:off x="2544" y="2976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4655" name="Rectangle 36"/>
            <p:cNvSpPr>
              <a:spLocks noChangeArrowheads="1"/>
            </p:cNvSpPr>
            <p:nvPr/>
          </p:nvSpPr>
          <p:spPr bwMode="auto">
            <a:xfrm>
              <a:off x="2544" y="3264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4656" name="Rectangle 37"/>
            <p:cNvSpPr>
              <a:spLocks noChangeArrowheads="1"/>
            </p:cNvSpPr>
            <p:nvPr/>
          </p:nvSpPr>
          <p:spPr bwMode="auto">
            <a:xfrm>
              <a:off x="2544" y="2400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4657" name="Rectangle 38"/>
            <p:cNvSpPr>
              <a:spLocks noChangeArrowheads="1"/>
            </p:cNvSpPr>
            <p:nvPr/>
          </p:nvSpPr>
          <p:spPr bwMode="auto">
            <a:xfrm>
              <a:off x="2544" y="2112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4658" name="Rectangle 39"/>
            <p:cNvSpPr>
              <a:spLocks noChangeArrowheads="1"/>
            </p:cNvSpPr>
            <p:nvPr/>
          </p:nvSpPr>
          <p:spPr bwMode="auto">
            <a:xfrm>
              <a:off x="2544" y="1824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4659" name="Rectangle 40"/>
            <p:cNvSpPr>
              <a:spLocks noChangeArrowheads="1"/>
            </p:cNvSpPr>
            <p:nvPr/>
          </p:nvSpPr>
          <p:spPr bwMode="auto">
            <a:xfrm>
              <a:off x="2544" y="1536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4660" name="Rectangle 41"/>
            <p:cNvSpPr>
              <a:spLocks noChangeArrowheads="1"/>
            </p:cNvSpPr>
            <p:nvPr/>
          </p:nvSpPr>
          <p:spPr bwMode="auto">
            <a:xfrm>
              <a:off x="2544" y="1248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</p:grpSp>
      <p:grpSp>
        <p:nvGrpSpPr>
          <p:cNvPr id="24592" name="Group 42"/>
          <p:cNvGrpSpPr>
            <a:grpSpLocks/>
          </p:cNvGrpSpPr>
          <p:nvPr/>
        </p:nvGrpSpPr>
        <p:grpSpPr bwMode="auto">
          <a:xfrm rot="-233680">
            <a:off x="3429000" y="2085975"/>
            <a:ext cx="457200" cy="3657600"/>
            <a:chOff x="2256" y="1248"/>
            <a:chExt cx="288" cy="2304"/>
          </a:xfrm>
        </p:grpSpPr>
        <p:sp>
          <p:nvSpPr>
            <p:cNvPr id="24645" name="Rectangle 43"/>
            <p:cNvSpPr>
              <a:spLocks noChangeArrowheads="1"/>
            </p:cNvSpPr>
            <p:nvPr/>
          </p:nvSpPr>
          <p:spPr bwMode="auto">
            <a:xfrm>
              <a:off x="2256" y="2112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4646" name="Rectangle 44"/>
            <p:cNvSpPr>
              <a:spLocks noChangeArrowheads="1"/>
            </p:cNvSpPr>
            <p:nvPr/>
          </p:nvSpPr>
          <p:spPr bwMode="auto">
            <a:xfrm>
              <a:off x="2256" y="1536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4647" name="Rectangle 45"/>
            <p:cNvSpPr>
              <a:spLocks noChangeArrowheads="1"/>
            </p:cNvSpPr>
            <p:nvPr/>
          </p:nvSpPr>
          <p:spPr bwMode="auto">
            <a:xfrm>
              <a:off x="2256" y="2400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4648" name="Rectangle 46"/>
            <p:cNvSpPr>
              <a:spLocks noChangeArrowheads="1"/>
            </p:cNvSpPr>
            <p:nvPr/>
          </p:nvSpPr>
          <p:spPr bwMode="auto">
            <a:xfrm>
              <a:off x="2256" y="2688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4649" name="Rectangle 47"/>
            <p:cNvSpPr>
              <a:spLocks noChangeArrowheads="1"/>
            </p:cNvSpPr>
            <p:nvPr/>
          </p:nvSpPr>
          <p:spPr bwMode="auto">
            <a:xfrm>
              <a:off x="2256" y="2976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4650" name="Rectangle 48"/>
            <p:cNvSpPr>
              <a:spLocks noChangeArrowheads="1"/>
            </p:cNvSpPr>
            <p:nvPr/>
          </p:nvSpPr>
          <p:spPr bwMode="auto">
            <a:xfrm>
              <a:off x="2256" y="3264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4651" name="Rectangle 49"/>
            <p:cNvSpPr>
              <a:spLocks noChangeArrowheads="1"/>
            </p:cNvSpPr>
            <p:nvPr/>
          </p:nvSpPr>
          <p:spPr bwMode="auto">
            <a:xfrm>
              <a:off x="2256" y="1824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4652" name="Rectangle 50"/>
            <p:cNvSpPr>
              <a:spLocks noChangeArrowheads="1"/>
            </p:cNvSpPr>
            <p:nvPr/>
          </p:nvSpPr>
          <p:spPr bwMode="auto">
            <a:xfrm>
              <a:off x="2256" y="1248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</p:grpSp>
      <p:grpSp>
        <p:nvGrpSpPr>
          <p:cNvPr id="24593" name="Group 51"/>
          <p:cNvGrpSpPr>
            <a:grpSpLocks/>
          </p:cNvGrpSpPr>
          <p:nvPr/>
        </p:nvGrpSpPr>
        <p:grpSpPr bwMode="auto">
          <a:xfrm rot="-309140">
            <a:off x="2971800" y="2085975"/>
            <a:ext cx="457200" cy="3657600"/>
            <a:chOff x="1968" y="1248"/>
            <a:chExt cx="288" cy="2304"/>
          </a:xfrm>
        </p:grpSpPr>
        <p:sp>
          <p:nvSpPr>
            <p:cNvPr id="24637" name="Rectangle 52"/>
            <p:cNvSpPr>
              <a:spLocks noChangeArrowheads="1"/>
            </p:cNvSpPr>
            <p:nvPr/>
          </p:nvSpPr>
          <p:spPr bwMode="auto">
            <a:xfrm>
              <a:off x="1968" y="3264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4638" name="Rectangle 53"/>
            <p:cNvSpPr>
              <a:spLocks noChangeArrowheads="1"/>
            </p:cNvSpPr>
            <p:nvPr/>
          </p:nvSpPr>
          <p:spPr bwMode="auto">
            <a:xfrm>
              <a:off x="1968" y="2976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4639" name="Rectangle 54"/>
            <p:cNvSpPr>
              <a:spLocks noChangeArrowheads="1"/>
            </p:cNvSpPr>
            <p:nvPr/>
          </p:nvSpPr>
          <p:spPr bwMode="auto">
            <a:xfrm>
              <a:off x="1968" y="2688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4640" name="Rectangle 55"/>
            <p:cNvSpPr>
              <a:spLocks noChangeArrowheads="1"/>
            </p:cNvSpPr>
            <p:nvPr/>
          </p:nvSpPr>
          <p:spPr bwMode="auto">
            <a:xfrm>
              <a:off x="1968" y="2400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4641" name="Rectangle 56"/>
            <p:cNvSpPr>
              <a:spLocks noChangeArrowheads="1"/>
            </p:cNvSpPr>
            <p:nvPr/>
          </p:nvSpPr>
          <p:spPr bwMode="auto">
            <a:xfrm>
              <a:off x="1968" y="2112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4642" name="Rectangle 57"/>
            <p:cNvSpPr>
              <a:spLocks noChangeArrowheads="1"/>
            </p:cNvSpPr>
            <p:nvPr/>
          </p:nvSpPr>
          <p:spPr bwMode="auto">
            <a:xfrm>
              <a:off x="1968" y="1824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4643" name="Rectangle 58"/>
            <p:cNvSpPr>
              <a:spLocks noChangeArrowheads="1"/>
            </p:cNvSpPr>
            <p:nvPr/>
          </p:nvSpPr>
          <p:spPr bwMode="auto">
            <a:xfrm>
              <a:off x="1968" y="1536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4644" name="Rectangle 59"/>
            <p:cNvSpPr>
              <a:spLocks noChangeArrowheads="1"/>
            </p:cNvSpPr>
            <p:nvPr/>
          </p:nvSpPr>
          <p:spPr bwMode="auto">
            <a:xfrm>
              <a:off x="1968" y="1248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</p:grpSp>
      <p:sp>
        <p:nvSpPr>
          <p:cNvPr id="24594" name="Rectangle 60"/>
          <p:cNvSpPr>
            <a:spLocks noChangeArrowheads="1"/>
          </p:cNvSpPr>
          <p:nvPr/>
        </p:nvSpPr>
        <p:spPr bwMode="auto">
          <a:xfrm>
            <a:off x="4953000" y="2924175"/>
            <a:ext cx="457200" cy="4572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24595" name="Rectangle 61"/>
          <p:cNvSpPr>
            <a:spLocks noChangeArrowheads="1"/>
          </p:cNvSpPr>
          <p:nvPr/>
        </p:nvSpPr>
        <p:spPr bwMode="auto">
          <a:xfrm>
            <a:off x="4953000" y="3381375"/>
            <a:ext cx="457200" cy="4572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grpSp>
        <p:nvGrpSpPr>
          <p:cNvPr id="24596" name="Group 62"/>
          <p:cNvGrpSpPr>
            <a:grpSpLocks/>
          </p:cNvGrpSpPr>
          <p:nvPr/>
        </p:nvGrpSpPr>
        <p:grpSpPr bwMode="auto">
          <a:xfrm rot="185432">
            <a:off x="5486400" y="2009775"/>
            <a:ext cx="457200" cy="3657600"/>
            <a:chOff x="3408" y="1248"/>
            <a:chExt cx="288" cy="2304"/>
          </a:xfrm>
        </p:grpSpPr>
        <p:sp>
          <p:nvSpPr>
            <p:cNvPr id="24629" name="Rectangle 63"/>
            <p:cNvSpPr>
              <a:spLocks noChangeArrowheads="1"/>
            </p:cNvSpPr>
            <p:nvPr/>
          </p:nvSpPr>
          <p:spPr bwMode="auto">
            <a:xfrm>
              <a:off x="3408" y="2688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4630" name="Rectangle 64"/>
            <p:cNvSpPr>
              <a:spLocks noChangeArrowheads="1"/>
            </p:cNvSpPr>
            <p:nvPr/>
          </p:nvSpPr>
          <p:spPr bwMode="auto">
            <a:xfrm>
              <a:off x="3408" y="2976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4631" name="Rectangle 65"/>
            <p:cNvSpPr>
              <a:spLocks noChangeArrowheads="1"/>
            </p:cNvSpPr>
            <p:nvPr/>
          </p:nvSpPr>
          <p:spPr bwMode="auto">
            <a:xfrm>
              <a:off x="3408" y="3264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4632" name="Rectangle 66"/>
            <p:cNvSpPr>
              <a:spLocks noChangeArrowheads="1"/>
            </p:cNvSpPr>
            <p:nvPr/>
          </p:nvSpPr>
          <p:spPr bwMode="auto">
            <a:xfrm>
              <a:off x="3408" y="1824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4633" name="Rectangle 67"/>
            <p:cNvSpPr>
              <a:spLocks noChangeArrowheads="1"/>
            </p:cNvSpPr>
            <p:nvPr/>
          </p:nvSpPr>
          <p:spPr bwMode="auto">
            <a:xfrm>
              <a:off x="3408" y="1248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4634" name="Rectangle 68"/>
            <p:cNvSpPr>
              <a:spLocks noChangeArrowheads="1"/>
            </p:cNvSpPr>
            <p:nvPr/>
          </p:nvSpPr>
          <p:spPr bwMode="auto">
            <a:xfrm>
              <a:off x="3408" y="1536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4635" name="Rectangle 69"/>
            <p:cNvSpPr>
              <a:spLocks noChangeArrowheads="1"/>
            </p:cNvSpPr>
            <p:nvPr/>
          </p:nvSpPr>
          <p:spPr bwMode="auto">
            <a:xfrm>
              <a:off x="3408" y="2112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4636" name="Rectangle 70"/>
            <p:cNvSpPr>
              <a:spLocks noChangeArrowheads="1"/>
            </p:cNvSpPr>
            <p:nvPr/>
          </p:nvSpPr>
          <p:spPr bwMode="auto">
            <a:xfrm>
              <a:off x="3408" y="2400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</p:grpSp>
      <p:sp>
        <p:nvSpPr>
          <p:cNvPr id="24597" name="Rectangle 71"/>
          <p:cNvSpPr>
            <a:spLocks noChangeArrowheads="1"/>
          </p:cNvSpPr>
          <p:nvPr/>
        </p:nvSpPr>
        <p:spPr bwMode="auto">
          <a:xfrm>
            <a:off x="4953000" y="3838575"/>
            <a:ext cx="457200" cy="4572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grpSp>
        <p:nvGrpSpPr>
          <p:cNvPr id="24598" name="Group 72"/>
          <p:cNvGrpSpPr>
            <a:grpSpLocks/>
          </p:cNvGrpSpPr>
          <p:nvPr/>
        </p:nvGrpSpPr>
        <p:grpSpPr bwMode="auto">
          <a:xfrm rot="-149485">
            <a:off x="4419600" y="2009775"/>
            <a:ext cx="457200" cy="3657600"/>
            <a:chOff x="2832" y="1248"/>
            <a:chExt cx="288" cy="2304"/>
          </a:xfrm>
        </p:grpSpPr>
        <p:sp>
          <p:nvSpPr>
            <p:cNvPr id="24621" name="Rectangle 73"/>
            <p:cNvSpPr>
              <a:spLocks noChangeArrowheads="1"/>
            </p:cNvSpPr>
            <p:nvPr/>
          </p:nvSpPr>
          <p:spPr bwMode="auto">
            <a:xfrm>
              <a:off x="2832" y="2976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4622" name="Rectangle 74"/>
            <p:cNvSpPr>
              <a:spLocks noChangeArrowheads="1"/>
            </p:cNvSpPr>
            <p:nvPr/>
          </p:nvSpPr>
          <p:spPr bwMode="auto">
            <a:xfrm>
              <a:off x="2832" y="3264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4623" name="Rectangle 75"/>
            <p:cNvSpPr>
              <a:spLocks noChangeArrowheads="1"/>
            </p:cNvSpPr>
            <p:nvPr/>
          </p:nvSpPr>
          <p:spPr bwMode="auto">
            <a:xfrm>
              <a:off x="2832" y="1824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4624" name="Rectangle 76"/>
            <p:cNvSpPr>
              <a:spLocks noChangeArrowheads="1"/>
            </p:cNvSpPr>
            <p:nvPr/>
          </p:nvSpPr>
          <p:spPr bwMode="auto">
            <a:xfrm>
              <a:off x="2832" y="2688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4625" name="Rectangle 77"/>
            <p:cNvSpPr>
              <a:spLocks noChangeArrowheads="1"/>
            </p:cNvSpPr>
            <p:nvPr/>
          </p:nvSpPr>
          <p:spPr bwMode="auto">
            <a:xfrm>
              <a:off x="2832" y="1536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4626" name="Rectangle 78"/>
            <p:cNvSpPr>
              <a:spLocks noChangeArrowheads="1"/>
            </p:cNvSpPr>
            <p:nvPr/>
          </p:nvSpPr>
          <p:spPr bwMode="auto">
            <a:xfrm>
              <a:off x="2832" y="1248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4627" name="Rectangle 79"/>
            <p:cNvSpPr>
              <a:spLocks noChangeArrowheads="1"/>
            </p:cNvSpPr>
            <p:nvPr/>
          </p:nvSpPr>
          <p:spPr bwMode="auto">
            <a:xfrm>
              <a:off x="2832" y="2400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4628" name="Rectangle 80"/>
            <p:cNvSpPr>
              <a:spLocks noChangeArrowheads="1"/>
            </p:cNvSpPr>
            <p:nvPr/>
          </p:nvSpPr>
          <p:spPr bwMode="auto">
            <a:xfrm>
              <a:off x="2832" y="2112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</p:grpSp>
      <p:sp>
        <p:nvSpPr>
          <p:cNvPr id="24599" name="Rectangle 81"/>
          <p:cNvSpPr>
            <a:spLocks noChangeArrowheads="1"/>
          </p:cNvSpPr>
          <p:nvPr/>
        </p:nvSpPr>
        <p:spPr bwMode="auto">
          <a:xfrm rot="5207878">
            <a:off x="1598613" y="2921000"/>
            <a:ext cx="457200" cy="4572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24600" name="Rectangle 82"/>
          <p:cNvSpPr>
            <a:spLocks noChangeArrowheads="1"/>
          </p:cNvSpPr>
          <p:nvPr/>
        </p:nvSpPr>
        <p:spPr bwMode="auto">
          <a:xfrm rot="5207878">
            <a:off x="1571625" y="2466975"/>
            <a:ext cx="457200" cy="4572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24601" name="Rectangle 83"/>
          <p:cNvSpPr>
            <a:spLocks noChangeArrowheads="1"/>
          </p:cNvSpPr>
          <p:nvPr/>
        </p:nvSpPr>
        <p:spPr bwMode="auto">
          <a:xfrm rot="5207878">
            <a:off x="1546225" y="2009775"/>
            <a:ext cx="457200" cy="4572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24602" name="Rectangle 84"/>
          <p:cNvSpPr>
            <a:spLocks noChangeArrowheads="1"/>
          </p:cNvSpPr>
          <p:nvPr/>
        </p:nvSpPr>
        <p:spPr bwMode="auto">
          <a:xfrm rot="5207878">
            <a:off x="1727200" y="5203825"/>
            <a:ext cx="457200" cy="4572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24603" name="Rectangle 85"/>
          <p:cNvSpPr>
            <a:spLocks noChangeArrowheads="1"/>
          </p:cNvSpPr>
          <p:nvPr/>
        </p:nvSpPr>
        <p:spPr bwMode="auto">
          <a:xfrm rot="5207878">
            <a:off x="1701800" y="4748213"/>
            <a:ext cx="457200" cy="4572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24604" name="Rectangle 86"/>
          <p:cNvSpPr>
            <a:spLocks noChangeArrowheads="1"/>
          </p:cNvSpPr>
          <p:nvPr/>
        </p:nvSpPr>
        <p:spPr bwMode="auto">
          <a:xfrm rot="5207878">
            <a:off x="1676400" y="4291013"/>
            <a:ext cx="457200" cy="4572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24605" name="Rectangle 87"/>
          <p:cNvSpPr>
            <a:spLocks noChangeArrowheads="1"/>
          </p:cNvSpPr>
          <p:nvPr/>
        </p:nvSpPr>
        <p:spPr bwMode="auto">
          <a:xfrm rot="5207878">
            <a:off x="1651000" y="3835400"/>
            <a:ext cx="457200" cy="4572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24606" name="Rectangle 88"/>
          <p:cNvSpPr>
            <a:spLocks noChangeArrowheads="1"/>
          </p:cNvSpPr>
          <p:nvPr/>
        </p:nvSpPr>
        <p:spPr bwMode="auto">
          <a:xfrm rot="5207878">
            <a:off x="1624013" y="3378200"/>
            <a:ext cx="457200" cy="4572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24607" name="Rectangle 89"/>
          <p:cNvSpPr>
            <a:spLocks noChangeArrowheads="1"/>
          </p:cNvSpPr>
          <p:nvPr/>
        </p:nvSpPr>
        <p:spPr bwMode="auto">
          <a:xfrm rot="5400000">
            <a:off x="1752600" y="5667375"/>
            <a:ext cx="457200" cy="4572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24608" name="Rectangle 90"/>
          <p:cNvSpPr>
            <a:spLocks noChangeArrowheads="1"/>
          </p:cNvSpPr>
          <p:nvPr/>
        </p:nvSpPr>
        <p:spPr bwMode="auto">
          <a:xfrm>
            <a:off x="3581400" y="5667375"/>
            <a:ext cx="457200" cy="4572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24609" name="Rectangle 91"/>
          <p:cNvSpPr>
            <a:spLocks noChangeArrowheads="1"/>
          </p:cNvSpPr>
          <p:nvPr/>
        </p:nvSpPr>
        <p:spPr bwMode="auto">
          <a:xfrm>
            <a:off x="3124200" y="5667375"/>
            <a:ext cx="457200" cy="4572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24610" name="Text Box 92"/>
          <p:cNvSpPr txBox="1">
            <a:spLocks noChangeArrowheads="1"/>
          </p:cNvSpPr>
          <p:nvPr/>
        </p:nvSpPr>
        <p:spPr bwMode="auto">
          <a:xfrm>
            <a:off x="2811463" y="241300"/>
            <a:ext cx="36576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>
                <a:solidFill>
                  <a:srgbClr val="000066"/>
                </a:solidFill>
                <a:latin typeface="Arial" charset="0"/>
              </a:rPr>
              <a:t>BÀI 13:  ĐAN NONG MỐT</a:t>
            </a:r>
          </a:p>
        </p:txBody>
      </p:sp>
      <p:sp>
        <p:nvSpPr>
          <p:cNvPr id="61534" name="Text Box 94"/>
          <p:cNvSpPr txBox="1">
            <a:spLocks noChangeArrowheads="1"/>
          </p:cNvSpPr>
          <p:nvPr/>
        </p:nvSpPr>
        <p:spPr bwMode="auto">
          <a:xfrm>
            <a:off x="1231900" y="1466850"/>
            <a:ext cx="9112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FF3300"/>
                </a:solidFill>
                <a:latin typeface="Arial" charset="0"/>
              </a:rPr>
              <a:t>Nan 1</a:t>
            </a:r>
          </a:p>
        </p:txBody>
      </p:sp>
      <p:sp>
        <p:nvSpPr>
          <p:cNvPr id="61535" name="Text Box 95"/>
          <p:cNvSpPr txBox="1">
            <a:spLocks noChangeArrowheads="1"/>
          </p:cNvSpPr>
          <p:nvPr/>
        </p:nvSpPr>
        <p:spPr bwMode="auto">
          <a:xfrm>
            <a:off x="2066925" y="1635125"/>
            <a:ext cx="37941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FF3300"/>
                </a:solidFill>
                <a:latin typeface="Arial" charset="0"/>
              </a:rPr>
              <a:t>2</a:t>
            </a:r>
          </a:p>
        </p:txBody>
      </p:sp>
      <p:sp>
        <p:nvSpPr>
          <p:cNvPr id="61536" name="Text Box 96"/>
          <p:cNvSpPr txBox="1">
            <a:spLocks noChangeArrowheads="1"/>
          </p:cNvSpPr>
          <p:nvPr/>
        </p:nvSpPr>
        <p:spPr bwMode="auto">
          <a:xfrm>
            <a:off x="2446338" y="1711325"/>
            <a:ext cx="379412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FF3300"/>
                </a:solidFill>
                <a:latin typeface="Arial" charset="0"/>
              </a:rPr>
              <a:t>3</a:t>
            </a:r>
          </a:p>
        </p:txBody>
      </p:sp>
      <p:sp>
        <p:nvSpPr>
          <p:cNvPr id="61537" name="Text Box 97"/>
          <p:cNvSpPr txBox="1">
            <a:spLocks noChangeArrowheads="1"/>
          </p:cNvSpPr>
          <p:nvPr/>
        </p:nvSpPr>
        <p:spPr bwMode="auto">
          <a:xfrm>
            <a:off x="3433763" y="1693863"/>
            <a:ext cx="379412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FF3300"/>
                </a:solidFill>
                <a:latin typeface="Arial" charset="0"/>
              </a:rPr>
              <a:t>5</a:t>
            </a:r>
          </a:p>
        </p:txBody>
      </p:sp>
      <p:sp>
        <p:nvSpPr>
          <p:cNvPr id="61538" name="Text Box 98"/>
          <p:cNvSpPr txBox="1">
            <a:spLocks noChangeArrowheads="1"/>
          </p:cNvSpPr>
          <p:nvPr/>
        </p:nvSpPr>
        <p:spPr bwMode="auto">
          <a:xfrm>
            <a:off x="2901950" y="1693863"/>
            <a:ext cx="37941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FF3300"/>
                </a:solidFill>
                <a:latin typeface="Arial" charset="0"/>
              </a:rPr>
              <a:t>4</a:t>
            </a:r>
          </a:p>
        </p:txBody>
      </p:sp>
      <p:sp>
        <p:nvSpPr>
          <p:cNvPr id="61539" name="Text Box 99"/>
          <p:cNvSpPr txBox="1">
            <a:spLocks noChangeArrowheads="1"/>
          </p:cNvSpPr>
          <p:nvPr/>
        </p:nvSpPr>
        <p:spPr bwMode="auto">
          <a:xfrm>
            <a:off x="3963988" y="1558925"/>
            <a:ext cx="379412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FF3300"/>
                </a:solidFill>
                <a:latin typeface="Arial" charset="0"/>
              </a:rPr>
              <a:t>6</a:t>
            </a:r>
          </a:p>
        </p:txBody>
      </p:sp>
      <p:sp>
        <p:nvSpPr>
          <p:cNvPr id="61540" name="Text Box 100"/>
          <p:cNvSpPr txBox="1">
            <a:spLocks noChangeArrowheads="1"/>
          </p:cNvSpPr>
          <p:nvPr/>
        </p:nvSpPr>
        <p:spPr bwMode="auto">
          <a:xfrm>
            <a:off x="4419600" y="1617663"/>
            <a:ext cx="37941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FF3300"/>
                </a:solidFill>
                <a:latin typeface="Arial" charset="0"/>
              </a:rPr>
              <a:t>7</a:t>
            </a:r>
          </a:p>
        </p:txBody>
      </p:sp>
      <p:sp>
        <p:nvSpPr>
          <p:cNvPr id="61541" name="Text Box 101"/>
          <p:cNvSpPr txBox="1">
            <a:spLocks noChangeArrowheads="1"/>
          </p:cNvSpPr>
          <p:nvPr/>
        </p:nvSpPr>
        <p:spPr bwMode="auto">
          <a:xfrm>
            <a:off x="5102225" y="1558925"/>
            <a:ext cx="37941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FF3300"/>
                </a:solidFill>
                <a:latin typeface="Arial" charset="0"/>
              </a:rPr>
              <a:t>8</a:t>
            </a:r>
          </a:p>
        </p:txBody>
      </p:sp>
      <p:sp>
        <p:nvSpPr>
          <p:cNvPr id="61542" name="Text Box 102"/>
          <p:cNvSpPr txBox="1">
            <a:spLocks noChangeArrowheads="1"/>
          </p:cNvSpPr>
          <p:nvPr/>
        </p:nvSpPr>
        <p:spPr bwMode="auto">
          <a:xfrm>
            <a:off x="5710238" y="1541463"/>
            <a:ext cx="379412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FF3300"/>
                </a:solidFill>
                <a:latin typeface="Arial" charset="0"/>
              </a:rPr>
              <a:t>9</a:t>
            </a:r>
          </a:p>
        </p:txBody>
      </p:sp>
      <p:sp>
        <p:nvSpPr>
          <p:cNvPr id="24620" name="Text Box 103"/>
          <p:cNvSpPr txBox="1">
            <a:spLocks noChangeArrowheads="1"/>
          </p:cNvSpPr>
          <p:nvPr/>
        </p:nvSpPr>
        <p:spPr bwMode="auto">
          <a:xfrm>
            <a:off x="3962400" y="762000"/>
            <a:ext cx="12954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>
                <a:solidFill>
                  <a:srgbClr val="000066"/>
                </a:solidFill>
                <a:latin typeface="Arial" charset="0"/>
              </a:rPr>
              <a:t>(Tiết 1)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615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6153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615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615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15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15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615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615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615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2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6153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3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6153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6153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5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6153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6153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7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6153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8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6153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9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6153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31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615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615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615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9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6153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0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6153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6153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2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6153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6153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4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6153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5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6153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6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6153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48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615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615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615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6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6153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7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6153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8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6153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9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6153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0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6153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1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6153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2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6153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3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6153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6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615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615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615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6153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6153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6153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6153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6153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6153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6153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6153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82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4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5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615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615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615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0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6153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1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6153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2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6153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3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6153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4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6153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5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6153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6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6153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7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6153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99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1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2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615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615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615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7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6154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8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6154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9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6154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10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6154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1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6154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12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6154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3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6154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4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6154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5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116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8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9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615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615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615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24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6154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25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6154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6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6154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27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6154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8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6154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29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6154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0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6154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31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6154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2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133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5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6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7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615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9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615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0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615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41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6154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2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6154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3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6154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44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6154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5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6154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46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6154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7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6154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48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6154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534" grpId="0"/>
      <p:bldP spid="61535" grpId="0"/>
      <p:bldP spid="61536" grpId="0"/>
      <p:bldP spid="61537" grpId="0"/>
      <p:bldP spid="61538" grpId="0"/>
      <p:bldP spid="61539" grpId="0"/>
      <p:bldP spid="61540" grpId="0"/>
      <p:bldP spid="61541" grpId="0"/>
      <p:bldP spid="61542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 rot="-3795454">
            <a:off x="466725" y="4178300"/>
            <a:ext cx="4114800" cy="457200"/>
            <a:chOff x="672" y="192"/>
            <a:chExt cx="2592" cy="288"/>
          </a:xfrm>
        </p:grpSpPr>
        <p:sp>
          <p:nvSpPr>
            <p:cNvPr id="25639" name="Rectangle 5"/>
            <p:cNvSpPr>
              <a:spLocks noChangeArrowheads="1"/>
            </p:cNvSpPr>
            <p:nvPr/>
          </p:nvSpPr>
          <p:spPr bwMode="auto">
            <a:xfrm>
              <a:off x="1248" y="192"/>
              <a:ext cx="288" cy="288"/>
            </a:xfrm>
            <a:prstGeom prst="rect">
              <a:avLst/>
            </a:prstGeom>
            <a:solidFill>
              <a:srgbClr val="008000"/>
            </a:solidFill>
            <a:ln w="9525">
              <a:solidFill>
                <a:srgbClr val="008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5640" name="Rectangle 6"/>
            <p:cNvSpPr>
              <a:spLocks noChangeArrowheads="1"/>
            </p:cNvSpPr>
            <p:nvPr/>
          </p:nvSpPr>
          <p:spPr bwMode="auto">
            <a:xfrm>
              <a:off x="960" y="192"/>
              <a:ext cx="288" cy="288"/>
            </a:xfrm>
            <a:prstGeom prst="rect">
              <a:avLst/>
            </a:prstGeom>
            <a:solidFill>
              <a:srgbClr val="008000"/>
            </a:solidFill>
            <a:ln w="9525">
              <a:solidFill>
                <a:srgbClr val="008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5641" name="Rectangle 7"/>
            <p:cNvSpPr>
              <a:spLocks noChangeArrowheads="1"/>
            </p:cNvSpPr>
            <p:nvPr/>
          </p:nvSpPr>
          <p:spPr bwMode="auto">
            <a:xfrm>
              <a:off x="672" y="192"/>
              <a:ext cx="288" cy="288"/>
            </a:xfrm>
            <a:prstGeom prst="rect">
              <a:avLst/>
            </a:prstGeom>
            <a:solidFill>
              <a:srgbClr val="008000"/>
            </a:solidFill>
            <a:ln w="9525">
              <a:solidFill>
                <a:srgbClr val="008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5642" name="Rectangle 8"/>
            <p:cNvSpPr>
              <a:spLocks noChangeArrowheads="1"/>
            </p:cNvSpPr>
            <p:nvPr/>
          </p:nvSpPr>
          <p:spPr bwMode="auto">
            <a:xfrm>
              <a:off x="2688" y="192"/>
              <a:ext cx="288" cy="288"/>
            </a:xfrm>
            <a:prstGeom prst="rect">
              <a:avLst/>
            </a:prstGeom>
            <a:solidFill>
              <a:srgbClr val="008000"/>
            </a:solidFill>
            <a:ln w="9525">
              <a:solidFill>
                <a:srgbClr val="008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5643" name="Rectangle 9"/>
            <p:cNvSpPr>
              <a:spLocks noChangeArrowheads="1"/>
            </p:cNvSpPr>
            <p:nvPr/>
          </p:nvSpPr>
          <p:spPr bwMode="auto">
            <a:xfrm>
              <a:off x="2400" y="192"/>
              <a:ext cx="288" cy="288"/>
            </a:xfrm>
            <a:prstGeom prst="rect">
              <a:avLst/>
            </a:prstGeom>
            <a:solidFill>
              <a:srgbClr val="008000"/>
            </a:solidFill>
            <a:ln w="9525">
              <a:solidFill>
                <a:srgbClr val="008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5644" name="Rectangle 10"/>
            <p:cNvSpPr>
              <a:spLocks noChangeArrowheads="1"/>
            </p:cNvSpPr>
            <p:nvPr/>
          </p:nvSpPr>
          <p:spPr bwMode="auto">
            <a:xfrm>
              <a:off x="2112" y="192"/>
              <a:ext cx="288" cy="288"/>
            </a:xfrm>
            <a:prstGeom prst="rect">
              <a:avLst/>
            </a:prstGeom>
            <a:solidFill>
              <a:srgbClr val="008000"/>
            </a:solidFill>
            <a:ln w="9525">
              <a:solidFill>
                <a:srgbClr val="008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5645" name="Rectangle 11"/>
            <p:cNvSpPr>
              <a:spLocks noChangeArrowheads="1"/>
            </p:cNvSpPr>
            <p:nvPr/>
          </p:nvSpPr>
          <p:spPr bwMode="auto">
            <a:xfrm>
              <a:off x="1824" y="192"/>
              <a:ext cx="288" cy="288"/>
            </a:xfrm>
            <a:prstGeom prst="rect">
              <a:avLst/>
            </a:prstGeom>
            <a:solidFill>
              <a:srgbClr val="008000"/>
            </a:solidFill>
            <a:ln w="9525">
              <a:solidFill>
                <a:srgbClr val="008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5646" name="Rectangle 12"/>
            <p:cNvSpPr>
              <a:spLocks noChangeArrowheads="1"/>
            </p:cNvSpPr>
            <p:nvPr/>
          </p:nvSpPr>
          <p:spPr bwMode="auto">
            <a:xfrm>
              <a:off x="1536" y="192"/>
              <a:ext cx="288" cy="288"/>
            </a:xfrm>
            <a:prstGeom prst="rect">
              <a:avLst/>
            </a:prstGeom>
            <a:solidFill>
              <a:srgbClr val="008000"/>
            </a:solidFill>
            <a:ln w="9525">
              <a:solidFill>
                <a:srgbClr val="008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5647" name="Rectangle 13"/>
            <p:cNvSpPr>
              <a:spLocks noChangeArrowheads="1"/>
            </p:cNvSpPr>
            <p:nvPr/>
          </p:nvSpPr>
          <p:spPr bwMode="auto">
            <a:xfrm>
              <a:off x="2976" y="192"/>
              <a:ext cx="288" cy="288"/>
            </a:xfrm>
            <a:prstGeom prst="rect">
              <a:avLst/>
            </a:prstGeom>
            <a:solidFill>
              <a:srgbClr val="008000"/>
            </a:solidFill>
            <a:ln w="9525">
              <a:solidFill>
                <a:srgbClr val="008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</p:grpSp>
      <p:sp>
        <p:nvSpPr>
          <p:cNvPr id="60430" name="Text Box 14"/>
          <p:cNvSpPr txBox="1">
            <a:spLocks noChangeArrowheads="1"/>
          </p:cNvSpPr>
          <p:nvPr/>
        </p:nvSpPr>
        <p:spPr bwMode="auto">
          <a:xfrm>
            <a:off x="2066925" y="544513"/>
            <a:ext cx="692467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000066"/>
                </a:solidFill>
                <a:latin typeface="Arial" charset="0"/>
              </a:rPr>
              <a:t>Cắt bốn đường viền (màu xanh lục)</a:t>
            </a:r>
          </a:p>
        </p:txBody>
      </p:sp>
      <p:grpSp>
        <p:nvGrpSpPr>
          <p:cNvPr id="3" name="Group 15"/>
          <p:cNvGrpSpPr>
            <a:grpSpLocks/>
          </p:cNvGrpSpPr>
          <p:nvPr/>
        </p:nvGrpSpPr>
        <p:grpSpPr bwMode="auto">
          <a:xfrm rot="-3002547">
            <a:off x="2590800" y="3967163"/>
            <a:ext cx="4114800" cy="457200"/>
            <a:chOff x="672" y="192"/>
            <a:chExt cx="2592" cy="288"/>
          </a:xfrm>
        </p:grpSpPr>
        <p:sp>
          <p:nvSpPr>
            <p:cNvPr id="25630" name="Rectangle 16"/>
            <p:cNvSpPr>
              <a:spLocks noChangeArrowheads="1"/>
            </p:cNvSpPr>
            <p:nvPr/>
          </p:nvSpPr>
          <p:spPr bwMode="auto">
            <a:xfrm>
              <a:off x="1248" y="192"/>
              <a:ext cx="288" cy="288"/>
            </a:xfrm>
            <a:prstGeom prst="rect">
              <a:avLst/>
            </a:prstGeom>
            <a:solidFill>
              <a:srgbClr val="008000"/>
            </a:solidFill>
            <a:ln w="9525">
              <a:solidFill>
                <a:srgbClr val="008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5631" name="Rectangle 17"/>
            <p:cNvSpPr>
              <a:spLocks noChangeArrowheads="1"/>
            </p:cNvSpPr>
            <p:nvPr/>
          </p:nvSpPr>
          <p:spPr bwMode="auto">
            <a:xfrm>
              <a:off x="960" y="192"/>
              <a:ext cx="288" cy="288"/>
            </a:xfrm>
            <a:prstGeom prst="rect">
              <a:avLst/>
            </a:prstGeom>
            <a:solidFill>
              <a:srgbClr val="008000"/>
            </a:solidFill>
            <a:ln w="9525">
              <a:solidFill>
                <a:srgbClr val="008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5632" name="Rectangle 18"/>
            <p:cNvSpPr>
              <a:spLocks noChangeArrowheads="1"/>
            </p:cNvSpPr>
            <p:nvPr/>
          </p:nvSpPr>
          <p:spPr bwMode="auto">
            <a:xfrm>
              <a:off x="672" y="192"/>
              <a:ext cx="288" cy="288"/>
            </a:xfrm>
            <a:prstGeom prst="rect">
              <a:avLst/>
            </a:prstGeom>
            <a:solidFill>
              <a:srgbClr val="008000"/>
            </a:solidFill>
            <a:ln w="9525">
              <a:solidFill>
                <a:srgbClr val="008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5633" name="Rectangle 19"/>
            <p:cNvSpPr>
              <a:spLocks noChangeArrowheads="1"/>
            </p:cNvSpPr>
            <p:nvPr/>
          </p:nvSpPr>
          <p:spPr bwMode="auto">
            <a:xfrm>
              <a:off x="2688" y="192"/>
              <a:ext cx="288" cy="288"/>
            </a:xfrm>
            <a:prstGeom prst="rect">
              <a:avLst/>
            </a:prstGeom>
            <a:solidFill>
              <a:srgbClr val="008000"/>
            </a:solidFill>
            <a:ln w="9525">
              <a:solidFill>
                <a:srgbClr val="008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5634" name="Rectangle 20"/>
            <p:cNvSpPr>
              <a:spLocks noChangeArrowheads="1"/>
            </p:cNvSpPr>
            <p:nvPr/>
          </p:nvSpPr>
          <p:spPr bwMode="auto">
            <a:xfrm>
              <a:off x="2400" y="192"/>
              <a:ext cx="288" cy="288"/>
            </a:xfrm>
            <a:prstGeom prst="rect">
              <a:avLst/>
            </a:prstGeom>
            <a:solidFill>
              <a:srgbClr val="008000"/>
            </a:solidFill>
            <a:ln w="9525">
              <a:solidFill>
                <a:srgbClr val="008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5635" name="Rectangle 21"/>
            <p:cNvSpPr>
              <a:spLocks noChangeArrowheads="1"/>
            </p:cNvSpPr>
            <p:nvPr/>
          </p:nvSpPr>
          <p:spPr bwMode="auto">
            <a:xfrm>
              <a:off x="2112" y="192"/>
              <a:ext cx="288" cy="288"/>
            </a:xfrm>
            <a:prstGeom prst="rect">
              <a:avLst/>
            </a:prstGeom>
            <a:solidFill>
              <a:srgbClr val="008000"/>
            </a:solidFill>
            <a:ln w="9525">
              <a:solidFill>
                <a:srgbClr val="008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5636" name="Rectangle 22"/>
            <p:cNvSpPr>
              <a:spLocks noChangeArrowheads="1"/>
            </p:cNvSpPr>
            <p:nvPr/>
          </p:nvSpPr>
          <p:spPr bwMode="auto">
            <a:xfrm>
              <a:off x="1824" y="192"/>
              <a:ext cx="288" cy="288"/>
            </a:xfrm>
            <a:prstGeom prst="rect">
              <a:avLst/>
            </a:prstGeom>
            <a:solidFill>
              <a:srgbClr val="008000"/>
            </a:solidFill>
            <a:ln w="9525">
              <a:solidFill>
                <a:srgbClr val="008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5637" name="Rectangle 23"/>
            <p:cNvSpPr>
              <a:spLocks noChangeArrowheads="1"/>
            </p:cNvSpPr>
            <p:nvPr/>
          </p:nvSpPr>
          <p:spPr bwMode="auto">
            <a:xfrm>
              <a:off x="1536" y="192"/>
              <a:ext cx="288" cy="288"/>
            </a:xfrm>
            <a:prstGeom prst="rect">
              <a:avLst/>
            </a:prstGeom>
            <a:solidFill>
              <a:srgbClr val="008000"/>
            </a:solidFill>
            <a:ln w="9525">
              <a:solidFill>
                <a:srgbClr val="008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5638" name="Rectangle 24"/>
            <p:cNvSpPr>
              <a:spLocks noChangeArrowheads="1"/>
            </p:cNvSpPr>
            <p:nvPr/>
          </p:nvSpPr>
          <p:spPr bwMode="auto">
            <a:xfrm>
              <a:off x="2976" y="192"/>
              <a:ext cx="288" cy="288"/>
            </a:xfrm>
            <a:prstGeom prst="rect">
              <a:avLst/>
            </a:prstGeom>
            <a:solidFill>
              <a:srgbClr val="008000"/>
            </a:solidFill>
            <a:ln w="9525">
              <a:solidFill>
                <a:srgbClr val="008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</p:grpSp>
      <p:grpSp>
        <p:nvGrpSpPr>
          <p:cNvPr id="4" name="Group 25"/>
          <p:cNvGrpSpPr>
            <a:grpSpLocks/>
          </p:cNvGrpSpPr>
          <p:nvPr/>
        </p:nvGrpSpPr>
        <p:grpSpPr bwMode="auto">
          <a:xfrm>
            <a:off x="4724400" y="2670175"/>
            <a:ext cx="4114800" cy="457200"/>
            <a:chOff x="672" y="192"/>
            <a:chExt cx="2592" cy="288"/>
          </a:xfrm>
        </p:grpSpPr>
        <p:sp>
          <p:nvSpPr>
            <p:cNvPr id="25621" name="Rectangle 26"/>
            <p:cNvSpPr>
              <a:spLocks noChangeArrowheads="1"/>
            </p:cNvSpPr>
            <p:nvPr/>
          </p:nvSpPr>
          <p:spPr bwMode="auto">
            <a:xfrm>
              <a:off x="1248" y="192"/>
              <a:ext cx="288" cy="288"/>
            </a:xfrm>
            <a:prstGeom prst="rect">
              <a:avLst/>
            </a:prstGeom>
            <a:solidFill>
              <a:srgbClr val="008000"/>
            </a:solidFill>
            <a:ln w="9525">
              <a:solidFill>
                <a:srgbClr val="008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5622" name="Rectangle 27"/>
            <p:cNvSpPr>
              <a:spLocks noChangeArrowheads="1"/>
            </p:cNvSpPr>
            <p:nvPr/>
          </p:nvSpPr>
          <p:spPr bwMode="auto">
            <a:xfrm>
              <a:off x="960" y="192"/>
              <a:ext cx="288" cy="288"/>
            </a:xfrm>
            <a:prstGeom prst="rect">
              <a:avLst/>
            </a:prstGeom>
            <a:solidFill>
              <a:srgbClr val="008000"/>
            </a:solidFill>
            <a:ln w="9525">
              <a:solidFill>
                <a:srgbClr val="008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5623" name="Rectangle 28"/>
            <p:cNvSpPr>
              <a:spLocks noChangeArrowheads="1"/>
            </p:cNvSpPr>
            <p:nvPr/>
          </p:nvSpPr>
          <p:spPr bwMode="auto">
            <a:xfrm>
              <a:off x="672" y="192"/>
              <a:ext cx="288" cy="288"/>
            </a:xfrm>
            <a:prstGeom prst="rect">
              <a:avLst/>
            </a:prstGeom>
            <a:solidFill>
              <a:srgbClr val="008000"/>
            </a:solidFill>
            <a:ln w="9525">
              <a:solidFill>
                <a:srgbClr val="008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5624" name="Rectangle 29"/>
            <p:cNvSpPr>
              <a:spLocks noChangeArrowheads="1"/>
            </p:cNvSpPr>
            <p:nvPr/>
          </p:nvSpPr>
          <p:spPr bwMode="auto">
            <a:xfrm>
              <a:off x="2688" y="192"/>
              <a:ext cx="288" cy="288"/>
            </a:xfrm>
            <a:prstGeom prst="rect">
              <a:avLst/>
            </a:prstGeom>
            <a:solidFill>
              <a:srgbClr val="008000"/>
            </a:solidFill>
            <a:ln w="9525">
              <a:solidFill>
                <a:srgbClr val="008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5625" name="Rectangle 30"/>
            <p:cNvSpPr>
              <a:spLocks noChangeArrowheads="1"/>
            </p:cNvSpPr>
            <p:nvPr/>
          </p:nvSpPr>
          <p:spPr bwMode="auto">
            <a:xfrm>
              <a:off x="2400" y="192"/>
              <a:ext cx="288" cy="288"/>
            </a:xfrm>
            <a:prstGeom prst="rect">
              <a:avLst/>
            </a:prstGeom>
            <a:solidFill>
              <a:srgbClr val="008000"/>
            </a:solidFill>
            <a:ln w="9525">
              <a:solidFill>
                <a:srgbClr val="008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5626" name="Rectangle 31"/>
            <p:cNvSpPr>
              <a:spLocks noChangeArrowheads="1"/>
            </p:cNvSpPr>
            <p:nvPr/>
          </p:nvSpPr>
          <p:spPr bwMode="auto">
            <a:xfrm>
              <a:off x="2112" y="192"/>
              <a:ext cx="288" cy="288"/>
            </a:xfrm>
            <a:prstGeom prst="rect">
              <a:avLst/>
            </a:prstGeom>
            <a:solidFill>
              <a:srgbClr val="008000"/>
            </a:solidFill>
            <a:ln w="9525">
              <a:solidFill>
                <a:srgbClr val="008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5627" name="Rectangle 32"/>
            <p:cNvSpPr>
              <a:spLocks noChangeArrowheads="1"/>
            </p:cNvSpPr>
            <p:nvPr/>
          </p:nvSpPr>
          <p:spPr bwMode="auto">
            <a:xfrm>
              <a:off x="1824" y="192"/>
              <a:ext cx="288" cy="288"/>
            </a:xfrm>
            <a:prstGeom prst="rect">
              <a:avLst/>
            </a:prstGeom>
            <a:solidFill>
              <a:srgbClr val="008000"/>
            </a:solidFill>
            <a:ln w="9525">
              <a:solidFill>
                <a:srgbClr val="008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5628" name="Rectangle 33"/>
            <p:cNvSpPr>
              <a:spLocks noChangeArrowheads="1"/>
            </p:cNvSpPr>
            <p:nvPr/>
          </p:nvSpPr>
          <p:spPr bwMode="auto">
            <a:xfrm>
              <a:off x="1536" y="192"/>
              <a:ext cx="288" cy="288"/>
            </a:xfrm>
            <a:prstGeom prst="rect">
              <a:avLst/>
            </a:prstGeom>
            <a:solidFill>
              <a:srgbClr val="008000"/>
            </a:solidFill>
            <a:ln w="9525">
              <a:solidFill>
                <a:srgbClr val="008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5629" name="Rectangle 34"/>
            <p:cNvSpPr>
              <a:spLocks noChangeArrowheads="1"/>
            </p:cNvSpPr>
            <p:nvPr/>
          </p:nvSpPr>
          <p:spPr bwMode="auto">
            <a:xfrm>
              <a:off x="2976" y="192"/>
              <a:ext cx="288" cy="288"/>
            </a:xfrm>
            <a:prstGeom prst="rect">
              <a:avLst/>
            </a:prstGeom>
            <a:solidFill>
              <a:srgbClr val="008000"/>
            </a:solidFill>
            <a:ln w="9525">
              <a:solidFill>
                <a:srgbClr val="008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</p:grpSp>
      <p:grpSp>
        <p:nvGrpSpPr>
          <p:cNvPr id="5" name="Group 45"/>
          <p:cNvGrpSpPr>
            <a:grpSpLocks/>
          </p:cNvGrpSpPr>
          <p:nvPr/>
        </p:nvGrpSpPr>
        <p:grpSpPr bwMode="auto">
          <a:xfrm rot="4575305">
            <a:off x="1460500" y="3884613"/>
            <a:ext cx="4114800" cy="457200"/>
            <a:chOff x="672" y="192"/>
            <a:chExt cx="2592" cy="288"/>
          </a:xfrm>
        </p:grpSpPr>
        <p:sp>
          <p:nvSpPr>
            <p:cNvPr id="25612" name="Rectangle 46"/>
            <p:cNvSpPr>
              <a:spLocks noChangeArrowheads="1"/>
            </p:cNvSpPr>
            <p:nvPr/>
          </p:nvSpPr>
          <p:spPr bwMode="auto">
            <a:xfrm>
              <a:off x="1248" y="192"/>
              <a:ext cx="288" cy="288"/>
            </a:xfrm>
            <a:prstGeom prst="rect">
              <a:avLst/>
            </a:prstGeom>
            <a:solidFill>
              <a:srgbClr val="008000"/>
            </a:solidFill>
            <a:ln w="9525">
              <a:solidFill>
                <a:srgbClr val="008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5613" name="Rectangle 47"/>
            <p:cNvSpPr>
              <a:spLocks noChangeArrowheads="1"/>
            </p:cNvSpPr>
            <p:nvPr/>
          </p:nvSpPr>
          <p:spPr bwMode="auto">
            <a:xfrm>
              <a:off x="960" y="192"/>
              <a:ext cx="288" cy="288"/>
            </a:xfrm>
            <a:prstGeom prst="rect">
              <a:avLst/>
            </a:prstGeom>
            <a:solidFill>
              <a:srgbClr val="008000"/>
            </a:solidFill>
            <a:ln w="9525">
              <a:solidFill>
                <a:srgbClr val="008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5614" name="Rectangle 48"/>
            <p:cNvSpPr>
              <a:spLocks noChangeArrowheads="1"/>
            </p:cNvSpPr>
            <p:nvPr/>
          </p:nvSpPr>
          <p:spPr bwMode="auto">
            <a:xfrm>
              <a:off x="672" y="192"/>
              <a:ext cx="288" cy="288"/>
            </a:xfrm>
            <a:prstGeom prst="rect">
              <a:avLst/>
            </a:prstGeom>
            <a:solidFill>
              <a:srgbClr val="008000"/>
            </a:solidFill>
            <a:ln w="9525">
              <a:solidFill>
                <a:srgbClr val="008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5615" name="Rectangle 49"/>
            <p:cNvSpPr>
              <a:spLocks noChangeArrowheads="1"/>
            </p:cNvSpPr>
            <p:nvPr/>
          </p:nvSpPr>
          <p:spPr bwMode="auto">
            <a:xfrm>
              <a:off x="2688" y="192"/>
              <a:ext cx="288" cy="288"/>
            </a:xfrm>
            <a:prstGeom prst="rect">
              <a:avLst/>
            </a:prstGeom>
            <a:solidFill>
              <a:srgbClr val="008000"/>
            </a:solidFill>
            <a:ln w="9525">
              <a:solidFill>
                <a:srgbClr val="008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5616" name="Rectangle 50"/>
            <p:cNvSpPr>
              <a:spLocks noChangeArrowheads="1"/>
            </p:cNvSpPr>
            <p:nvPr/>
          </p:nvSpPr>
          <p:spPr bwMode="auto">
            <a:xfrm>
              <a:off x="2400" y="192"/>
              <a:ext cx="288" cy="288"/>
            </a:xfrm>
            <a:prstGeom prst="rect">
              <a:avLst/>
            </a:prstGeom>
            <a:solidFill>
              <a:srgbClr val="008000"/>
            </a:solidFill>
            <a:ln w="9525">
              <a:solidFill>
                <a:srgbClr val="008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5617" name="Rectangle 51"/>
            <p:cNvSpPr>
              <a:spLocks noChangeArrowheads="1"/>
            </p:cNvSpPr>
            <p:nvPr/>
          </p:nvSpPr>
          <p:spPr bwMode="auto">
            <a:xfrm>
              <a:off x="2112" y="192"/>
              <a:ext cx="288" cy="288"/>
            </a:xfrm>
            <a:prstGeom prst="rect">
              <a:avLst/>
            </a:prstGeom>
            <a:solidFill>
              <a:srgbClr val="008000"/>
            </a:solidFill>
            <a:ln w="9525">
              <a:solidFill>
                <a:srgbClr val="008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5618" name="Rectangle 52"/>
            <p:cNvSpPr>
              <a:spLocks noChangeArrowheads="1"/>
            </p:cNvSpPr>
            <p:nvPr/>
          </p:nvSpPr>
          <p:spPr bwMode="auto">
            <a:xfrm>
              <a:off x="1824" y="192"/>
              <a:ext cx="288" cy="288"/>
            </a:xfrm>
            <a:prstGeom prst="rect">
              <a:avLst/>
            </a:prstGeom>
            <a:solidFill>
              <a:srgbClr val="008000"/>
            </a:solidFill>
            <a:ln w="9525">
              <a:solidFill>
                <a:srgbClr val="008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5619" name="Rectangle 53"/>
            <p:cNvSpPr>
              <a:spLocks noChangeArrowheads="1"/>
            </p:cNvSpPr>
            <p:nvPr/>
          </p:nvSpPr>
          <p:spPr bwMode="auto">
            <a:xfrm>
              <a:off x="1536" y="192"/>
              <a:ext cx="288" cy="288"/>
            </a:xfrm>
            <a:prstGeom prst="rect">
              <a:avLst/>
            </a:prstGeom>
            <a:solidFill>
              <a:srgbClr val="008000"/>
            </a:solidFill>
            <a:ln w="9525">
              <a:solidFill>
                <a:srgbClr val="008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5620" name="Rectangle 54"/>
            <p:cNvSpPr>
              <a:spLocks noChangeArrowheads="1"/>
            </p:cNvSpPr>
            <p:nvPr/>
          </p:nvSpPr>
          <p:spPr bwMode="auto">
            <a:xfrm>
              <a:off x="2976" y="192"/>
              <a:ext cx="288" cy="288"/>
            </a:xfrm>
            <a:prstGeom prst="rect">
              <a:avLst/>
            </a:prstGeom>
            <a:solidFill>
              <a:srgbClr val="008000"/>
            </a:solidFill>
            <a:ln w="9525">
              <a:solidFill>
                <a:srgbClr val="008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</p:grpSp>
      <p:sp>
        <p:nvSpPr>
          <p:cNvPr id="60472" name="Line 56"/>
          <p:cNvSpPr>
            <a:spLocks noChangeShapeType="1"/>
          </p:cNvSpPr>
          <p:nvPr/>
        </p:nvSpPr>
        <p:spPr bwMode="auto">
          <a:xfrm>
            <a:off x="4724400" y="2517775"/>
            <a:ext cx="409733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60473" name="Text Box 57"/>
          <p:cNvSpPr txBox="1">
            <a:spLocks noChangeArrowheads="1"/>
          </p:cNvSpPr>
          <p:nvPr/>
        </p:nvSpPr>
        <p:spPr bwMode="auto">
          <a:xfrm>
            <a:off x="6242050" y="2138363"/>
            <a:ext cx="6826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000066"/>
                </a:solidFill>
                <a:latin typeface="Arial" charset="0"/>
              </a:rPr>
              <a:t>9 ô</a:t>
            </a:r>
          </a:p>
        </p:txBody>
      </p:sp>
      <p:grpSp>
        <p:nvGrpSpPr>
          <p:cNvPr id="6" name="Group 63"/>
          <p:cNvGrpSpPr>
            <a:grpSpLocks/>
          </p:cNvGrpSpPr>
          <p:nvPr/>
        </p:nvGrpSpPr>
        <p:grpSpPr bwMode="auto">
          <a:xfrm>
            <a:off x="3736975" y="2670175"/>
            <a:ext cx="835025" cy="455613"/>
            <a:chOff x="2354" y="1682"/>
            <a:chExt cx="526" cy="287"/>
          </a:xfrm>
        </p:grpSpPr>
        <p:sp>
          <p:nvSpPr>
            <p:cNvPr id="25610" name="Line 61"/>
            <p:cNvSpPr>
              <a:spLocks noChangeShapeType="1"/>
            </p:cNvSpPr>
            <p:nvPr/>
          </p:nvSpPr>
          <p:spPr bwMode="auto">
            <a:xfrm>
              <a:off x="2880" y="1682"/>
              <a:ext cx="0" cy="28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611" name="Text Box 62"/>
            <p:cNvSpPr txBox="1">
              <a:spLocks noChangeArrowheads="1"/>
            </p:cNvSpPr>
            <p:nvPr/>
          </p:nvSpPr>
          <p:spPr bwMode="auto">
            <a:xfrm>
              <a:off x="2354" y="1682"/>
              <a:ext cx="383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>
                  <a:solidFill>
                    <a:srgbClr val="000066"/>
                  </a:solidFill>
                  <a:latin typeface="Arial" charset="0"/>
                </a:rPr>
                <a:t>1 ô</a:t>
              </a: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04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04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04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3600"/>
                            </p:stCondLst>
                            <p:childTnLst>
                              <p:par>
                                <p:cTn id="11" presetID="50" presetClass="entr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4600"/>
                            </p:stCondLst>
                            <p:childTnLst>
                              <p:par>
                                <p:cTn id="17" presetID="50" presetClass="entr" presetSubtype="0" decel="10000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6600"/>
                            </p:stCondLst>
                            <p:childTnLst>
                              <p:par>
                                <p:cTn id="23" presetID="50" presetClass="entr" presetSubtype="0" decel="10000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8600"/>
                            </p:stCondLst>
                            <p:childTnLst>
                              <p:par>
                                <p:cTn id="29" presetID="50" presetClass="entr" presetSubtype="0" decel="10000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10600"/>
                            </p:stCondLst>
                            <p:childTnLst>
                              <p:par>
                                <p:cTn id="35" presetID="37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6047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604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900" decel="100000" fill="hold"/>
                                        <p:tgtEl>
                                          <p:spTgt spid="604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604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6047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604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900" decel="100000" fill="hold"/>
                                        <p:tgtEl>
                                          <p:spTgt spid="604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604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 nodeType="afterGroup">
                            <p:stCondLst>
                              <p:cond delay="12600"/>
                            </p:stCondLst>
                            <p:childTnLst>
                              <p:par>
                                <p:cTn id="48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430" grpId="0"/>
      <p:bldP spid="60472" grpId="0" animBg="1"/>
      <p:bldP spid="60473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626" name="Group 4"/>
          <p:cNvGrpSpPr>
            <a:grpSpLocks/>
          </p:cNvGrpSpPr>
          <p:nvPr/>
        </p:nvGrpSpPr>
        <p:grpSpPr bwMode="auto">
          <a:xfrm rot="-417068">
            <a:off x="1138238" y="2209800"/>
            <a:ext cx="457200" cy="3657600"/>
            <a:chOff x="1680" y="1248"/>
            <a:chExt cx="288" cy="2304"/>
          </a:xfrm>
        </p:grpSpPr>
        <p:sp>
          <p:nvSpPr>
            <p:cNvPr id="26817" name="Rectangle 5"/>
            <p:cNvSpPr>
              <a:spLocks noChangeArrowheads="1"/>
            </p:cNvSpPr>
            <p:nvPr/>
          </p:nvSpPr>
          <p:spPr bwMode="auto">
            <a:xfrm>
              <a:off x="1680" y="2112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6818" name="Rectangle 6"/>
            <p:cNvSpPr>
              <a:spLocks noChangeArrowheads="1"/>
            </p:cNvSpPr>
            <p:nvPr/>
          </p:nvSpPr>
          <p:spPr bwMode="auto">
            <a:xfrm>
              <a:off x="1680" y="1824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6819" name="Rectangle 7"/>
            <p:cNvSpPr>
              <a:spLocks noChangeArrowheads="1"/>
            </p:cNvSpPr>
            <p:nvPr/>
          </p:nvSpPr>
          <p:spPr bwMode="auto">
            <a:xfrm>
              <a:off x="1680" y="1536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6820" name="Rectangle 8"/>
            <p:cNvSpPr>
              <a:spLocks noChangeArrowheads="1"/>
            </p:cNvSpPr>
            <p:nvPr/>
          </p:nvSpPr>
          <p:spPr bwMode="auto">
            <a:xfrm>
              <a:off x="1680" y="1248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6821" name="Rectangle 9"/>
            <p:cNvSpPr>
              <a:spLocks noChangeArrowheads="1"/>
            </p:cNvSpPr>
            <p:nvPr/>
          </p:nvSpPr>
          <p:spPr bwMode="auto">
            <a:xfrm>
              <a:off x="1680" y="2400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6822" name="Rectangle 10"/>
            <p:cNvSpPr>
              <a:spLocks noChangeArrowheads="1"/>
            </p:cNvSpPr>
            <p:nvPr/>
          </p:nvSpPr>
          <p:spPr bwMode="auto">
            <a:xfrm>
              <a:off x="1680" y="3264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6823" name="Rectangle 11"/>
            <p:cNvSpPr>
              <a:spLocks noChangeArrowheads="1"/>
            </p:cNvSpPr>
            <p:nvPr/>
          </p:nvSpPr>
          <p:spPr bwMode="auto">
            <a:xfrm>
              <a:off x="1680" y="2976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6824" name="Rectangle 12"/>
            <p:cNvSpPr>
              <a:spLocks noChangeArrowheads="1"/>
            </p:cNvSpPr>
            <p:nvPr/>
          </p:nvSpPr>
          <p:spPr bwMode="auto">
            <a:xfrm>
              <a:off x="1680" y="2688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</p:grpSp>
      <p:sp>
        <p:nvSpPr>
          <p:cNvPr id="26627" name="Rectangle 13"/>
          <p:cNvSpPr>
            <a:spLocks noChangeArrowheads="1"/>
          </p:cNvSpPr>
          <p:nvPr/>
        </p:nvSpPr>
        <p:spPr bwMode="auto">
          <a:xfrm>
            <a:off x="909638" y="5791200"/>
            <a:ext cx="457200" cy="4572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26628" name="Rectangle 14"/>
          <p:cNvSpPr>
            <a:spLocks noChangeArrowheads="1"/>
          </p:cNvSpPr>
          <p:nvPr/>
        </p:nvSpPr>
        <p:spPr bwMode="auto">
          <a:xfrm>
            <a:off x="3652838" y="4419600"/>
            <a:ext cx="457200" cy="4572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26629" name="Rectangle 15"/>
          <p:cNvSpPr>
            <a:spLocks noChangeArrowheads="1"/>
          </p:cNvSpPr>
          <p:nvPr/>
        </p:nvSpPr>
        <p:spPr bwMode="auto">
          <a:xfrm>
            <a:off x="3652838" y="5334000"/>
            <a:ext cx="457200" cy="4572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26630" name="Rectangle 16"/>
          <p:cNvSpPr>
            <a:spLocks noChangeArrowheads="1"/>
          </p:cNvSpPr>
          <p:nvPr/>
        </p:nvSpPr>
        <p:spPr bwMode="auto">
          <a:xfrm>
            <a:off x="4110038" y="5791200"/>
            <a:ext cx="457200" cy="4572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26631" name="Rectangle 17"/>
          <p:cNvSpPr>
            <a:spLocks noChangeArrowheads="1"/>
          </p:cNvSpPr>
          <p:nvPr/>
        </p:nvSpPr>
        <p:spPr bwMode="auto">
          <a:xfrm>
            <a:off x="3652838" y="5791200"/>
            <a:ext cx="457200" cy="4572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26632" name="Rectangle 18"/>
          <p:cNvSpPr>
            <a:spLocks noChangeArrowheads="1"/>
          </p:cNvSpPr>
          <p:nvPr/>
        </p:nvSpPr>
        <p:spPr bwMode="auto">
          <a:xfrm>
            <a:off x="3195638" y="5791200"/>
            <a:ext cx="457200" cy="4572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26633" name="Rectangle 19"/>
          <p:cNvSpPr>
            <a:spLocks noChangeArrowheads="1"/>
          </p:cNvSpPr>
          <p:nvPr/>
        </p:nvSpPr>
        <p:spPr bwMode="auto">
          <a:xfrm>
            <a:off x="2738438" y="5791200"/>
            <a:ext cx="457200" cy="4572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26634" name="Rectangle 20"/>
          <p:cNvSpPr>
            <a:spLocks noChangeArrowheads="1"/>
          </p:cNvSpPr>
          <p:nvPr/>
        </p:nvSpPr>
        <p:spPr bwMode="auto">
          <a:xfrm>
            <a:off x="1366838" y="5791200"/>
            <a:ext cx="457200" cy="4572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grpSp>
        <p:nvGrpSpPr>
          <p:cNvPr id="26635" name="Group 21"/>
          <p:cNvGrpSpPr>
            <a:grpSpLocks/>
          </p:cNvGrpSpPr>
          <p:nvPr/>
        </p:nvGrpSpPr>
        <p:grpSpPr bwMode="auto">
          <a:xfrm rot="-131959">
            <a:off x="833438" y="2133600"/>
            <a:ext cx="457200" cy="3657600"/>
            <a:chOff x="1392" y="1248"/>
            <a:chExt cx="288" cy="2304"/>
          </a:xfrm>
        </p:grpSpPr>
        <p:sp>
          <p:nvSpPr>
            <p:cNvPr id="26809" name="Rectangle 22"/>
            <p:cNvSpPr>
              <a:spLocks noChangeArrowheads="1"/>
            </p:cNvSpPr>
            <p:nvPr/>
          </p:nvSpPr>
          <p:spPr bwMode="auto">
            <a:xfrm>
              <a:off x="1392" y="2688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6810" name="Rectangle 23"/>
            <p:cNvSpPr>
              <a:spLocks noChangeArrowheads="1"/>
            </p:cNvSpPr>
            <p:nvPr/>
          </p:nvSpPr>
          <p:spPr bwMode="auto">
            <a:xfrm>
              <a:off x="1392" y="2976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6811" name="Rectangle 24"/>
            <p:cNvSpPr>
              <a:spLocks noChangeArrowheads="1"/>
            </p:cNvSpPr>
            <p:nvPr/>
          </p:nvSpPr>
          <p:spPr bwMode="auto">
            <a:xfrm>
              <a:off x="1392" y="3264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6812" name="Rectangle 25"/>
            <p:cNvSpPr>
              <a:spLocks noChangeArrowheads="1"/>
            </p:cNvSpPr>
            <p:nvPr/>
          </p:nvSpPr>
          <p:spPr bwMode="auto">
            <a:xfrm>
              <a:off x="1392" y="2112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6813" name="Rectangle 26"/>
            <p:cNvSpPr>
              <a:spLocks noChangeArrowheads="1"/>
            </p:cNvSpPr>
            <p:nvPr/>
          </p:nvSpPr>
          <p:spPr bwMode="auto">
            <a:xfrm>
              <a:off x="1392" y="1824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6814" name="Rectangle 27"/>
            <p:cNvSpPr>
              <a:spLocks noChangeArrowheads="1"/>
            </p:cNvSpPr>
            <p:nvPr/>
          </p:nvSpPr>
          <p:spPr bwMode="auto">
            <a:xfrm>
              <a:off x="1392" y="1536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6815" name="Rectangle 28"/>
            <p:cNvSpPr>
              <a:spLocks noChangeArrowheads="1"/>
            </p:cNvSpPr>
            <p:nvPr/>
          </p:nvSpPr>
          <p:spPr bwMode="auto">
            <a:xfrm>
              <a:off x="1392" y="1248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6816" name="Rectangle 29"/>
            <p:cNvSpPr>
              <a:spLocks noChangeArrowheads="1"/>
            </p:cNvSpPr>
            <p:nvPr/>
          </p:nvSpPr>
          <p:spPr bwMode="auto">
            <a:xfrm>
              <a:off x="1392" y="2400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</p:grpSp>
      <p:sp>
        <p:nvSpPr>
          <p:cNvPr id="26636" name="Rectangle 30"/>
          <p:cNvSpPr>
            <a:spLocks noChangeArrowheads="1"/>
          </p:cNvSpPr>
          <p:nvPr/>
        </p:nvSpPr>
        <p:spPr bwMode="auto">
          <a:xfrm>
            <a:off x="3652838" y="2590800"/>
            <a:ext cx="457200" cy="4572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26637" name="Rectangle 31"/>
          <p:cNvSpPr>
            <a:spLocks noChangeArrowheads="1"/>
          </p:cNvSpPr>
          <p:nvPr/>
        </p:nvSpPr>
        <p:spPr bwMode="auto">
          <a:xfrm>
            <a:off x="3652838" y="2133600"/>
            <a:ext cx="457200" cy="4572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26638" name="Rectangle 32"/>
          <p:cNvSpPr>
            <a:spLocks noChangeArrowheads="1"/>
          </p:cNvSpPr>
          <p:nvPr/>
        </p:nvSpPr>
        <p:spPr bwMode="auto">
          <a:xfrm>
            <a:off x="3652838" y="4876800"/>
            <a:ext cx="457200" cy="4572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grpSp>
        <p:nvGrpSpPr>
          <p:cNvPr id="26639" name="Group 33"/>
          <p:cNvGrpSpPr>
            <a:grpSpLocks/>
          </p:cNvGrpSpPr>
          <p:nvPr/>
        </p:nvGrpSpPr>
        <p:grpSpPr bwMode="auto">
          <a:xfrm rot="-176234">
            <a:off x="2662238" y="2133600"/>
            <a:ext cx="457200" cy="3657600"/>
            <a:chOff x="2544" y="1248"/>
            <a:chExt cx="288" cy="2304"/>
          </a:xfrm>
        </p:grpSpPr>
        <p:sp>
          <p:nvSpPr>
            <p:cNvPr id="26801" name="Rectangle 34"/>
            <p:cNvSpPr>
              <a:spLocks noChangeArrowheads="1"/>
            </p:cNvSpPr>
            <p:nvPr/>
          </p:nvSpPr>
          <p:spPr bwMode="auto">
            <a:xfrm>
              <a:off x="2544" y="2688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6802" name="Rectangle 35"/>
            <p:cNvSpPr>
              <a:spLocks noChangeArrowheads="1"/>
            </p:cNvSpPr>
            <p:nvPr/>
          </p:nvSpPr>
          <p:spPr bwMode="auto">
            <a:xfrm>
              <a:off x="2544" y="2976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6803" name="Rectangle 36"/>
            <p:cNvSpPr>
              <a:spLocks noChangeArrowheads="1"/>
            </p:cNvSpPr>
            <p:nvPr/>
          </p:nvSpPr>
          <p:spPr bwMode="auto">
            <a:xfrm>
              <a:off x="2544" y="3264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6804" name="Rectangle 37"/>
            <p:cNvSpPr>
              <a:spLocks noChangeArrowheads="1"/>
            </p:cNvSpPr>
            <p:nvPr/>
          </p:nvSpPr>
          <p:spPr bwMode="auto">
            <a:xfrm>
              <a:off x="2544" y="2400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6805" name="Rectangle 38"/>
            <p:cNvSpPr>
              <a:spLocks noChangeArrowheads="1"/>
            </p:cNvSpPr>
            <p:nvPr/>
          </p:nvSpPr>
          <p:spPr bwMode="auto">
            <a:xfrm>
              <a:off x="2544" y="2112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6806" name="Rectangle 39"/>
            <p:cNvSpPr>
              <a:spLocks noChangeArrowheads="1"/>
            </p:cNvSpPr>
            <p:nvPr/>
          </p:nvSpPr>
          <p:spPr bwMode="auto">
            <a:xfrm>
              <a:off x="2544" y="1824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6807" name="Rectangle 40"/>
            <p:cNvSpPr>
              <a:spLocks noChangeArrowheads="1"/>
            </p:cNvSpPr>
            <p:nvPr/>
          </p:nvSpPr>
          <p:spPr bwMode="auto">
            <a:xfrm>
              <a:off x="2544" y="1536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6808" name="Rectangle 41"/>
            <p:cNvSpPr>
              <a:spLocks noChangeArrowheads="1"/>
            </p:cNvSpPr>
            <p:nvPr/>
          </p:nvSpPr>
          <p:spPr bwMode="auto">
            <a:xfrm>
              <a:off x="2544" y="1248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</p:grpSp>
      <p:grpSp>
        <p:nvGrpSpPr>
          <p:cNvPr id="26640" name="Group 42"/>
          <p:cNvGrpSpPr>
            <a:grpSpLocks/>
          </p:cNvGrpSpPr>
          <p:nvPr/>
        </p:nvGrpSpPr>
        <p:grpSpPr bwMode="auto">
          <a:xfrm rot="-233680">
            <a:off x="2128838" y="2209800"/>
            <a:ext cx="457200" cy="3657600"/>
            <a:chOff x="2256" y="1248"/>
            <a:chExt cx="288" cy="2304"/>
          </a:xfrm>
        </p:grpSpPr>
        <p:sp>
          <p:nvSpPr>
            <p:cNvPr id="26793" name="Rectangle 43"/>
            <p:cNvSpPr>
              <a:spLocks noChangeArrowheads="1"/>
            </p:cNvSpPr>
            <p:nvPr/>
          </p:nvSpPr>
          <p:spPr bwMode="auto">
            <a:xfrm>
              <a:off x="2256" y="2112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6794" name="Rectangle 44"/>
            <p:cNvSpPr>
              <a:spLocks noChangeArrowheads="1"/>
            </p:cNvSpPr>
            <p:nvPr/>
          </p:nvSpPr>
          <p:spPr bwMode="auto">
            <a:xfrm>
              <a:off x="2256" y="1536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6795" name="Rectangle 45"/>
            <p:cNvSpPr>
              <a:spLocks noChangeArrowheads="1"/>
            </p:cNvSpPr>
            <p:nvPr/>
          </p:nvSpPr>
          <p:spPr bwMode="auto">
            <a:xfrm>
              <a:off x="2256" y="2400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6796" name="Rectangle 46"/>
            <p:cNvSpPr>
              <a:spLocks noChangeArrowheads="1"/>
            </p:cNvSpPr>
            <p:nvPr/>
          </p:nvSpPr>
          <p:spPr bwMode="auto">
            <a:xfrm>
              <a:off x="2256" y="2688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6797" name="Rectangle 47"/>
            <p:cNvSpPr>
              <a:spLocks noChangeArrowheads="1"/>
            </p:cNvSpPr>
            <p:nvPr/>
          </p:nvSpPr>
          <p:spPr bwMode="auto">
            <a:xfrm>
              <a:off x="2256" y="2976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6798" name="Rectangle 48"/>
            <p:cNvSpPr>
              <a:spLocks noChangeArrowheads="1"/>
            </p:cNvSpPr>
            <p:nvPr/>
          </p:nvSpPr>
          <p:spPr bwMode="auto">
            <a:xfrm>
              <a:off x="2256" y="3264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6799" name="Rectangle 49"/>
            <p:cNvSpPr>
              <a:spLocks noChangeArrowheads="1"/>
            </p:cNvSpPr>
            <p:nvPr/>
          </p:nvSpPr>
          <p:spPr bwMode="auto">
            <a:xfrm>
              <a:off x="2256" y="1824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6800" name="Rectangle 50"/>
            <p:cNvSpPr>
              <a:spLocks noChangeArrowheads="1"/>
            </p:cNvSpPr>
            <p:nvPr/>
          </p:nvSpPr>
          <p:spPr bwMode="auto">
            <a:xfrm>
              <a:off x="2256" y="1248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</p:grpSp>
      <p:grpSp>
        <p:nvGrpSpPr>
          <p:cNvPr id="26641" name="Group 51"/>
          <p:cNvGrpSpPr>
            <a:grpSpLocks/>
          </p:cNvGrpSpPr>
          <p:nvPr/>
        </p:nvGrpSpPr>
        <p:grpSpPr bwMode="auto">
          <a:xfrm rot="-309140">
            <a:off x="1671638" y="2209800"/>
            <a:ext cx="457200" cy="3657600"/>
            <a:chOff x="1968" y="1248"/>
            <a:chExt cx="288" cy="2304"/>
          </a:xfrm>
        </p:grpSpPr>
        <p:sp>
          <p:nvSpPr>
            <p:cNvPr id="26785" name="Rectangle 52"/>
            <p:cNvSpPr>
              <a:spLocks noChangeArrowheads="1"/>
            </p:cNvSpPr>
            <p:nvPr/>
          </p:nvSpPr>
          <p:spPr bwMode="auto">
            <a:xfrm>
              <a:off x="1968" y="3264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6786" name="Rectangle 53"/>
            <p:cNvSpPr>
              <a:spLocks noChangeArrowheads="1"/>
            </p:cNvSpPr>
            <p:nvPr/>
          </p:nvSpPr>
          <p:spPr bwMode="auto">
            <a:xfrm>
              <a:off x="1968" y="2976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6787" name="Rectangle 54"/>
            <p:cNvSpPr>
              <a:spLocks noChangeArrowheads="1"/>
            </p:cNvSpPr>
            <p:nvPr/>
          </p:nvSpPr>
          <p:spPr bwMode="auto">
            <a:xfrm>
              <a:off x="1968" y="2688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6788" name="Rectangle 55"/>
            <p:cNvSpPr>
              <a:spLocks noChangeArrowheads="1"/>
            </p:cNvSpPr>
            <p:nvPr/>
          </p:nvSpPr>
          <p:spPr bwMode="auto">
            <a:xfrm>
              <a:off x="1968" y="2400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6789" name="Rectangle 56"/>
            <p:cNvSpPr>
              <a:spLocks noChangeArrowheads="1"/>
            </p:cNvSpPr>
            <p:nvPr/>
          </p:nvSpPr>
          <p:spPr bwMode="auto">
            <a:xfrm>
              <a:off x="1968" y="2112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6790" name="Rectangle 57"/>
            <p:cNvSpPr>
              <a:spLocks noChangeArrowheads="1"/>
            </p:cNvSpPr>
            <p:nvPr/>
          </p:nvSpPr>
          <p:spPr bwMode="auto">
            <a:xfrm>
              <a:off x="1968" y="1824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6791" name="Rectangle 58"/>
            <p:cNvSpPr>
              <a:spLocks noChangeArrowheads="1"/>
            </p:cNvSpPr>
            <p:nvPr/>
          </p:nvSpPr>
          <p:spPr bwMode="auto">
            <a:xfrm>
              <a:off x="1968" y="1536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6792" name="Rectangle 59"/>
            <p:cNvSpPr>
              <a:spLocks noChangeArrowheads="1"/>
            </p:cNvSpPr>
            <p:nvPr/>
          </p:nvSpPr>
          <p:spPr bwMode="auto">
            <a:xfrm>
              <a:off x="1968" y="1248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</p:grpSp>
      <p:sp>
        <p:nvSpPr>
          <p:cNvPr id="26642" name="Rectangle 60"/>
          <p:cNvSpPr>
            <a:spLocks noChangeArrowheads="1"/>
          </p:cNvSpPr>
          <p:nvPr/>
        </p:nvSpPr>
        <p:spPr bwMode="auto">
          <a:xfrm>
            <a:off x="3652838" y="3048000"/>
            <a:ext cx="457200" cy="4572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26643" name="Rectangle 61"/>
          <p:cNvSpPr>
            <a:spLocks noChangeArrowheads="1"/>
          </p:cNvSpPr>
          <p:nvPr/>
        </p:nvSpPr>
        <p:spPr bwMode="auto">
          <a:xfrm>
            <a:off x="3652838" y="3505200"/>
            <a:ext cx="457200" cy="4572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grpSp>
        <p:nvGrpSpPr>
          <p:cNvPr id="26644" name="Group 62"/>
          <p:cNvGrpSpPr>
            <a:grpSpLocks/>
          </p:cNvGrpSpPr>
          <p:nvPr/>
        </p:nvGrpSpPr>
        <p:grpSpPr bwMode="auto">
          <a:xfrm rot="185432">
            <a:off x="4186238" y="2133600"/>
            <a:ext cx="457200" cy="3657600"/>
            <a:chOff x="3408" y="1248"/>
            <a:chExt cx="288" cy="2304"/>
          </a:xfrm>
        </p:grpSpPr>
        <p:sp>
          <p:nvSpPr>
            <p:cNvPr id="26777" name="Rectangle 63"/>
            <p:cNvSpPr>
              <a:spLocks noChangeArrowheads="1"/>
            </p:cNvSpPr>
            <p:nvPr/>
          </p:nvSpPr>
          <p:spPr bwMode="auto">
            <a:xfrm>
              <a:off x="3408" y="2688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6778" name="Rectangle 64"/>
            <p:cNvSpPr>
              <a:spLocks noChangeArrowheads="1"/>
            </p:cNvSpPr>
            <p:nvPr/>
          </p:nvSpPr>
          <p:spPr bwMode="auto">
            <a:xfrm>
              <a:off x="3408" y="2976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6779" name="Rectangle 65"/>
            <p:cNvSpPr>
              <a:spLocks noChangeArrowheads="1"/>
            </p:cNvSpPr>
            <p:nvPr/>
          </p:nvSpPr>
          <p:spPr bwMode="auto">
            <a:xfrm>
              <a:off x="3408" y="3264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6780" name="Rectangle 66"/>
            <p:cNvSpPr>
              <a:spLocks noChangeArrowheads="1"/>
            </p:cNvSpPr>
            <p:nvPr/>
          </p:nvSpPr>
          <p:spPr bwMode="auto">
            <a:xfrm>
              <a:off x="3408" y="1824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6781" name="Rectangle 67"/>
            <p:cNvSpPr>
              <a:spLocks noChangeArrowheads="1"/>
            </p:cNvSpPr>
            <p:nvPr/>
          </p:nvSpPr>
          <p:spPr bwMode="auto">
            <a:xfrm>
              <a:off x="3408" y="1248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6782" name="Rectangle 68"/>
            <p:cNvSpPr>
              <a:spLocks noChangeArrowheads="1"/>
            </p:cNvSpPr>
            <p:nvPr/>
          </p:nvSpPr>
          <p:spPr bwMode="auto">
            <a:xfrm>
              <a:off x="3408" y="1536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6783" name="Rectangle 69"/>
            <p:cNvSpPr>
              <a:spLocks noChangeArrowheads="1"/>
            </p:cNvSpPr>
            <p:nvPr/>
          </p:nvSpPr>
          <p:spPr bwMode="auto">
            <a:xfrm>
              <a:off x="3408" y="2112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6784" name="Rectangle 70"/>
            <p:cNvSpPr>
              <a:spLocks noChangeArrowheads="1"/>
            </p:cNvSpPr>
            <p:nvPr/>
          </p:nvSpPr>
          <p:spPr bwMode="auto">
            <a:xfrm>
              <a:off x="3408" y="2400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</p:grpSp>
      <p:sp>
        <p:nvSpPr>
          <p:cNvPr id="26645" name="Rectangle 71"/>
          <p:cNvSpPr>
            <a:spLocks noChangeArrowheads="1"/>
          </p:cNvSpPr>
          <p:nvPr/>
        </p:nvSpPr>
        <p:spPr bwMode="auto">
          <a:xfrm>
            <a:off x="3652838" y="3962400"/>
            <a:ext cx="457200" cy="4572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grpSp>
        <p:nvGrpSpPr>
          <p:cNvPr id="26646" name="Group 72"/>
          <p:cNvGrpSpPr>
            <a:grpSpLocks/>
          </p:cNvGrpSpPr>
          <p:nvPr/>
        </p:nvGrpSpPr>
        <p:grpSpPr bwMode="auto">
          <a:xfrm rot="-149485">
            <a:off x="3119438" y="2133600"/>
            <a:ext cx="457200" cy="3657600"/>
            <a:chOff x="2832" y="1248"/>
            <a:chExt cx="288" cy="2304"/>
          </a:xfrm>
        </p:grpSpPr>
        <p:sp>
          <p:nvSpPr>
            <p:cNvPr id="26769" name="Rectangle 73"/>
            <p:cNvSpPr>
              <a:spLocks noChangeArrowheads="1"/>
            </p:cNvSpPr>
            <p:nvPr/>
          </p:nvSpPr>
          <p:spPr bwMode="auto">
            <a:xfrm>
              <a:off x="2832" y="2976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6770" name="Rectangle 74"/>
            <p:cNvSpPr>
              <a:spLocks noChangeArrowheads="1"/>
            </p:cNvSpPr>
            <p:nvPr/>
          </p:nvSpPr>
          <p:spPr bwMode="auto">
            <a:xfrm>
              <a:off x="2832" y="3264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6771" name="Rectangle 75"/>
            <p:cNvSpPr>
              <a:spLocks noChangeArrowheads="1"/>
            </p:cNvSpPr>
            <p:nvPr/>
          </p:nvSpPr>
          <p:spPr bwMode="auto">
            <a:xfrm>
              <a:off x="2832" y="1824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6772" name="Rectangle 76"/>
            <p:cNvSpPr>
              <a:spLocks noChangeArrowheads="1"/>
            </p:cNvSpPr>
            <p:nvPr/>
          </p:nvSpPr>
          <p:spPr bwMode="auto">
            <a:xfrm>
              <a:off x="2832" y="2688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6773" name="Rectangle 77"/>
            <p:cNvSpPr>
              <a:spLocks noChangeArrowheads="1"/>
            </p:cNvSpPr>
            <p:nvPr/>
          </p:nvSpPr>
          <p:spPr bwMode="auto">
            <a:xfrm>
              <a:off x="2832" y="1536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6774" name="Rectangle 78"/>
            <p:cNvSpPr>
              <a:spLocks noChangeArrowheads="1"/>
            </p:cNvSpPr>
            <p:nvPr/>
          </p:nvSpPr>
          <p:spPr bwMode="auto">
            <a:xfrm>
              <a:off x="2832" y="1248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6775" name="Rectangle 79"/>
            <p:cNvSpPr>
              <a:spLocks noChangeArrowheads="1"/>
            </p:cNvSpPr>
            <p:nvPr/>
          </p:nvSpPr>
          <p:spPr bwMode="auto">
            <a:xfrm>
              <a:off x="2832" y="2400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6776" name="Rectangle 80"/>
            <p:cNvSpPr>
              <a:spLocks noChangeArrowheads="1"/>
            </p:cNvSpPr>
            <p:nvPr/>
          </p:nvSpPr>
          <p:spPr bwMode="auto">
            <a:xfrm>
              <a:off x="2832" y="2112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</p:grpSp>
      <p:sp>
        <p:nvSpPr>
          <p:cNvPr id="26647" name="Rectangle 81"/>
          <p:cNvSpPr>
            <a:spLocks noChangeArrowheads="1"/>
          </p:cNvSpPr>
          <p:nvPr/>
        </p:nvSpPr>
        <p:spPr bwMode="auto">
          <a:xfrm rot="5207878">
            <a:off x="298450" y="3044825"/>
            <a:ext cx="457200" cy="4572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26648" name="Rectangle 82"/>
          <p:cNvSpPr>
            <a:spLocks noChangeArrowheads="1"/>
          </p:cNvSpPr>
          <p:nvPr/>
        </p:nvSpPr>
        <p:spPr bwMode="auto">
          <a:xfrm rot="5207878">
            <a:off x="271463" y="2590800"/>
            <a:ext cx="457200" cy="4572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26649" name="Rectangle 83"/>
          <p:cNvSpPr>
            <a:spLocks noChangeArrowheads="1"/>
          </p:cNvSpPr>
          <p:nvPr/>
        </p:nvSpPr>
        <p:spPr bwMode="auto">
          <a:xfrm rot="5207878">
            <a:off x="246063" y="2133600"/>
            <a:ext cx="457200" cy="4572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26650" name="Rectangle 84"/>
          <p:cNvSpPr>
            <a:spLocks noChangeArrowheads="1"/>
          </p:cNvSpPr>
          <p:nvPr/>
        </p:nvSpPr>
        <p:spPr bwMode="auto">
          <a:xfrm rot="5207878">
            <a:off x="427038" y="5327650"/>
            <a:ext cx="457200" cy="4572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26651" name="Rectangle 85"/>
          <p:cNvSpPr>
            <a:spLocks noChangeArrowheads="1"/>
          </p:cNvSpPr>
          <p:nvPr/>
        </p:nvSpPr>
        <p:spPr bwMode="auto">
          <a:xfrm rot="5207878">
            <a:off x="401638" y="4872038"/>
            <a:ext cx="457200" cy="4572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26652" name="Rectangle 86"/>
          <p:cNvSpPr>
            <a:spLocks noChangeArrowheads="1"/>
          </p:cNvSpPr>
          <p:nvPr/>
        </p:nvSpPr>
        <p:spPr bwMode="auto">
          <a:xfrm rot="5207878">
            <a:off x="376238" y="4414838"/>
            <a:ext cx="457200" cy="4572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26653" name="Rectangle 87"/>
          <p:cNvSpPr>
            <a:spLocks noChangeArrowheads="1"/>
          </p:cNvSpPr>
          <p:nvPr/>
        </p:nvSpPr>
        <p:spPr bwMode="auto">
          <a:xfrm rot="5207878">
            <a:off x="350838" y="3959225"/>
            <a:ext cx="457200" cy="4572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26654" name="Rectangle 88"/>
          <p:cNvSpPr>
            <a:spLocks noChangeArrowheads="1"/>
          </p:cNvSpPr>
          <p:nvPr/>
        </p:nvSpPr>
        <p:spPr bwMode="auto">
          <a:xfrm rot="5207878">
            <a:off x="323850" y="3502025"/>
            <a:ext cx="457200" cy="4572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26655" name="Rectangle 89"/>
          <p:cNvSpPr>
            <a:spLocks noChangeArrowheads="1"/>
          </p:cNvSpPr>
          <p:nvPr/>
        </p:nvSpPr>
        <p:spPr bwMode="auto">
          <a:xfrm rot="5400000">
            <a:off x="452438" y="5791200"/>
            <a:ext cx="457200" cy="4572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26656" name="Rectangle 90"/>
          <p:cNvSpPr>
            <a:spLocks noChangeArrowheads="1"/>
          </p:cNvSpPr>
          <p:nvPr/>
        </p:nvSpPr>
        <p:spPr bwMode="auto">
          <a:xfrm>
            <a:off x="2281238" y="5791200"/>
            <a:ext cx="457200" cy="4572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26657" name="Rectangle 91"/>
          <p:cNvSpPr>
            <a:spLocks noChangeArrowheads="1"/>
          </p:cNvSpPr>
          <p:nvPr/>
        </p:nvSpPr>
        <p:spPr bwMode="auto">
          <a:xfrm>
            <a:off x="1824038" y="5791200"/>
            <a:ext cx="457200" cy="4572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grpSp>
        <p:nvGrpSpPr>
          <p:cNvPr id="9" name="Group 94"/>
          <p:cNvGrpSpPr>
            <a:grpSpLocks/>
          </p:cNvGrpSpPr>
          <p:nvPr/>
        </p:nvGrpSpPr>
        <p:grpSpPr bwMode="auto">
          <a:xfrm rot="-3795454">
            <a:off x="5399088" y="2752725"/>
            <a:ext cx="4114800" cy="457200"/>
            <a:chOff x="672" y="192"/>
            <a:chExt cx="2592" cy="288"/>
          </a:xfrm>
        </p:grpSpPr>
        <p:sp>
          <p:nvSpPr>
            <p:cNvPr id="26760" name="Rectangle 95"/>
            <p:cNvSpPr>
              <a:spLocks noChangeArrowheads="1"/>
            </p:cNvSpPr>
            <p:nvPr/>
          </p:nvSpPr>
          <p:spPr bwMode="auto">
            <a:xfrm>
              <a:off x="1248" y="192"/>
              <a:ext cx="288" cy="288"/>
            </a:xfrm>
            <a:prstGeom prst="rect">
              <a:avLst/>
            </a:prstGeom>
            <a:solidFill>
              <a:srgbClr val="008000"/>
            </a:solidFill>
            <a:ln w="9525">
              <a:solidFill>
                <a:srgbClr val="008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6761" name="Rectangle 96"/>
            <p:cNvSpPr>
              <a:spLocks noChangeArrowheads="1"/>
            </p:cNvSpPr>
            <p:nvPr/>
          </p:nvSpPr>
          <p:spPr bwMode="auto">
            <a:xfrm>
              <a:off x="960" y="192"/>
              <a:ext cx="288" cy="288"/>
            </a:xfrm>
            <a:prstGeom prst="rect">
              <a:avLst/>
            </a:prstGeom>
            <a:solidFill>
              <a:srgbClr val="008000"/>
            </a:solidFill>
            <a:ln w="9525">
              <a:solidFill>
                <a:srgbClr val="008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6762" name="Rectangle 97"/>
            <p:cNvSpPr>
              <a:spLocks noChangeArrowheads="1"/>
            </p:cNvSpPr>
            <p:nvPr/>
          </p:nvSpPr>
          <p:spPr bwMode="auto">
            <a:xfrm>
              <a:off x="672" y="192"/>
              <a:ext cx="288" cy="288"/>
            </a:xfrm>
            <a:prstGeom prst="rect">
              <a:avLst/>
            </a:prstGeom>
            <a:solidFill>
              <a:srgbClr val="008000"/>
            </a:solidFill>
            <a:ln w="9525">
              <a:solidFill>
                <a:srgbClr val="008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6763" name="Rectangle 98"/>
            <p:cNvSpPr>
              <a:spLocks noChangeArrowheads="1"/>
            </p:cNvSpPr>
            <p:nvPr/>
          </p:nvSpPr>
          <p:spPr bwMode="auto">
            <a:xfrm>
              <a:off x="2688" y="192"/>
              <a:ext cx="288" cy="288"/>
            </a:xfrm>
            <a:prstGeom prst="rect">
              <a:avLst/>
            </a:prstGeom>
            <a:solidFill>
              <a:srgbClr val="008000"/>
            </a:solidFill>
            <a:ln w="9525">
              <a:solidFill>
                <a:srgbClr val="008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6764" name="Rectangle 99"/>
            <p:cNvSpPr>
              <a:spLocks noChangeArrowheads="1"/>
            </p:cNvSpPr>
            <p:nvPr/>
          </p:nvSpPr>
          <p:spPr bwMode="auto">
            <a:xfrm>
              <a:off x="2400" y="192"/>
              <a:ext cx="288" cy="288"/>
            </a:xfrm>
            <a:prstGeom prst="rect">
              <a:avLst/>
            </a:prstGeom>
            <a:solidFill>
              <a:srgbClr val="008000"/>
            </a:solidFill>
            <a:ln w="9525">
              <a:solidFill>
                <a:srgbClr val="008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6765" name="Rectangle 100"/>
            <p:cNvSpPr>
              <a:spLocks noChangeArrowheads="1"/>
            </p:cNvSpPr>
            <p:nvPr/>
          </p:nvSpPr>
          <p:spPr bwMode="auto">
            <a:xfrm>
              <a:off x="2112" y="192"/>
              <a:ext cx="288" cy="288"/>
            </a:xfrm>
            <a:prstGeom prst="rect">
              <a:avLst/>
            </a:prstGeom>
            <a:solidFill>
              <a:srgbClr val="008000"/>
            </a:solidFill>
            <a:ln w="9525">
              <a:solidFill>
                <a:srgbClr val="008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6766" name="Rectangle 101"/>
            <p:cNvSpPr>
              <a:spLocks noChangeArrowheads="1"/>
            </p:cNvSpPr>
            <p:nvPr/>
          </p:nvSpPr>
          <p:spPr bwMode="auto">
            <a:xfrm>
              <a:off x="1824" y="192"/>
              <a:ext cx="288" cy="288"/>
            </a:xfrm>
            <a:prstGeom prst="rect">
              <a:avLst/>
            </a:prstGeom>
            <a:solidFill>
              <a:srgbClr val="008000"/>
            </a:solidFill>
            <a:ln w="9525">
              <a:solidFill>
                <a:srgbClr val="008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6767" name="Rectangle 102"/>
            <p:cNvSpPr>
              <a:spLocks noChangeArrowheads="1"/>
            </p:cNvSpPr>
            <p:nvPr/>
          </p:nvSpPr>
          <p:spPr bwMode="auto">
            <a:xfrm>
              <a:off x="1536" y="192"/>
              <a:ext cx="288" cy="288"/>
            </a:xfrm>
            <a:prstGeom prst="rect">
              <a:avLst/>
            </a:prstGeom>
            <a:solidFill>
              <a:srgbClr val="008000"/>
            </a:solidFill>
            <a:ln w="9525">
              <a:solidFill>
                <a:srgbClr val="008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6768" name="Rectangle 103"/>
            <p:cNvSpPr>
              <a:spLocks noChangeArrowheads="1"/>
            </p:cNvSpPr>
            <p:nvPr/>
          </p:nvSpPr>
          <p:spPr bwMode="auto">
            <a:xfrm>
              <a:off x="2976" y="192"/>
              <a:ext cx="288" cy="288"/>
            </a:xfrm>
            <a:prstGeom prst="rect">
              <a:avLst/>
            </a:prstGeom>
            <a:solidFill>
              <a:srgbClr val="008000"/>
            </a:solidFill>
            <a:ln w="9525">
              <a:solidFill>
                <a:srgbClr val="008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</p:grpSp>
      <p:grpSp>
        <p:nvGrpSpPr>
          <p:cNvPr id="10" name="Group 104"/>
          <p:cNvGrpSpPr>
            <a:grpSpLocks/>
          </p:cNvGrpSpPr>
          <p:nvPr/>
        </p:nvGrpSpPr>
        <p:grpSpPr bwMode="auto">
          <a:xfrm rot="-3002547">
            <a:off x="2287588" y="4878388"/>
            <a:ext cx="4114800" cy="457200"/>
            <a:chOff x="672" y="192"/>
            <a:chExt cx="2592" cy="288"/>
          </a:xfrm>
        </p:grpSpPr>
        <p:sp>
          <p:nvSpPr>
            <p:cNvPr id="26751" name="Rectangle 105"/>
            <p:cNvSpPr>
              <a:spLocks noChangeArrowheads="1"/>
            </p:cNvSpPr>
            <p:nvPr/>
          </p:nvSpPr>
          <p:spPr bwMode="auto">
            <a:xfrm>
              <a:off x="1248" y="192"/>
              <a:ext cx="288" cy="288"/>
            </a:xfrm>
            <a:prstGeom prst="rect">
              <a:avLst/>
            </a:prstGeom>
            <a:solidFill>
              <a:srgbClr val="008000"/>
            </a:solidFill>
            <a:ln w="9525">
              <a:solidFill>
                <a:srgbClr val="008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6752" name="Rectangle 106"/>
            <p:cNvSpPr>
              <a:spLocks noChangeArrowheads="1"/>
            </p:cNvSpPr>
            <p:nvPr/>
          </p:nvSpPr>
          <p:spPr bwMode="auto">
            <a:xfrm>
              <a:off x="960" y="192"/>
              <a:ext cx="288" cy="288"/>
            </a:xfrm>
            <a:prstGeom prst="rect">
              <a:avLst/>
            </a:prstGeom>
            <a:solidFill>
              <a:srgbClr val="008000"/>
            </a:solidFill>
            <a:ln w="9525">
              <a:solidFill>
                <a:srgbClr val="008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6753" name="Rectangle 107"/>
            <p:cNvSpPr>
              <a:spLocks noChangeArrowheads="1"/>
            </p:cNvSpPr>
            <p:nvPr/>
          </p:nvSpPr>
          <p:spPr bwMode="auto">
            <a:xfrm>
              <a:off x="672" y="192"/>
              <a:ext cx="288" cy="288"/>
            </a:xfrm>
            <a:prstGeom prst="rect">
              <a:avLst/>
            </a:prstGeom>
            <a:solidFill>
              <a:srgbClr val="008000"/>
            </a:solidFill>
            <a:ln w="9525">
              <a:solidFill>
                <a:srgbClr val="008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6754" name="Rectangle 108"/>
            <p:cNvSpPr>
              <a:spLocks noChangeArrowheads="1"/>
            </p:cNvSpPr>
            <p:nvPr/>
          </p:nvSpPr>
          <p:spPr bwMode="auto">
            <a:xfrm>
              <a:off x="2688" y="192"/>
              <a:ext cx="288" cy="288"/>
            </a:xfrm>
            <a:prstGeom prst="rect">
              <a:avLst/>
            </a:prstGeom>
            <a:solidFill>
              <a:srgbClr val="008000"/>
            </a:solidFill>
            <a:ln w="9525">
              <a:solidFill>
                <a:srgbClr val="008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6755" name="Rectangle 109"/>
            <p:cNvSpPr>
              <a:spLocks noChangeArrowheads="1"/>
            </p:cNvSpPr>
            <p:nvPr/>
          </p:nvSpPr>
          <p:spPr bwMode="auto">
            <a:xfrm>
              <a:off x="2400" y="192"/>
              <a:ext cx="288" cy="288"/>
            </a:xfrm>
            <a:prstGeom prst="rect">
              <a:avLst/>
            </a:prstGeom>
            <a:solidFill>
              <a:srgbClr val="008000"/>
            </a:solidFill>
            <a:ln w="9525">
              <a:solidFill>
                <a:srgbClr val="008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6756" name="Rectangle 110"/>
            <p:cNvSpPr>
              <a:spLocks noChangeArrowheads="1"/>
            </p:cNvSpPr>
            <p:nvPr/>
          </p:nvSpPr>
          <p:spPr bwMode="auto">
            <a:xfrm>
              <a:off x="2112" y="192"/>
              <a:ext cx="288" cy="288"/>
            </a:xfrm>
            <a:prstGeom prst="rect">
              <a:avLst/>
            </a:prstGeom>
            <a:solidFill>
              <a:srgbClr val="008000"/>
            </a:solidFill>
            <a:ln w="9525">
              <a:solidFill>
                <a:srgbClr val="008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6757" name="Rectangle 111"/>
            <p:cNvSpPr>
              <a:spLocks noChangeArrowheads="1"/>
            </p:cNvSpPr>
            <p:nvPr/>
          </p:nvSpPr>
          <p:spPr bwMode="auto">
            <a:xfrm>
              <a:off x="1824" y="192"/>
              <a:ext cx="288" cy="288"/>
            </a:xfrm>
            <a:prstGeom prst="rect">
              <a:avLst/>
            </a:prstGeom>
            <a:solidFill>
              <a:srgbClr val="008000"/>
            </a:solidFill>
            <a:ln w="9525">
              <a:solidFill>
                <a:srgbClr val="008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6758" name="Rectangle 112"/>
            <p:cNvSpPr>
              <a:spLocks noChangeArrowheads="1"/>
            </p:cNvSpPr>
            <p:nvPr/>
          </p:nvSpPr>
          <p:spPr bwMode="auto">
            <a:xfrm>
              <a:off x="1536" y="192"/>
              <a:ext cx="288" cy="288"/>
            </a:xfrm>
            <a:prstGeom prst="rect">
              <a:avLst/>
            </a:prstGeom>
            <a:solidFill>
              <a:srgbClr val="008000"/>
            </a:solidFill>
            <a:ln w="9525">
              <a:solidFill>
                <a:srgbClr val="008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6759" name="Rectangle 113"/>
            <p:cNvSpPr>
              <a:spLocks noChangeArrowheads="1"/>
            </p:cNvSpPr>
            <p:nvPr/>
          </p:nvSpPr>
          <p:spPr bwMode="auto">
            <a:xfrm>
              <a:off x="2976" y="192"/>
              <a:ext cx="288" cy="288"/>
            </a:xfrm>
            <a:prstGeom prst="rect">
              <a:avLst/>
            </a:prstGeom>
            <a:solidFill>
              <a:srgbClr val="008000"/>
            </a:solidFill>
            <a:ln w="9525">
              <a:solidFill>
                <a:srgbClr val="008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</p:grpSp>
      <p:grpSp>
        <p:nvGrpSpPr>
          <p:cNvPr id="11" name="Group 114"/>
          <p:cNvGrpSpPr>
            <a:grpSpLocks/>
          </p:cNvGrpSpPr>
          <p:nvPr/>
        </p:nvGrpSpPr>
        <p:grpSpPr bwMode="auto">
          <a:xfrm>
            <a:off x="4724400" y="2670175"/>
            <a:ext cx="4114800" cy="457200"/>
            <a:chOff x="672" y="192"/>
            <a:chExt cx="2592" cy="288"/>
          </a:xfrm>
        </p:grpSpPr>
        <p:sp>
          <p:nvSpPr>
            <p:cNvPr id="26742" name="Rectangle 115"/>
            <p:cNvSpPr>
              <a:spLocks noChangeArrowheads="1"/>
            </p:cNvSpPr>
            <p:nvPr/>
          </p:nvSpPr>
          <p:spPr bwMode="auto">
            <a:xfrm>
              <a:off x="1248" y="192"/>
              <a:ext cx="288" cy="288"/>
            </a:xfrm>
            <a:prstGeom prst="rect">
              <a:avLst/>
            </a:prstGeom>
            <a:solidFill>
              <a:srgbClr val="008000"/>
            </a:solidFill>
            <a:ln w="9525">
              <a:solidFill>
                <a:srgbClr val="008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6743" name="Rectangle 116"/>
            <p:cNvSpPr>
              <a:spLocks noChangeArrowheads="1"/>
            </p:cNvSpPr>
            <p:nvPr/>
          </p:nvSpPr>
          <p:spPr bwMode="auto">
            <a:xfrm>
              <a:off x="960" y="192"/>
              <a:ext cx="288" cy="288"/>
            </a:xfrm>
            <a:prstGeom prst="rect">
              <a:avLst/>
            </a:prstGeom>
            <a:solidFill>
              <a:srgbClr val="008000"/>
            </a:solidFill>
            <a:ln w="9525">
              <a:solidFill>
                <a:srgbClr val="008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6744" name="Rectangle 117"/>
            <p:cNvSpPr>
              <a:spLocks noChangeArrowheads="1"/>
            </p:cNvSpPr>
            <p:nvPr/>
          </p:nvSpPr>
          <p:spPr bwMode="auto">
            <a:xfrm>
              <a:off x="672" y="192"/>
              <a:ext cx="288" cy="288"/>
            </a:xfrm>
            <a:prstGeom prst="rect">
              <a:avLst/>
            </a:prstGeom>
            <a:solidFill>
              <a:srgbClr val="008000"/>
            </a:solidFill>
            <a:ln w="9525">
              <a:solidFill>
                <a:srgbClr val="008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6745" name="Rectangle 118"/>
            <p:cNvSpPr>
              <a:spLocks noChangeArrowheads="1"/>
            </p:cNvSpPr>
            <p:nvPr/>
          </p:nvSpPr>
          <p:spPr bwMode="auto">
            <a:xfrm>
              <a:off x="2688" y="192"/>
              <a:ext cx="288" cy="288"/>
            </a:xfrm>
            <a:prstGeom prst="rect">
              <a:avLst/>
            </a:prstGeom>
            <a:solidFill>
              <a:srgbClr val="008000"/>
            </a:solidFill>
            <a:ln w="9525">
              <a:solidFill>
                <a:srgbClr val="008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6746" name="Rectangle 119"/>
            <p:cNvSpPr>
              <a:spLocks noChangeArrowheads="1"/>
            </p:cNvSpPr>
            <p:nvPr/>
          </p:nvSpPr>
          <p:spPr bwMode="auto">
            <a:xfrm>
              <a:off x="2400" y="192"/>
              <a:ext cx="288" cy="288"/>
            </a:xfrm>
            <a:prstGeom prst="rect">
              <a:avLst/>
            </a:prstGeom>
            <a:solidFill>
              <a:srgbClr val="008000"/>
            </a:solidFill>
            <a:ln w="9525">
              <a:solidFill>
                <a:srgbClr val="008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6747" name="Rectangle 120"/>
            <p:cNvSpPr>
              <a:spLocks noChangeArrowheads="1"/>
            </p:cNvSpPr>
            <p:nvPr/>
          </p:nvSpPr>
          <p:spPr bwMode="auto">
            <a:xfrm>
              <a:off x="2112" y="192"/>
              <a:ext cx="288" cy="288"/>
            </a:xfrm>
            <a:prstGeom prst="rect">
              <a:avLst/>
            </a:prstGeom>
            <a:solidFill>
              <a:srgbClr val="008000"/>
            </a:solidFill>
            <a:ln w="9525">
              <a:solidFill>
                <a:srgbClr val="008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6748" name="Rectangle 121"/>
            <p:cNvSpPr>
              <a:spLocks noChangeArrowheads="1"/>
            </p:cNvSpPr>
            <p:nvPr/>
          </p:nvSpPr>
          <p:spPr bwMode="auto">
            <a:xfrm>
              <a:off x="1824" y="192"/>
              <a:ext cx="288" cy="288"/>
            </a:xfrm>
            <a:prstGeom prst="rect">
              <a:avLst/>
            </a:prstGeom>
            <a:solidFill>
              <a:srgbClr val="008000"/>
            </a:solidFill>
            <a:ln w="9525">
              <a:solidFill>
                <a:srgbClr val="008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6749" name="Rectangle 122"/>
            <p:cNvSpPr>
              <a:spLocks noChangeArrowheads="1"/>
            </p:cNvSpPr>
            <p:nvPr/>
          </p:nvSpPr>
          <p:spPr bwMode="auto">
            <a:xfrm>
              <a:off x="1536" y="192"/>
              <a:ext cx="288" cy="288"/>
            </a:xfrm>
            <a:prstGeom prst="rect">
              <a:avLst/>
            </a:prstGeom>
            <a:solidFill>
              <a:srgbClr val="008000"/>
            </a:solidFill>
            <a:ln w="9525">
              <a:solidFill>
                <a:srgbClr val="008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6750" name="Rectangle 123"/>
            <p:cNvSpPr>
              <a:spLocks noChangeArrowheads="1"/>
            </p:cNvSpPr>
            <p:nvPr/>
          </p:nvSpPr>
          <p:spPr bwMode="auto">
            <a:xfrm>
              <a:off x="2976" y="192"/>
              <a:ext cx="288" cy="288"/>
            </a:xfrm>
            <a:prstGeom prst="rect">
              <a:avLst/>
            </a:prstGeom>
            <a:solidFill>
              <a:srgbClr val="008000"/>
            </a:solidFill>
            <a:ln w="9525">
              <a:solidFill>
                <a:srgbClr val="008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</p:grpSp>
      <p:grpSp>
        <p:nvGrpSpPr>
          <p:cNvPr id="12" name="Group 124"/>
          <p:cNvGrpSpPr>
            <a:grpSpLocks/>
          </p:cNvGrpSpPr>
          <p:nvPr/>
        </p:nvGrpSpPr>
        <p:grpSpPr bwMode="auto">
          <a:xfrm rot="4575305">
            <a:off x="4110038" y="4195763"/>
            <a:ext cx="4114800" cy="457200"/>
            <a:chOff x="672" y="192"/>
            <a:chExt cx="2592" cy="288"/>
          </a:xfrm>
        </p:grpSpPr>
        <p:sp>
          <p:nvSpPr>
            <p:cNvPr id="26733" name="Rectangle 125"/>
            <p:cNvSpPr>
              <a:spLocks noChangeArrowheads="1"/>
            </p:cNvSpPr>
            <p:nvPr/>
          </p:nvSpPr>
          <p:spPr bwMode="auto">
            <a:xfrm>
              <a:off x="1248" y="192"/>
              <a:ext cx="288" cy="288"/>
            </a:xfrm>
            <a:prstGeom prst="rect">
              <a:avLst/>
            </a:prstGeom>
            <a:solidFill>
              <a:srgbClr val="008000"/>
            </a:solidFill>
            <a:ln w="9525">
              <a:solidFill>
                <a:srgbClr val="008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6734" name="Rectangle 126"/>
            <p:cNvSpPr>
              <a:spLocks noChangeArrowheads="1"/>
            </p:cNvSpPr>
            <p:nvPr/>
          </p:nvSpPr>
          <p:spPr bwMode="auto">
            <a:xfrm>
              <a:off x="960" y="192"/>
              <a:ext cx="288" cy="288"/>
            </a:xfrm>
            <a:prstGeom prst="rect">
              <a:avLst/>
            </a:prstGeom>
            <a:solidFill>
              <a:srgbClr val="008000"/>
            </a:solidFill>
            <a:ln w="9525">
              <a:solidFill>
                <a:srgbClr val="008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6735" name="Rectangle 127"/>
            <p:cNvSpPr>
              <a:spLocks noChangeArrowheads="1"/>
            </p:cNvSpPr>
            <p:nvPr/>
          </p:nvSpPr>
          <p:spPr bwMode="auto">
            <a:xfrm>
              <a:off x="672" y="192"/>
              <a:ext cx="288" cy="288"/>
            </a:xfrm>
            <a:prstGeom prst="rect">
              <a:avLst/>
            </a:prstGeom>
            <a:solidFill>
              <a:srgbClr val="008000"/>
            </a:solidFill>
            <a:ln w="9525">
              <a:solidFill>
                <a:srgbClr val="008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6736" name="Rectangle 128"/>
            <p:cNvSpPr>
              <a:spLocks noChangeArrowheads="1"/>
            </p:cNvSpPr>
            <p:nvPr/>
          </p:nvSpPr>
          <p:spPr bwMode="auto">
            <a:xfrm>
              <a:off x="2688" y="192"/>
              <a:ext cx="288" cy="288"/>
            </a:xfrm>
            <a:prstGeom prst="rect">
              <a:avLst/>
            </a:prstGeom>
            <a:solidFill>
              <a:srgbClr val="008000"/>
            </a:solidFill>
            <a:ln w="9525">
              <a:solidFill>
                <a:srgbClr val="008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6737" name="Rectangle 129"/>
            <p:cNvSpPr>
              <a:spLocks noChangeArrowheads="1"/>
            </p:cNvSpPr>
            <p:nvPr/>
          </p:nvSpPr>
          <p:spPr bwMode="auto">
            <a:xfrm>
              <a:off x="2400" y="192"/>
              <a:ext cx="288" cy="288"/>
            </a:xfrm>
            <a:prstGeom prst="rect">
              <a:avLst/>
            </a:prstGeom>
            <a:solidFill>
              <a:srgbClr val="008000"/>
            </a:solidFill>
            <a:ln w="9525">
              <a:solidFill>
                <a:srgbClr val="008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6738" name="Rectangle 130"/>
            <p:cNvSpPr>
              <a:spLocks noChangeArrowheads="1"/>
            </p:cNvSpPr>
            <p:nvPr/>
          </p:nvSpPr>
          <p:spPr bwMode="auto">
            <a:xfrm>
              <a:off x="2112" y="192"/>
              <a:ext cx="288" cy="288"/>
            </a:xfrm>
            <a:prstGeom prst="rect">
              <a:avLst/>
            </a:prstGeom>
            <a:solidFill>
              <a:srgbClr val="008000"/>
            </a:solidFill>
            <a:ln w="9525">
              <a:solidFill>
                <a:srgbClr val="008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6739" name="Rectangle 131"/>
            <p:cNvSpPr>
              <a:spLocks noChangeArrowheads="1"/>
            </p:cNvSpPr>
            <p:nvPr/>
          </p:nvSpPr>
          <p:spPr bwMode="auto">
            <a:xfrm>
              <a:off x="1824" y="192"/>
              <a:ext cx="288" cy="288"/>
            </a:xfrm>
            <a:prstGeom prst="rect">
              <a:avLst/>
            </a:prstGeom>
            <a:solidFill>
              <a:srgbClr val="008000"/>
            </a:solidFill>
            <a:ln w="9525">
              <a:solidFill>
                <a:srgbClr val="008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6740" name="Rectangle 132"/>
            <p:cNvSpPr>
              <a:spLocks noChangeArrowheads="1"/>
            </p:cNvSpPr>
            <p:nvPr/>
          </p:nvSpPr>
          <p:spPr bwMode="auto">
            <a:xfrm>
              <a:off x="1536" y="192"/>
              <a:ext cx="288" cy="288"/>
            </a:xfrm>
            <a:prstGeom prst="rect">
              <a:avLst/>
            </a:prstGeom>
            <a:solidFill>
              <a:srgbClr val="008000"/>
            </a:solidFill>
            <a:ln w="9525">
              <a:solidFill>
                <a:srgbClr val="008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6741" name="Rectangle 133"/>
            <p:cNvSpPr>
              <a:spLocks noChangeArrowheads="1"/>
            </p:cNvSpPr>
            <p:nvPr/>
          </p:nvSpPr>
          <p:spPr bwMode="auto">
            <a:xfrm>
              <a:off x="2976" y="192"/>
              <a:ext cx="288" cy="288"/>
            </a:xfrm>
            <a:prstGeom prst="rect">
              <a:avLst/>
            </a:prstGeom>
            <a:solidFill>
              <a:srgbClr val="008000"/>
            </a:solidFill>
            <a:ln w="9525">
              <a:solidFill>
                <a:srgbClr val="008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</p:grpSp>
      <p:grpSp>
        <p:nvGrpSpPr>
          <p:cNvPr id="13" name="Group 134"/>
          <p:cNvGrpSpPr>
            <a:grpSpLocks/>
          </p:cNvGrpSpPr>
          <p:nvPr/>
        </p:nvGrpSpPr>
        <p:grpSpPr bwMode="auto">
          <a:xfrm rot="2922874">
            <a:off x="6934200" y="2819400"/>
            <a:ext cx="457200" cy="4114800"/>
            <a:chOff x="2880" y="1440"/>
            <a:chExt cx="288" cy="2592"/>
          </a:xfrm>
        </p:grpSpPr>
        <p:sp>
          <p:nvSpPr>
            <p:cNvPr id="26724" name="Rectangle 135"/>
            <p:cNvSpPr>
              <a:spLocks noChangeArrowheads="1"/>
            </p:cNvSpPr>
            <p:nvPr/>
          </p:nvSpPr>
          <p:spPr bwMode="auto">
            <a:xfrm>
              <a:off x="2880" y="2880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6725" name="Rectangle 136"/>
            <p:cNvSpPr>
              <a:spLocks noChangeArrowheads="1"/>
            </p:cNvSpPr>
            <p:nvPr/>
          </p:nvSpPr>
          <p:spPr bwMode="auto">
            <a:xfrm>
              <a:off x="2880" y="3168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6726" name="Rectangle 137"/>
            <p:cNvSpPr>
              <a:spLocks noChangeArrowheads="1"/>
            </p:cNvSpPr>
            <p:nvPr/>
          </p:nvSpPr>
          <p:spPr bwMode="auto">
            <a:xfrm>
              <a:off x="2880" y="3456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6727" name="Rectangle 138"/>
            <p:cNvSpPr>
              <a:spLocks noChangeArrowheads="1"/>
            </p:cNvSpPr>
            <p:nvPr/>
          </p:nvSpPr>
          <p:spPr bwMode="auto">
            <a:xfrm>
              <a:off x="2880" y="3744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6728" name="Rectangle 139"/>
            <p:cNvSpPr>
              <a:spLocks noChangeArrowheads="1"/>
            </p:cNvSpPr>
            <p:nvPr/>
          </p:nvSpPr>
          <p:spPr bwMode="auto">
            <a:xfrm>
              <a:off x="2880" y="2016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6729" name="Rectangle 140"/>
            <p:cNvSpPr>
              <a:spLocks noChangeArrowheads="1"/>
            </p:cNvSpPr>
            <p:nvPr/>
          </p:nvSpPr>
          <p:spPr bwMode="auto">
            <a:xfrm>
              <a:off x="2880" y="1440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6730" name="Rectangle 141"/>
            <p:cNvSpPr>
              <a:spLocks noChangeArrowheads="1"/>
            </p:cNvSpPr>
            <p:nvPr/>
          </p:nvSpPr>
          <p:spPr bwMode="auto">
            <a:xfrm>
              <a:off x="2880" y="1728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6731" name="Rectangle 142"/>
            <p:cNvSpPr>
              <a:spLocks noChangeArrowheads="1"/>
            </p:cNvSpPr>
            <p:nvPr/>
          </p:nvSpPr>
          <p:spPr bwMode="auto">
            <a:xfrm>
              <a:off x="2880" y="2304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6732" name="Rectangle 143"/>
            <p:cNvSpPr>
              <a:spLocks noChangeArrowheads="1"/>
            </p:cNvSpPr>
            <p:nvPr/>
          </p:nvSpPr>
          <p:spPr bwMode="auto">
            <a:xfrm>
              <a:off x="2880" y="2592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</p:grpSp>
      <p:grpSp>
        <p:nvGrpSpPr>
          <p:cNvPr id="14" name="Group 144"/>
          <p:cNvGrpSpPr>
            <a:grpSpLocks/>
          </p:cNvGrpSpPr>
          <p:nvPr/>
        </p:nvGrpSpPr>
        <p:grpSpPr bwMode="auto">
          <a:xfrm rot="-2215745">
            <a:off x="7304088" y="165100"/>
            <a:ext cx="457200" cy="4114800"/>
            <a:chOff x="4704" y="1440"/>
            <a:chExt cx="288" cy="2592"/>
          </a:xfrm>
        </p:grpSpPr>
        <p:sp>
          <p:nvSpPr>
            <p:cNvPr id="26715" name="Rectangle 145"/>
            <p:cNvSpPr>
              <a:spLocks noChangeArrowheads="1"/>
            </p:cNvSpPr>
            <p:nvPr/>
          </p:nvSpPr>
          <p:spPr bwMode="auto">
            <a:xfrm>
              <a:off x="4704" y="2880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6716" name="Rectangle 146"/>
            <p:cNvSpPr>
              <a:spLocks noChangeArrowheads="1"/>
            </p:cNvSpPr>
            <p:nvPr/>
          </p:nvSpPr>
          <p:spPr bwMode="auto">
            <a:xfrm>
              <a:off x="4704" y="3168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6717" name="Rectangle 147"/>
            <p:cNvSpPr>
              <a:spLocks noChangeArrowheads="1"/>
            </p:cNvSpPr>
            <p:nvPr/>
          </p:nvSpPr>
          <p:spPr bwMode="auto">
            <a:xfrm>
              <a:off x="4704" y="3456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6718" name="Rectangle 148"/>
            <p:cNvSpPr>
              <a:spLocks noChangeArrowheads="1"/>
            </p:cNvSpPr>
            <p:nvPr/>
          </p:nvSpPr>
          <p:spPr bwMode="auto">
            <a:xfrm>
              <a:off x="4704" y="3744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6719" name="Rectangle 149"/>
            <p:cNvSpPr>
              <a:spLocks noChangeArrowheads="1"/>
            </p:cNvSpPr>
            <p:nvPr/>
          </p:nvSpPr>
          <p:spPr bwMode="auto">
            <a:xfrm>
              <a:off x="4704" y="2016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6720" name="Rectangle 150"/>
            <p:cNvSpPr>
              <a:spLocks noChangeArrowheads="1"/>
            </p:cNvSpPr>
            <p:nvPr/>
          </p:nvSpPr>
          <p:spPr bwMode="auto">
            <a:xfrm>
              <a:off x="4704" y="1440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6721" name="Rectangle 151"/>
            <p:cNvSpPr>
              <a:spLocks noChangeArrowheads="1"/>
            </p:cNvSpPr>
            <p:nvPr/>
          </p:nvSpPr>
          <p:spPr bwMode="auto">
            <a:xfrm>
              <a:off x="4704" y="1728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6722" name="Rectangle 152"/>
            <p:cNvSpPr>
              <a:spLocks noChangeArrowheads="1"/>
            </p:cNvSpPr>
            <p:nvPr/>
          </p:nvSpPr>
          <p:spPr bwMode="auto">
            <a:xfrm>
              <a:off x="4704" y="2304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6723" name="Rectangle 153"/>
            <p:cNvSpPr>
              <a:spLocks noChangeArrowheads="1"/>
            </p:cNvSpPr>
            <p:nvPr/>
          </p:nvSpPr>
          <p:spPr bwMode="auto">
            <a:xfrm>
              <a:off x="4704" y="2592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</p:grpSp>
      <p:grpSp>
        <p:nvGrpSpPr>
          <p:cNvPr id="15" name="Group 154"/>
          <p:cNvGrpSpPr>
            <a:grpSpLocks/>
          </p:cNvGrpSpPr>
          <p:nvPr/>
        </p:nvGrpSpPr>
        <p:grpSpPr bwMode="auto">
          <a:xfrm rot="-1281558">
            <a:off x="6315075" y="2209800"/>
            <a:ext cx="457200" cy="4114800"/>
            <a:chOff x="4704" y="1440"/>
            <a:chExt cx="288" cy="2592"/>
          </a:xfrm>
        </p:grpSpPr>
        <p:sp>
          <p:nvSpPr>
            <p:cNvPr id="26706" name="Rectangle 155"/>
            <p:cNvSpPr>
              <a:spLocks noChangeArrowheads="1"/>
            </p:cNvSpPr>
            <p:nvPr/>
          </p:nvSpPr>
          <p:spPr bwMode="auto">
            <a:xfrm>
              <a:off x="4704" y="2880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6707" name="Rectangle 156"/>
            <p:cNvSpPr>
              <a:spLocks noChangeArrowheads="1"/>
            </p:cNvSpPr>
            <p:nvPr/>
          </p:nvSpPr>
          <p:spPr bwMode="auto">
            <a:xfrm>
              <a:off x="4704" y="3168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6708" name="Rectangle 157"/>
            <p:cNvSpPr>
              <a:spLocks noChangeArrowheads="1"/>
            </p:cNvSpPr>
            <p:nvPr/>
          </p:nvSpPr>
          <p:spPr bwMode="auto">
            <a:xfrm>
              <a:off x="4704" y="3456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6709" name="Rectangle 158"/>
            <p:cNvSpPr>
              <a:spLocks noChangeArrowheads="1"/>
            </p:cNvSpPr>
            <p:nvPr/>
          </p:nvSpPr>
          <p:spPr bwMode="auto">
            <a:xfrm>
              <a:off x="4704" y="3744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6710" name="Rectangle 159"/>
            <p:cNvSpPr>
              <a:spLocks noChangeArrowheads="1"/>
            </p:cNvSpPr>
            <p:nvPr/>
          </p:nvSpPr>
          <p:spPr bwMode="auto">
            <a:xfrm>
              <a:off x="4704" y="2016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6711" name="Rectangle 160"/>
            <p:cNvSpPr>
              <a:spLocks noChangeArrowheads="1"/>
            </p:cNvSpPr>
            <p:nvPr/>
          </p:nvSpPr>
          <p:spPr bwMode="auto">
            <a:xfrm>
              <a:off x="4704" y="1440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6712" name="Rectangle 161"/>
            <p:cNvSpPr>
              <a:spLocks noChangeArrowheads="1"/>
            </p:cNvSpPr>
            <p:nvPr/>
          </p:nvSpPr>
          <p:spPr bwMode="auto">
            <a:xfrm>
              <a:off x="4704" y="1728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6713" name="Rectangle 162"/>
            <p:cNvSpPr>
              <a:spLocks noChangeArrowheads="1"/>
            </p:cNvSpPr>
            <p:nvPr/>
          </p:nvSpPr>
          <p:spPr bwMode="auto">
            <a:xfrm>
              <a:off x="4704" y="2304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6714" name="Rectangle 163"/>
            <p:cNvSpPr>
              <a:spLocks noChangeArrowheads="1"/>
            </p:cNvSpPr>
            <p:nvPr/>
          </p:nvSpPr>
          <p:spPr bwMode="auto">
            <a:xfrm>
              <a:off x="4704" y="2592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</p:grpSp>
      <p:grpSp>
        <p:nvGrpSpPr>
          <p:cNvPr id="16" name="Group 164"/>
          <p:cNvGrpSpPr>
            <a:grpSpLocks/>
          </p:cNvGrpSpPr>
          <p:nvPr/>
        </p:nvGrpSpPr>
        <p:grpSpPr bwMode="auto">
          <a:xfrm rot="857981">
            <a:off x="4721225" y="1363663"/>
            <a:ext cx="457200" cy="4114800"/>
            <a:chOff x="4704" y="1440"/>
            <a:chExt cx="288" cy="2592"/>
          </a:xfrm>
        </p:grpSpPr>
        <p:sp>
          <p:nvSpPr>
            <p:cNvPr id="26697" name="Rectangle 165"/>
            <p:cNvSpPr>
              <a:spLocks noChangeArrowheads="1"/>
            </p:cNvSpPr>
            <p:nvPr/>
          </p:nvSpPr>
          <p:spPr bwMode="auto">
            <a:xfrm>
              <a:off x="4704" y="2880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6698" name="Rectangle 166"/>
            <p:cNvSpPr>
              <a:spLocks noChangeArrowheads="1"/>
            </p:cNvSpPr>
            <p:nvPr/>
          </p:nvSpPr>
          <p:spPr bwMode="auto">
            <a:xfrm>
              <a:off x="4704" y="3168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6699" name="Rectangle 167"/>
            <p:cNvSpPr>
              <a:spLocks noChangeArrowheads="1"/>
            </p:cNvSpPr>
            <p:nvPr/>
          </p:nvSpPr>
          <p:spPr bwMode="auto">
            <a:xfrm>
              <a:off x="4704" y="3456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6700" name="Rectangle 168"/>
            <p:cNvSpPr>
              <a:spLocks noChangeArrowheads="1"/>
            </p:cNvSpPr>
            <p:nvPr/>
          </p:nvSpPr>
          <p:spPr bwMode="auto">
            <a:xfrm>
              <a:off x="4704" y="3744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6701" name="Rectangle 169"/>
            <p:cNvSpPr>
              <a:spLocks noChangeArrowheads="1"/>
            </p:cNvSpPr>
            <p:nvPr/>
          </p:nvSpPr>
          <p:spPr bwMode="auto">
            <a:xfrm>
              <a:off x="4704" y="2016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6702" name="Rectangle 170"/>
            <p:cNvSpPr>
              <a:spLocks noChangeArrowheads="1"/>
            </p:cNvSpPr>
            <p:nvPr/>
          </p:nvSpPr>
          <p:spPr bwMode="auto">
            <a:xfrm>
              <a:off x="4704" y="1440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6703" name="Rectangle 171"/>
            <p:cNvSpPr>
              <a:spLocks noChangeArrowheads="1"/>
            </p:cNvSpPr>
            <p:nvPr/>
          </p:nvSpPr>
          <p:spPr bwMode="auto">
            <a:xfrm>
              <a:off x="4704" y="1728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6704" name="Rectangle 172"/>
            <p:cNvSpPr>
              <a:spLocks noChangeArrowheads="1"/>
            </p:cNvSpPr>
            <p:nvPr/>
          </p:nvSpPr>
          <p:spPr bwMode="auto">
            <a:xfrm>
              <a:off x="4704" y="2304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6705" name="Rectangle 173"/>
            <p:cNvSpPr>
              <a:spLocks noChangeArrowheads="1"/>
            </p:cNvSpPr>
            <p:nvPr/>
          </p:nvSpPr>
          <p:spPr bwMode="auto">
            <a:xfrm>
              <a:off x="4704" y="2592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</p:grpSp>
      <p:grpSp>
        <p:nvGrpSpPr>
          <p:cNvPr id="17" name="Group 174"/>
          <p:cNvGrpSpPr>
            <a:grpSpLocks/>
          </p:cNvGrpSpPr>
          <p:nvPr/>
        </p:nvGrpSpPr>
        <p:grpSpPr bwMode="auto">
          <a:xfrm rot="3337891">
            <a:off x="6705600" y="1600200"/>
            <a:ext cx="457200" cy="4114800"/>
            <a:chOff x="4704" y="1440"/>
            <a:chExt cx="288" cy="2592"/>
          </a:xfrm>
        </p:grpSpPr>
        <p:sp>
          <p:nvSpPr>
            <p:cNvPr id="26688" name="Rectangle 175"/>
            <p:cNvSpPr>
              <a:spLocks noChangeArrowheads="1"/>
            </p:cNvSpPr>
            <p:nvPr/>
          </p:nvSpPr>
          <p:spPr bwMode="auto">
            <a:xfrm>
              <a:off x="4704" y="2880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6689" name="Rectangle 176"/>
            <p:cNvSpPr>
              <a:spLocks noChangeArrowheads="1"/>
            </p:cNvSpPr>
            <p:nvPr/>
          </p:nvSpPr>
          <p:spPr bwMode="auto">
            <a:xfrm>
              <a:off x="4704" y="3168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6690" name="Rectangle 177"/>
            <p:cNvSpPr>
              <a:spLocks noChangeArrowheads="1"/>
            </p:cNvSpPr>
            <p:nvPr/>
          </p:nvSpPr>
          <p:spPr bwMode="auto">
            <a:xfrm>
              <a:off x="4704" y="3456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6691" name="Rectangle 178"/>
            <p:cNvSpPr>
              <a:spLocks noChangeArrowheads="1"/>
            </p:cNvSpPr>
            <p:nvPr/>
          </p:nvSpPr>
          <p:spPr bwMode="auto">
            <a:xfrm>
              <a:off x="4704" y="3744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6692" name="Rectangle 179"/>
            <p:cNvSpPr>
              <a:spLocks noChangeArrowheads="1"/>
            </p:cNvSpPr>
            <p:nvPr/>
          </p:nvSpPr>
          <p:spPr bwMode="auto">
            <a:xfrm>
              <a:off x="4704" y="2016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6693" name="Rectangle 180"/>
            <p:cNvSpPr>
              <a:spLocks noChangeArrowheads="1"/>
            </p:cNvSpPr>
            <p:nvPr/>
          </p:nvSpPr>
          <p:spPr bwMode="auto">
            <a:xfrm>
              <a:off x="4704" y="1440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6694" name="Rectangle 181"/>
            <p:cNvSpPr>
              <a:spLocks noChangeArrowheads="1"/>
            </p:cNvSpPr>
            <p:nvPr/>
          </p:nvSpPr>
          <p:spPr bwMode="auto">
            <a:xfrm>
              <a:off x="4704" y="1728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6695" name="Rectangle 182"/>
            <p:cNvSpPr>
              <a:spLocks noChangeArrowheads="1"/>
            </p:cNvSpPr>
            <p:nvPr/>
          </p:nvSpPr>
          <p:spPr bwMode="auto">
            <a:xfrm>
              <a:off x="4704" y="2304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6696" name="Rectangle 183"/>
            <p:cNvSpPr>
              <a:spLocks noChangeArrowheads="1"/>
            </p:cNvSpPr>
            <p:nvPr/>
          </p:nvSpPr>
          <p:spPr bwMode="auto">
            <a:xfrm>
              <a:off x="4704" y="2592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</p:grpSp>
      <p:grpSp>
        <p:nvGrpSpPr>
          <p:cNvPr id="18" name="Group 184"/>
          <p:cNvGrpSpPr>
            <a:grpSpLocks/>
          </p:cNvGrpSpPr>
          <p:nvPr/>
        </p:nvGrpSpPr>
        <p:grpSpPr bwMode="auto">
          <a:xfrm rot="-654580">
            <a:off x="7758113" y="2362200"/>
            <a:ext cx="457200" cy="4114800"/>
            <a:chOff x="4704" y="1440"/>
            <a:chExt cx="288" cy="2592"/>
          </a:xfrm>
        </p:grpSpPr>
        <p:sp>
          <p:nvSpPr>
            <p:cNvPr id="26679" name="Rectangle 185"/>
            <p:cNvSpPr>
              <a:spLocks noChangeArrowheads="1"/>
            </p:cNvSpPr>
            <p:nvPr/>
          </p:nvSpPr>
          <p:spPr bwMode="auto">
            <a:xfrm>
              <a:off x="4704" y="2880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6680" name="Rectangle 186"/>
            <p:cNvSpPr>
              <a:spLocks noChangeArrowheads="1"/>
            </p:cNvSpPr>
            <p:nvPr/>
          </p:nvSpPr>
          <p:spPr bwMode="auto">
            <a:xfrm>
              <a:off x="4704" y="3168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6681" name="Rectangle 187"/>
            <p:cNvSpPr>
              <a:spLocks noChangeArrowheads="1"/>
            </p:cNvSpPr>
            <p:nvPr/>
          </p:nvSpPr>
          <p:spPr bwMode="auto">
            <a:xfrm>
              <a:off x="4704" y="3456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6682" name="Rectangle 188"/>
            <p:cNvSpPr>
              <a:spLocks noChangeArrowheads="1"/>
            </p:cNvSpPr>
            <p:nvPr/>
          </p:nvSpPr>
          <p:spPr bwMode="auto">
            <a:xfrm>
              <a:off x="4704" y="3744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6683" name="Rectangle 189"/>
            <p:cNvSpPr>
              <a:spLocks noChangeArrowheads="1"/>
            </p:cNvSpPr>
            <p:nvPr/>
          </p:nvSpPr>
          <p:spPr bwMode="auto">
            <a:xfrm>
              <a:off x="4704" y="2016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6684" name="Rectangle 190"/>
            <p:cNvSpPr>
              <a:spLocks noChangeArrowheads="1"/>
            </p:cNvSpPr>
            <p:nvPr/>
          </p:nvSpPr>
          <p:spPr bwMode="auto">
            <a:xfrm>
              <a:off x="4704" y="1440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6685" name="Rectangle 191"/>
            <p:cNvSpPr>
              <a:spLocks noChangeArrowheads="1"/>
            </p:cNvSpPr>
            <p:nvPr/>
          </p:nvSpPr>
          <p:spPr bwMode="auto">
            <a:xfrm>
              <a:off x="4704" y="1728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6686" name="Rectangle 192"/>
            <p:cNvSpPr>
              <a:spLocks noChangeArrowheads="1"/>
            </p:cNvSpPr>
            <p:nvPr/>
          </p:nvSpPr>
          <p:spPr bwMode="auto">
            <a:xfrm>
              <a:off x="4704" y="2304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6687" name="Rectangle 193"/>
            <p:cNvSpPr>
              <a:spLocks noChangeArrowheads="1"/>
            </p:cNvSpPr>
            <p:nvPr/>
          </p:nvSpPr>
          <p:spPr bwMode="auto">
            <a:xfrm>
              <a:off x="4704" y="2592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</p:grpSp>
      <p:grpSp>
        <p:nvGrpSpPr>
          <p:cNvPr id="19" name="Group 194"/>
          <p:cNvGrpSpPr>
            <a:grpSpLocks/>
          </p:cNvGrpSpPr>
          <p:nvPr/>
        </p:nvGrpSpPr>
        <p:grpSpPr bwMode="auto">
          <a:xfrm rot="3690443">
            <a:off x="6764338" y="3497263"/>
            <a:ext cx="457200" cy="4114800"/>
            <a:chOff x="4704" y="1440"/>
            <a:chExt cx="288" cy="2592"/>
          </a:xfrm>
        </p:grpSpPr>
        <p:sp>
          <p:nvSpPr>
            <p:cNvPr id="26670" name="Rectangle 195"/>
            <p:cNvSpPr>
              <a:spLocks noChangeArrowheads="1"/>
            </p:cNvSpPr>
            <p:nvPr/>
          </p:nvSpPr>
          <p:spPr bwMode="auto">
            <a:xfrm>
              <a:off x="4704" y="2880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6671" name="Rectangle 196"/>
            <p:cNvSpPr>
              <a:spLocks noChangeArrowheads="1"/>
            </p:cNvSpPr>
            <p:nvPr/>
          </p:nvSpPr>
          <p:spPr bwMode="auto">
            <a:xfrm>
              <a:off x="4704" y="3168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6672" name="Rectangle 197"/>
            <p:cNvSpPr>
              <a:spLocks noChangeArrowheads="1"/>
            </p:cNvSpPr>
            <p:nvPr/>
          </p:nvSpPr>
          <p:spPr bwMode="auto">
            <a:xfrm>
              <a:off x="4704" y="3456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6673" name="Rectangle 198"/>
            <p:cNvSpPr>
              <a:spLocks noChangeArrowheads="1"/>
            </p:cNvSpPr>
            <p:nvPr/>
          </p:nvSpPr>
          <p:spPr bwMode="auto">
            <a:xfrm>
              <a:off x="4704" y="3744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6674" name="Rectangle 199"/>
            <p:cNvSpPr>
              <a:spLocks noChangeArrowheads="1"/>
            </p:cNvSpPr>
            <p:nvPr/>
          </p:nvSpPr>
          <p:spPr bwMode="auto">
            <a:xfrm>
              <a:off x="4704" y="2016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6675" name="Rectangle 200"/>
            <p:cNvSpPr>
              <a:spLocks noChangeArrowheads="1"/>
            </p:cNvSpPr>
            <p:nvPr/>
          </p:nvSpPr>
          <p:spPr bwMode="auto">
            <a:xfrm>
              <a:off x="4704" y="1440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6676" name="Rectangle 201"/>
            <p:cNvSpPr>
              <a:spLocks noChangeArrowheads="1"/>
            </p:cNvSpPr>
            <p:nvPr/>
          </p:nvSpPr>
          <p:spPr bwMode="auto">
            <a:xfrm>
              <a:off x="4704" y="1728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6677" name="Rectangle 202"/>
            <p:cNvSpPr>
              <a:spLocks noChangeArrowheads="1"/>
            </p:cNvSpPr>
            <p:nvPr/>
          </p:nvSpPr>
          <p:spPr bwMode="auto">
            <a:xfrm>
              <a:off x="4704" y="2304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6678" name="Rectangle 203"/>
            <p:cNvSpPr>
              <a:spLocks noChangeArrowheads="1"/>
            </p:cNvSpPr>
            <p:nvPr/>
          </p:nvSpPr>
          <p:spPr bwMode="auto">
            <a:xfrm>
              <a:off x="4704" y="2592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</p:grpSp>
      <p:sp>
        <p:nvSpPr>
          <p:cNvPr id="62671" name="Text Box 207"/>
          <p:cNvSpPr txBox="1">
            <a:spLocks noChangeArrowheads="1"/>
          </p:cNvSpPr>
          <p:nvPr/>
        </p:nvSpPr>
        <p:spPr bwMode="auto">
          <a:xfrm>
            <a:off x="169863" y="317500"/>
            <a:ext cx="6383337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000066"/>
                </a:solidFill>
                <a:latin typeface="Arial" charset="0"/>
              </a:rPr>
              <a:t>C</a:t>
            </a:r>
            <a:r>
              <a:rPr lang="vi-VN" sz="2800">
                <a:solidFill>
                  <a:srgbClr val="000066"/>
                </a:solidFill>
                <a:latin typeface="Arial" charset="0"/>
              </a:rPr>
              <a:t>ác</a:t>
            </a:r>
            <a:r>
              <a:rPr lang="en-US" sz="2800">
                <a:solidFill>
                  <a:srgbClr val="000066"/>
                </a:solidFill>
                <a:latin typeface="Arial" charset="0"/>
              </a:rPr>
              <a:t> v</a:t>
            </a:r>
            <a:r>
              <a:rPr lang="vi-VN" sz="2800">
                <a:solidFill>
                  <a:srgbClr val="000066"/>
                </a:solidFill>
                <a:latin typeface="Arial" charset="0"/>
              </a:rPr>
              <a:t>ậ</a:t>
            </a:r>
            <a:r>
              <a:rPr lang="en-US" sz="2800">
                <a:solidFill>
                  <a:srgbClr val="000066"/>
                </a:solidFill>
                <a:latin typeface="Arial" charset="0"/>
              </a:rPr>
              <a:t>t li</a:t>
            </a:r>
            <a:r>
              <a:rPr lang="vi-VN" sz="2800">
                <a:solidFill>
                  <a:srgbClr val="000066"/>
                </a:solidFill>
                <a:latin typeface="Arial" charset="0"/>
              </a:rPr>
              <a:t>ệu</a:t>
            </a:r>
            <a:r>
              <a:rPr lang="en-US" sz="2800">
                <a:solidFill>
                  <a:srgbClr val="000066"/>
                </a:solidFill>
                <a:latin typeface="Arial" charset="0"/>
              </a:rPr>
              <a:t> </a:t>
            </a:r>
            <a:r>
              <a:rPr lang="vi-VN" sz="2800">
                <a:solidFill>
                  <a:srgbClr val="000066"/>
                </a:solidFill>
                <a:latin typeface="Arial" charset="0"/>
              </a:rPr>
              <a:t>đã</a:t>
            </a:r>
            <a:r>
              <a:rPr lang="en-US" sz="2800">
                <a:solidFill>
                  <a:srgbClr val="000066"/>
                </a:solidFill>
                <a:latin typeface="Arial" charset="0"/>
              </a:rPr>
              <a:t> chu</a:t>
            </a:r>
            <a:r>
              <a:rPr lang="vi-VN" sz="2800">
                <a:solidFill>
                  <a:srgbClr val="000066"/>
                </a:solidFill>
                <a:latin typeface="Arial" charset="0"/>
              </a:rPr>
              <a:t>ẩ</a:t>
            </a:r>
            <a:r>
              <a:rPr lang="en-US" sz="2800">
                <a:solidFill>
                  <a:srgbClr val="000066"/>
                </a:solidFill>
                <a:latin typeface="Arial" charset="0"/>
              </a:rPr>
              <a:t>n b</a:t>
            </a:r>
            <a:r>
              <a:rPr lang="vi-VN" sz="2800">
                <a:solidFill>
                  <a:srgbClr val="000066"/>
                </a:solidFill>
                <a:latin typeface="Arial" charset="0"/>
              </a:rPr>
              <a:t>ị</a:t>
            </a:r>
            <a:r>
              <a:rPr lang="en-US" sz="2800">
                <a:solidFill>
                  <a:srgbClr val="000066"/>
                </a:solidFill>
                <a:latin typeface="Arial" charset="0"/>
              </a:rPr>
              <a:t> nh</a:t>
            </a:r>
            <a:r>
              <a:rPr lang="vi-VN" sz="2800">
                <a:solidFill>
                  <a:srgbClr val="000066"/>
                </a:solidFill>
                <a:latin typeface="Arial" charset="0"/>
              </a:rPr>
              <a:t>ư</a:t>
            </a:r>
            <a:r>
              <a:rPr lang="en-US" sz="2800">
                <a:solidFill>
                  <a:srgbClr val="000066"/>
                </a:solidFill>
                <a:latin typeface="Arial" charset="0"/>
              </a:rPr>
              <a:t> sau:</a:t>
            </a:r>
            <a:endParaRPr lang="vi-VN" sz="2800">
              <a:solidFill>
                <a:srgbClr val="000066"/>
              </a:solidFill>
              <a:latin typeface="Arial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6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626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0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50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50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50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8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2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671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2"/>
          <p:cNvGrpSpPr>
            <a:grpSpLocks/>
          </p:cNvGrpSpPr>
          <p:nvPr/>
        </p:nvGrpSpPr>
        <p:grpSpPr bwMode="auto">
          <a:xfrm>
            <a:off x="4724400" y="4187825"/>
            <a:ext cx="4114800" cy="457200"/>
            <a:chOff x="672" y="192"/>
            <a:chExt cx="2592" cy="288"/>
          </a:xfrm>
        </p:grpSpPr>
        <p:sp>
          <p:nvSpPr>
            <p:cNvPr id="27735" name="Rectangle 13"/>
            <p:cNvSpPr>
              <a:spLocks noChangeArrowheads="1"/>
            </p:cNvSpPr>
            <p:nvPr/>
          </p:nvSpPr>
          <p:spPr bwMode="auto">
            <a:xfrm>
              <a:off x="1248" y="192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rgbClr val="FF33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7736" name="Rectangle 14"/>
            <p:cNvSpPr>
              <a:spLocks noChangeArrowheads="1"/>
            </p:cNvSpPr>
            <p:nvPr/>
          </p:nvSpPr>
          <p:spPr bwMode="auto">
            <a:xfrm>
              <a:off x="960" y="192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rgbClr val="FF33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7737" name="Rectangle 15"/>
            <p:cNvSpPr>
              <a:spLocks noChangeArrowheads="1"/>
            </p:cNvSpPr>
            <p:nvPr/>
          </p:nvSpPr>
          <p:spPr bwMode="auto">
            <a:xfrm>
              <a:off x="672" y="192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rgbClr val="FF33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7738" name="Rectangle 16"/>
            <p:cNvSpPr>
              <a:spLocks noChangeArrowheads="1"/>
            </p:cNvSpPr>
            <p:nvPr/>
          </p:nvSpPr>
          <p:spPr bwMode="auto">
            <a:xfrm>
              <a:off x="2688" y="192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rgbClr val="FF33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7739" name="Rectangle 17"/>
            <p:cNvSpPr>
              <a:spLocks noChangeArrowheads="1"/>
            </p:cNvSpPr>
            <p:nvPr/>
          </p:nvSpPr>
          <p:spPr bwMode="auto">
            <a:xfrm>
              <a:off x="2400" y="192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rgbClr val="FF33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7740" name="Rectangle 18"/>
            <p:cNvSpPr>
              <a:spLocks noChangeArrowheads="1"/>
            </p:cNvSpPr>
            <p:nvPr/>
          </p:nvSpPr>
          <p:spPr bwMode="auto">
            <a:xfrm>
              <a:off x="2112" y="192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rgbClr val="FF33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7741" name="Rectangle 19"/>
            <p:cNvSpPr>
              <a:spLocks noChangeArrowheads="1"/>
            </p:cNvSpPr>
            <p:nvPr/>
          </p:nvSpPr>
          <p:spPr bwMode="auto">
            <a:xfrm>
              <a:off x="1824" y="192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rgbClr val="FF33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7742" name="Rectangle 20"/>
            <p:cNvSpPr>
              <a:spLocks noChangeArrowheads="1"/>
            </p:cNvSpPr>
            <p:nvPr/>
          </p:nvSpPr>
          <p:spPr bwMode="auto">
            <a:xfrm>
              <a:off x="1536" y="192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rgbClr val="FF33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7743" name="Rectangle 21"/>
            <p:cNvSpPr>
              <a:spLocks noChangeArrowheads="1"/>
            </p:cNvSpPr>
            <p:nvPr/>
          </p:nvSpPr>
          <p:spPr bwMode="auto">
            <a:xfrm>
              <a:off x="2976" y="192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rgbClr val="FF33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</p:grpSp>
      <p:sp>
        <p:nvSpPr>
          <p:cNvPr id="52246" name="Text Box 22"/>
          <p:cNvSpPr txBox="1">
            <a:spLocks noChangeArrowheads="1"/>
          </p:cNvSpPr>
          <p:nvPr/>
        </p:nvSpPr>
        <p:spPr bwMode="auto">
          <a:xfrm>
            <a:off x="2901950" y="469900"/>
            <a:ext cx="485775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000066"/>
                </a:solidFill>
                <a:latin typeface="Arial" charset="0"/>
              </a:rPr>
              <a:t>Nhấc các nan 2, 3, 6, 7</a:t>
            </a:r>
          </a:p>
        </p:txBody>
      </p:sp>
      <p:sp>
        <p:nvSpPr>
          <p:cNvPr id="52247" name="Text Box 23"/>
          <p:cNvSpPr txBox="1">
            <a:spLocks noChangeArrowheads="1"/>
          </p:cNvSpPr>
          <p:nvPr/>
        </p:nvSpPr>
        <p:spPr bwMode="auto">
          <a:xfrm>
            <a:off x="322263" y="1835150"/>
            <a:ext cx="47815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FF0000"/>
                </a:solidFill>
                <a:latin typeface="Arial" charset="0"/>
              </a:rPr>
              <a:t>1     2       3     4     5     6   7       8       9</a:t>
            </a:r>
          </a:p>
        </p:txBody>
      </p:sp>
      <p:sp>
        <p:nvSpPr>
          <p:cNvPr id="27653" name="Rectangle 4"/>
          <p:cNvSpPr>
            <a:spLocks noChangeArrowheads="1"/>
          </p:cNvSpPr>
          <p:nvPr/>
        </p:nvSpPr>
        <p:spPr bwMode="auto">
          <a:xfrm>
            <a:off x="3522663" y="4119563"/>
            <a:ext cx="457200" cy="4572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latin typeface="Arial" charset="0"/>
              </a:rPr>
              <a:t>*</a:t>
            </a:r>
          </a:p>
        </p:txBody>
      </p:sp>
      <p:sp>
        <p:nvSpPr>
          <p:cNvPr id="27654" name="Rectangle 5"/>
          <p:cNvSpPr>
            <a:spLocks noChangeArrowheads="1"/>
          </p:cNvSpPr>
          <p:nvPr/>
        </p:nvSpPr>
        <p:spPr bwMode="auto">
          <a:xfrm>
            <a:off x="2608263" y="4119563"/>
            <a:ext cx="457200" cy="4572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27655" name="Rectangle 6"/>
          <p:cNvSpPr>
            <a:spLocks noChangeArrowheads="1"/>
          </p:cNvSpPr>
          <p:nvPr/>
        </p:nvSpPr>
        <p:spPr bwMode="auto">
          <a:xfrm>
            <a:off x="2608263" y="3662363"/>
            <a:ext cx="457200" cy="4572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27656" name="Rectangle 7"/>
          <p:cNvSpPr>
            <a:spLocks noChangeArrowheads="1"/>
          </p:cNvSpPr>
          <p:nvPr/>
        </p:nvSpPr>
        <p:spPr bwMode="auto">
          <a:xfrm>
            <a:off x="3522663" y="3662363"/>
            <a:ext cx="457200" cy="4572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latin typeface="Arial" charset="0"/>
              </a:rPr>
              <a:t>*</a:t>
            </a:r>
          </a:p>
        </p:txBody>
      </p:sp>
      <p:sp>
        <p:nvSpPr>
          <p:cNvPr id="27657" name="Rectangle 8"/>
          <p:cNvSpPr>
            <a:spLocks noChangeArrowheads="1"/>
          </p:cNvSpPr>
          <p:nvPr/>
        </p:nvSpPr>
        <p:spPr bwMode="auto">
          <a:xfrm>
            <a:off x="779463" y="4119563"/>
            <a:ext cx="457200" cy="4572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27658" name="Rectangle 9"/>
          <p:cNvSpPr>
            <a:spLocks noChangeArrowheads="1"/>
          </p:cNvSpPr>
          <p:nvPr/>
        </p:nvSpPr>
        <p:spPr bwMode="auto">
          <a:xfrm>
            <a:off x="1693863" y="4119563"/>
            <a:ext cx="457200" cy="4572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latin typeface="Arial" charset="0"/>
              </a:rPr>
              <a:t>*</a:t>
            </a:r>
          </a:p>
        </p:txBody>
      </p:sp>
      <p:sp>
        <p:nvSpPr>
          <p:cNvPr id="27659" name="Rectangle 10"/>
          <p:cNvSpPr>
            <a:spLocks noChangeArrowheads="1"/>
          </p:cNvSpPr>
          <p:nvPr/>
        </p:nvSpPr>
        <p:spPr bwMode="auto">
          <a:xfrm>
            <a:off x="1693863" y="3662363"/>
            <a:ext cx="457200" cy="4572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latin typeface="Arial" charset="0"/>
              </a:rPr>
              <a:t>*</a:t>
            </a:r>
          </a:p>
        </p:txBody>
      </p:sp>
      <p:sp>
        <p:nvSpPr>
          <p:cNvPr id="27660" name="Rectangle 11"/>
          <p:cNvSpPr>
            <a:spLocks noChangeArrowheads="1"/>
          </p:cNvSpPr>
          <p:nvPr/>
        </p:nvSpPr>
        <p:spPr bwMode="auto">
          <a:xfrm>
            <a:off x="779463" y="3662363"/>
            <a:ext cx="457200" cy="4572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27661" name="Rectangle 24"/>
          <p:cNvSpPr>
            <a:spLocks noChangeArrowheads="1"/>
          </p:cNvSpPr>
          <p:nvPr/>
        </p:nvSpPr>
        <p:spPr bwMode="auto">
          <a:xfrm>
            <a:off x="779463" y="4576763"/>
            <a:ext cx="457200" cy="4572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latin typeface="Arial" charset="0"/>
              </a:rPr>
              <a:t>*</a:t>
            </a:r>
          </a:p>
        </p:txBody>
      </p:sp>
      <p:sp>
        <p:nvSpPr>
          <p:cNvPr id="27662" name="Rectangle 25"/>
          <p:cNvSpPr>
            <a:spLocks noChangeArrowheads="1"/>
          </p:cNvSpPr>
          <p:nvPr/>
        </p:nvSpPr>
        <p:spPr bwMode="auto">
          <a:xfrm>
            <a:off x="1236663" y="3205163"/>
            <a:ext cx="457200" cy="4572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27663" name="Rectangle 26"/>
          <p:cNvSpPr>
            <a:spLocks noChangeArrowheads="1"/>
          </p:cNvSpPr>
          <p:nvPr/>
        </p:nvSpPr>
        <p:spPr bwMode="auto">
          <a:xfrm>
            <a:off x="1236663" y="2747963"/>
            <a:ext cx="457200" cy="4572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latin typeface="Arial" charset="0"/>
              </a:rPr>
              <a:t>*</a:t>
            </a:r>
          </a:p>
        </p:txBody>
      </p:sp>
      <p:sp>
        <p:nvSpPr>
          <p:cNvPr id="27664" name="Rectangle 27"/>
          <p:cNvSpPr>
            <a:spLocks noChangeArrowheads="1"/>
          </p:cNvSpPr>
          <p:nvPr/>
        </p:nvSpPr>
        <p:spPr bwMode="auto">
          <a:xfrm>
            <a:off x="1236663" y="2290763"/>
            <a:ext cx="457200" cy="4572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27665" name="Rectangle 29"/>
          <p:cNvSpPr>
            <a:spLocks noChangeArrowheads="1"/>
          </p:cNvSpPr>
          <p:nvPr/>
        </p:nvSpPr>
        <p:spPr bwMode="auto">
          <a:xfrm>
            <a:off x="779463" y="5033963"/>
            <a:ext cx="457200" cy="4572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latin typeface="Arial" charset="0"/>
              </a:rPr>
              <a:t>*</a:t>
            </a:r>
          </a:p>
        </p:txBody>
      </p:sp>
      <p:sp>
        <p:nvSpPr>
          <p:cNvPr id="27666" name="Rectangle 30"/>
          <p:cNvSpPr>
            <a:spLocks noChangeArrowheads="1"/>
          </p:cNvSpPr>
          <p:nvPr/>
        </p:nvSpPr>
        <p:spPr bwMode="auto">
          <a:xfrm>
            <a:off x="779463" y="5491163"/>
            <a:ext cx="457200" cy="4572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27667" name="Rectangle 31"/>
          <p:cNvSpPr>
            <a:spLocks noChangeArrowheads="1"/>
          </p:cNvSpPr>
          <p:nvPr/>
        </p:nvSpPr>
        <p:spPr bwMode="auto">
          <a:xfrm>
            <a:off x="779463" y="3205163"/>
            <a:ext cx="457200" cy="4572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latin typeface="Arial" charset="0"/>
              </a:rPr>
              <a:t>*</a:t>
            </a:r>
          </a:p>
        </p:txBody>
      </p:sp>
      <p:sp>
        <p:nvSpPr>
          <p:cNvPr id="27668" name="Rectangle 32"/>
          <p:cNvSpPr>
            <a:spLocks noChangeArrowheads="1"/>
          </p:cNvSpPr>
          <p:nvPr/>
        </p:nvSpPr>
        <p:spPr bwMode="auto">
          <a:xfrm>
            <a:off x="779463" y="2747963"/>
            <a:ext cx="457200" cy="4572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latin typeface="Arial" charset="0"/>
              </a:rPr>
              <a:t>*</a:t>
            </a:r>
          </a:p>
        </p:txBody>
      </p:sp>
      <p:sp>
        <p:nvSpPr>
          <p:cNvPr id="27669" name="Rectangle 33"/>
          <p:cNvSpPr>
            <a:spLocks noChangeArrowheads="1"/>
          </p:cNvSpPr>
          <p:nvPr/>
        </p:nvSpPr>
        <p:spPr bwMode="auto">
          <a:xfrm>
            <a:off x="779463" y="2290763"/>
            <a:ext cx="457200" cy="4572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27670" name="Rectangle 35"/>
          <p:cNvSpPr>
            <a:spLocks noChangeArrowheads="1"/>
          </p:cNvSpPr>
          <p:nvPr/>
        </p:nvSpPr>
        <p:spPr bwMode="auto">
          <a:xfrm>
            <a:off x="2151063" y="3205163"/>
            <a:ext cx="457200" cy="4572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latin typeface="Arial" charset="0"/>
              </a:rPr>
              <a:t>*</a:t>
            </a:r>
          </a:p>
        </p:txBody>
      </p:sp>
      <p:sp>
        <p:nvSpPr>
          <p:cNvPr id="27671" name="Rectangle 36"/>
          <p:cNvSpPr>
            <a:spLocks noChangeArrowheads="1"/>
          </p:cNvSpPr>
          <p:nvPr/>
        </p:nvSpPr>
        <p:spPr bwMode="auto">
          <a:xfrm>
            <a:off x="2151063" y="2290763"/>
            <a:ext cx="457200" cy="4572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27672" name="Rectangle 37"/>
          <p:cNvSpPr>
            <a:spLocks noChangeArrowheads="1"/>
          </p:cNvSpPr>
          <p:nvPr/>
        </p:nvSpPr>
        <p:spPr bwMode="auto">
          <a:xfrm>
            <a:off x="3979863" y="4576763"/>
            <a:ext cx="457200" cy="4572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27673" name="Rectangle 38"/>
          <p:cNvSpPr>
            <a:spLocks noChangeArrowheads="1"/>
          </p:cNvSpPr>
          <p:nvPr/>
        </p:nvSpPr>
        <p:spPr bwMode="auto">
          <a:xfrm>
            <a:off x="3065463" y="4576763"/>
            <a:ext cx="457200" cy="4572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latin typeface="Arial" charset="0"/>
              </a:rPr>
              <a:t>*</a:t>
            </a:r>
          </a:p>
        </p:txBody>
      </p:sp>
      <p:sp>
        <p:nvSpPr>
          <p:cNvPr id="27674" name="Rectangle 39"/>
          <p:cNvSpPr>
            <a:spLocks noChangeArrowheads="1"/>
          </p:cNvSpPr>
          <p:nvPr/>
        </p:nvSpPr>
        <p:spPr bwMode="auto">
          <a:xfrm>
            <a:off x="3979863" y="5033963"/>
            <a:ext cx="457200" cy="4572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latin typeface="Arial" charset="0"/>
              </a:rPr>
              <a:t>*</a:t>
            </a:r>
          </a:p>
        </p:txBody>
      </p:sp>
      <p:sp>
        <p:nvSpPr>
          <p:cNvPr id="27675" name="Rectangle 40"/>
          <p:cNvSpPr>
            <a:spLocks noChangeArrowheads="1"/>
          </p:cNvSpPr>
          <p:nvPr/>
        </p:nvSpPr>
        <p:spPr bwMode="auto">
          <a:xfrm>
            <a:off x="3522663" y="5033963"/>
            <a:ext cx="457200" cy="4572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27676" name="Rectangle 41"/>
          <p:cNvSpPr>
            <a:spLocks noChangeArrowheads="1"/>
          </p:cNvSpPr>
          <p:nvPr/>
        </p:nvSpPr>
        <p:spPr bwMode="auto">
          <a:xfrm>
            <a:off x="3065463" y="5033963"/>
            <a:ext cx="457200" cy="4572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27677" name="Rectangle 42"/>
          <p:cNvSpPr>
            <a:spLocks noChangeArrowheads="1"/>
          </p:cNvSpPr>
          <p:nvPr/>
        </p:nvSpPr>
        <p:spPr bwMode="auto">
          <a:xfrm>
            <a:off x="3979863" y="5491163"/>
            <a:ext cx="457200" cy="4572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>
                <a:latin typeface="Arial" charset="0"/>
              </a:rPr>
              <a:t>*</a:t>
            </a:r>
          </a:p>
        </p:txBody>
      </p:sp>
      <p:sp>
        <p:nvSpPr>
          <p:cNvPr id="27678" name="Rectangle 43"/>
          <p:cNvSpPr>
            <a:spLocks noChangeArrowheads="1"/>
          </p:cNvSpPr>
          <p:nvPr/>
        </p:nvSpPr>
        <p:spPr bwMode="auto">
          <a:xfrm>
            <a:off x="3522663" y="5491163"/>
            <a:ext cx="457200" cy="4572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>
                <a:latin typeface="Arial" charset="0"/>
              </a:rPr>
              <a:t>*</a:t>
            </a:r>
          </a:p>
        </p:txBody>
      </p:sp>
      <p:sp>
        <p:nvSpPr>
          <p:cNvPr id="27679" name="Rectangle 44"/>
          <p:cNvSpPr>
            <a:spLocks noChangeArrowheads="1"/>
          </p:cNvSpPr>
          <p:nvPr/>
        </p:nvSpPr>
        <p:spPr bwMode="auto">
          <a:xfrm>
            <a:off x="3065463" y="5491163"/>
            <a:ext cx="457200" cy="4572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27680" name="Rectangle 45"/>
          <p:cNvSpPr>
            <a:spLocks noChangeArrowheads="1"/>
          </p:cNvSpPr>
          <p:nvPr/>
        </p:nvSpPr>
        <p:spPr bwMode="auto">
          <a:xfrm>
            <a:off x="2608263" y="4576763"/>
            <a:ext cx="457200" cy="4572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latin typeface="Arial" charset="0"/>
              </a:rPr>
              <a:t>*</a:t>
            </a:r>
          </a:p>
        </p:txBody>
      </p:sp>
      <p:sp>
        <p:nvSpPr>
          <p:cNvPr id="27681" name="Rectangle 46"/>
          <p:cNvSpPr>
            <a:spLocks noChangeArrowheads="1"/>
          </p:cNvSpPr>
          <p:nvPr/>
        </p:nvSpPr>
        <p:spPr bwMode="auto">
          <a:xfrm>
            <a:off x="2608263" y="5033963"/>
            <a:ext cx="457200" cy="4572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latin typeface="Arial" charset="0"/>
              </a:rPr>
              <a:t>*</a:t>
            </a:r>
          </a:p>
        </p:txBody>
      </p:sp>
      <p:sp>
        <p:nvSpPr>
          <p:cNvPr id="27682" name="Rectangle 47"/>
          <p:cNvSpPr>
            <a:spLocks noChangeArrowheads="1"/>
          </p:cNvSpPr>
          <p:nvPr/>
        </p:nvSpPr>
        <p:spPr bwMode="auto">
          <a:xfrm>
            <a:off x="2608263" y="5491163"/>
            <a:ext cx="457200" cy="4572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27683" name="Rectangle 48"/>
          <p:cNvSpPr>
            <a:spLocks noChangeArrowheads="1"/>
          </p:cNvSpPr>
          <p:nvPr/>
        </p:nvSpPr>
        <p:spPr bwMode="auto">
          <a:xfrm>
            <a:off x="2151063" y="4576763"/>
            <a:ext cx="457200" cy="4572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27684" name="Rectangle 49"/>
          <p:cNvSpPr>
            <a:spLocks noChangeArrowheads="1"/>
          </p:cNvSpPr>
          <p:nvPr/>
        </p:nvSpPr>
        <p:spPr bwMode="auto">
          <a:xfrm>
            <a:off x="2151063" y="5033963"/>
            <a:ext cx="457200" cy="4572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latin typeface="Arial" charset="0"/>
              </a:rPr>
              <a:t>*</a:t>
            </a:r>
          </a:p>
        </p:txBody>
      </p:sp>
      <p:sp>
        <p:nvSpPr>
          <p:cNvPr id="27685" name="Rectangle 50"/>
          <p:cNvSpPr>
            <a:spLocks noChangeArrowheads="1"/>
          </p:cNvSpPr>
          <p:nvPr/>
        </p:nvSpPr>
        <p:spPr bwMode="auto">
          <a:xfrm>
            <a:off x="2151063" y="5491163"/>
            <a:ext cx="457200" cy="4572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>
                <a:latin typeface="Arial" charset="0"/>
              </a:rPr>
              <a:t>*</a:t>
            </a:r>
          </a:p>
        </p:txBody>
      </p:sp>
      <p:sp>
        <p:nvSpPr>
          <p:cNvPr id="27686" name="Rectangle 51"/>
          <p:cNvSpPr>
            <a:spLocks noChangeArrowheads="1"/>
          </p:cNvSpPr>
          <p:nvPr/>
        </p:nvSpPr>
        <p:spPr bwMode="auto">
          <a:xfrm>
            <a:off x="1693863" y="5033963"/>
            <a:ext cx="457200" cy="4572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27687" name="Rectangle 52"/>
          <p:cNvSpPr>
            <a:spLocks noChangeArrowheads="1"/>
          </p:cNvSpPr>
          <p:nvPr/>
        </p:nvSpPr>
        <p:spPr bwMode="auto">
          <a:xfrm>
            <a:off x="1693863" y="4576763"/>
            <a:ext cx="457200" cy="4572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27688" name="Rectangle 53"/>
          <p:cNvSpPr>
            <a:spLocks noChangeArrowheads="1"/>
          </p:cNvSpPr>
          <p:nvPr/>
        </p:nvSpPr>
        <p:spPr bwMode="auto">
          <a:xfrm>
            <a:off x="1693863" y="3205163"/>
            <a:ext cx="457200" cy="4572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27689" name="Rectangle 54"/>
          <p:cNvSpPr>
            <a:spLocks noChangeArrowheads="1"/>
          </p:cNvSpPr>
          <p:nvPr/>
        </p:nvSpPr>
        <p:spPr bwMode="auto">
          <a:xfrm>
            <a:off x="1693863" y="2747963"/>
            <a:ext cx="457200" cy="4572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27690" name="Rectangle 55"/>
          <p:cNvSpPr>
            <a:spLocks noChangeArrowheads="1"/>
          </p:cNvSpPr>
          <p:nvPr/>
        </p:nvSpPr>
        <p:spPr bwMode="auto">
          <a:xfrm>
            <a:off x="1693863" y="5491163"/>
            <a:ext cx="457200" cy="4572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>
                <a:latin typeface="Arial" charset="0"/>
              </a:rPr>
              <a:t>*</a:t>
            </a:r>
          </a:p>
        </p:txBody>
      </p:sp>
      <p:sp>
        <p:nvSpPr>
          <p:cNvPr id="27691" name="Rectangle 56"/>
          <p:cNvSpPr>
            <a:spLocks noChangeArrowheads="1"/>
          </p:cNvSpPr>
          <p:nvPr/>
        </p:nvSpPr>
        <p:spPr bwMode="auto">
          <a:xfrm>
            <a:off x="1236663" y="3662363"/>
            <a:ext cx="457200" cy="4572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27692" name="Rectangle 57"/>
          <p:cNvSpPr>
            <a:spLocks noChangeArrowheads="1"/>
          </p:cNvSpPr>
          <p:nvPr/>
        </p:nvSpPr>
        <p:spPr bwMode="auto">
          <a:xfrm>
            <a:off x="1236663" y="5491163"/>
            <a:ext cx="457200" cy="4572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27693" name="Rectangle 58"/>
          <p:cNvSpPr>
            <a:spLocks noChangeArrowheads="1"/>
          </p:cNvSpPr>
          <p:nvPr/>
        </p:nvSpPr>
        <p:spPr bwMode="auto">
          <a:xfrm>
            <a:off x="1236663" y="5033963"/>
            <a:ext cx="457200" cy="4572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27694" name="Rectangle 59"/>
          <p:cNvSpPr>
            <a:spLocks noChangeArrowheads="1"/>
          </p:cNvSpPr>
          <p:nvPr/>
        </p:nvSpPr>
        <p:spPr bwMode="auto">
          <a:xfrm>
            <a:off x="1236663" y="4576763"/>
            <a:ext cx="457200" cy="4572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latin typeface="Arial" charset="0"/>
              </a:rPr>
              <a:t>*</a:t>
            </a:r>
          </a:p>
        </p:txBody>
      </p:sp>
      <p:sp>
        <p:nvSpPr>
          <p:cNvPr id="27695" name="Rectangle 60"/>
          <p:cNvSpPr>
            <a:spLocks noChangeArrowheads="1"/>
          </p:cNvSpPr>
          <p:nvPr/>
        </p:nvSpPr>
        <p:spPr bwMode="auto">
          <a:xfrm>
            <a:off x="1236663" y="4119563"/>
            <a:ext cx="457200" cy="4572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latin typeface="Arial" charset="0"/>
              </a:rPr>
              <a:t>*</a:t>
            </a:r>
          </a:p>
        </p:txBody>
      </p:sp>
      <p:sp>
        <p:nvSpPr>
          <p:cNvPr id="27696" name="Rectangle 61"/>
          <p:cNvSpPr>
            <a:spLocks noChangeArrowheads="1"/>
          </p:cNvSpPr>
          <p:nvPr/>
        </p:nvSpPr>
        <p:spPr bwMode="auto">
          <a:xfrm>
            <a:off x="322263" y="3662363"/>
            <a:ext cx="457200" cy="4572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latin typeface="Arial" charset="0"/>
              </a:rPr>
              <a:t>*</a:t>
            </a:r>
          </a:p>
        </p:txBody>
      </p:sp>
      <p:sp>
        <p:nvSpPr>
          <p:cNvPr id="27697" name="Rectangle 62"/>
          <p:cNvSpPr>
            <a:spLocks noChangeArrowheads="1"/>
          </p:cNvSpPr>
          <p:nvPr/>
        </p:nvSpPr>
        <p:spPr bwMode="auto">
          <a:xfrm>
            <a:off x="322263" y="2747963"/>
            <a:ext cx="457200" cy="4572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27698" name="Rectangle 63"/>
          <p:cNvSpPr>
            <a:spLocks noChangeArrowheads="1"/>
          </p:cNvSpPr>
          <p:nvPr/>
        </p:nvSpPr>
        <p:spPr bwMode="auto">
          <a:xfrm>
            <a:off x="322263" y="4119563"/>
            <a:ext cx="457200" cy="4572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27699" name="Rectangle 64"/>
          <p:cNvSpPr>
            <a:spLocks noChangeArrowheads="1"/>
          </p:cNvSpPr>
          <p:nvPr/>
        </p:nvSpPr>
        <p:spPr bwMode="auto">
          <a:xfrm>
            <a:off x="322263" y="5491163"/>
            <a:ext cx="457200" cy="4572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>
                <a:latin typeface="Arial" charset="0"/>
              </a:rPr>
              <a:t>*</a:t>
            </a:r>
          </a:p>
        </p:txBody>
      </p:sp>
      <p:sp>
        <p:nvSpPr>
          <p:cNvPr id="27700" name="Rectangle 65"/>
          <p:cNvSpPr>
            <a:spLocks noChangeArrowheads="1"/>
          </p:cNvSpPr>
          <p:nvPr/>
        </p:nvSpPr>
        <p:spPr bwMode="auto">
          <a:xfrm>
            <a:off x="322263" y="5033963"/>
            <a:ext cx="457200" cy="4572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latin typeface="Arial" charset="0"/>
              </a:rPr>
              <a:t>*</a:t>
            </a:r>
          </a:p>
        </p:txBody>
      </p:sp>
      <p:sp>
        <p:nvSpPr>
          <p:cNvPr id="27701" name="Rectangle 66"/>
          <p:cNvSpPr>
            <a:spLocks noChangeArrowheads="1"/>
          </p:cNvSpPr>
          <p:nvPr/>
        </p:nvSpPr>
        <p:spPr bwMode="auto">
          <a:xfrm>
            <a:off x="322263" y="3205163"/>
            <a:ext cx="457200" cy="4572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latin typeface="Arial" charset="0"/>
              </a:rPr>
              <a:t>*</a:t>
            </a:r>
          </a:p>
        </p:txBody>
      </p:sp>
      <p:sp>
        <p:nvSpPr>
          <p:cNvPr id="27702" name="Rectangle 67"/>
          <p:cNvSpPr>
            <a:spLocks noChangeArrowheads="1"/>
          </p:cNvSpPr>
          <p:nvPr/>
        </p:nvSpPr>
        <p:spPr bwMode="auto">
          <a:xfrm>
            <a:off x="322263" y="2290763"/>
            <a:ext cx="457200" cy="4572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27703" name="Rectangle 69"/>
          <p:cNvSpPr>
            <a:spLocks noChangeArrowheads="1"/>
          </p:cNvSpPr>
          <p:nvPr/>
        </p:nvSpPr>
        <p:spPr bwMode="auto">
          <a:xfrm>
            <a:off x="322263" y="4576763"/>
            <a:ext cx="457200" cy="4572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27704" name="Rectangle 70"/>
          <p:cNvSpPr>
            <a:spLocks noChangeArrowheads="1"/>
          </p:cNvSpPr>
          <p:nvPr/>
        </p:nvSpPr>
        <p:spPr bwMode="auto">
          <a:xfrm>
            <a:off x="2151063" y="2747963"/>
            <a:ext cx="457200" cy="4572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27705" name="Rectangle 71"/>
          <p:cNvSpPr>
            <a:spLocks noChangeArrowheads="1"/>
          </p:cNvSpPr>
          <p:nvPr/>
        </p:nvSpPr>
        <p:spPr bwMode="auto">
          <a:xfrm>
            <a:off x="3065463" y="2747963"/>
            <a:ext cx="457200" cy="4572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latin typeface="Arial" charset="0"/>
              </a:rPr>
              <a:t>*</a:t>
            </a:r>
          </a:p>
        </p:txBody>
      </p:sp>
      <p:sp>
        <p:nvSpPr>
          <p:cNvPr id="27706" name="Rectangle 72"/>
          <p:cNvSpPr>
            <a:spLocks noChangeArrowheads="1"/>
          </p:cNvSpPr>
          <p:nvPr/>
        </p:nvSpPr>
        <p:spPr bwMode="auto">
          <a:xfrm>
            <a:off x="3522663" y="2290763"/>
            <a:ext cx="457200" cy="4572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27707" name="Rectangle 73"/>
          <p:cNvSpPr>
            <a:spLocks noChangeArrowheads="1"/>
          </p:cNvSpPr>
          <p:nvPr/>
        </p:nvSpPr>
        <p:spPr bwMode="auto">
          <a:xfrm>
            <a:off x="3065463" y="2290763"/>
            <a:ext cx="457200" cy="4572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27708" name="Rectangle 75"/>
          <p:cNvSpPr>
            <a:spLocks noChangeArrowheads="1"/>
          </p:cNvSpPr>
          <p:nvPr/>
        </p:nvSpPr>
        <p:spPr bwMode="auto">
          <a:xfrm>
            <a:off x="3522663" y="4576763"/>
            <a:ext cx="457200" cy="4572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27709" name="Rectangle 77"/>
          <p:cNvSpPr>
            <a:spLocks noChangeArrowheads="1"/>
          </p:cNvSpPr>
          <p:nvPr/>
        </p:nvSpPr>
        <p:spPr bwMode="auto">
          <a:xfrm>
            <a:off x="2608263" y="3205163"/>
            <a:ext cx="457200" cy="4572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latin typeface="Arial" charset="0"/>
              </a:rPr>
              <a:t>*</a:t>
            </a:r>
          </a:p>
        </p:txBody>
      </p:sp>
      <p:sp>
        <p:nvSpPr>
          <p:cNvPr id="27710" name="Rectangle 78"/>
          <p:cNvSpPr>
            <a:spLocks noChangeArrowheads="1"/>
          </p:cNvSpPr>
          <p:nvPr/>
        </p:nvSpPr>
        <p:spPr bwMode="auto">
          <a:xfrm>
            <a:off x="2608263" y="2747963"/>
            <a:ext cx="457200" cy="4572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latin typeface="Arial" charset="0"/>
              </a:rPr>
              <a:t>*</a:t>
            </a:r>
          </a:p>
        </p:txBody>
      </p:sp>
      <p:sp>
        <p:nvSpPr>
          <p:cNvPr id="27711" name="Rectangle 79"/>
          <p:cNvSpPr>
            <a:spLocks noChangeArrowheads="1"/>
          </p:cNvSpPr>
          <p:nvPr/>
        </p:nvSpPr>
        <p:spPr bwMode="auto">
          <a:xfrm>
            <a:off x="2608263" y="2290763"/>
            <a:ext cx="457200" cy="4572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27712" name="Rectangle 82"/>
          <p:cNvSpPr>
            <a:spLocks noChangeArrowheads="1"/>
          </p:cNvSpPr>
          <p:nvPr/>
        </p:nvSpPr>
        <p:spPr bwMode="auto">
          <a:xfrm>
            <a:off x="1693863" y="2290763"/>
            <a:ext cx="457200" cy="4572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27713" name="Rectangle 84"/>
          <p:cNvSpPr>
            <a:spLocks noChangeArrowheads="1"/>
          </p:cNvSpPr>
          <p:nvPr/>
        </p:nvSpPr>
        <p:spPr bwMode="auto">
          <a:xfrm>
            <a:off x="3979863" y="2747963"/>
            <a:ext cx="457200" cy="4572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grpSp>
        <p:nvGrpSpPr>
          <p:cNvPr id="27714" name="Group 102"/>
          <p:cNvGrpSpPr>
            <a:grpSpLocks/>
          </p:cNvGrpSpPr>
          <p:nvPr/>
        </p:nvGrpSpPr>
        <p:grpSpPr bwMode="auto">
          <a:xfrm>
            <a:off x="322263" y="5884863"/>
            <a:ext cx="4114800" cy="457200"/>
            <a:chOff x="203" y="1480"/>
            <a:chExt cx="2592" cy="288"/>
          </a:xfrm>
        </p:grpSpPr>
        <p:sp>
          <p:nvSpPr>
            <p:cNvPr id="27726" name="Rectangle 28"/>
            <p:cNvSpPr>
              <a:spLocks noChangeArrowheads="1"/>
            </p:cNvSpPr>
            <p:nvPr/>
          </p:nvSpPr>
          <p:spPr bwMode="auto">
            <a:xfrm>
              <a:off x="779" y="1480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7727" name="Rectangle 34"/>
            <p:cNvSpPr>
              <a:spLocks noChangeArrowheads="1"/>
            </p:cNvSpPr>
            <p:nvPr/>
          </p:nvSpPr>
          <p:spPr bwMode="auto">
            <a:xfrm>
              <a:off x="491" y="1480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7728" name="Rectangle 68"/>
            <p:cNvSpPr>
              <a:spLocks noChangeArrowheads="1"/>
            </p:cNvSpPr>
            <p:nvPr/>
          </p:nvSpPr>
          <p:spPr bwMode="auto">
            <a:xfrm>
              <a:off x="203" y="1480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7729" name="Rectangle 74"/>
            <p:cNvSpPr>
              <a:spLocks noChangeArrowheads="1"/>
            </p:cNvSpPr>
            <p:nvPr/>
          </p:nvSpPr>
          <p:spPr bwMode="auto">
            <a:xfrm>
              <a:off x="2219" y="1480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7730" name="Rectangle 76"/>
            <p:cNvSpPr>
              <a:spLocks noChangeArrowheads="1"/>
            </p:cNvSpPr>
            <p:nvPr/>
          </p:nvSpPr>
          <p:spPr bwMode="auto">
            <a:xfrm>
              <a:off x="1931" y="1480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7731" name="Rectangle 80"/>
            <p:cNvSpPr>
              <a:spLocks noChangeArrowheads="1"/>
            </p:cNvSpPr>
            <p:nvPr/>
          </p:nvSpPr>
          <p:spPr bwMode="auto">
            <a:xfrm>
              <a:off x="1643" y="1480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7732" name="Rectangle 81"/>
            <p:cNvSpPr>
              <a:spLocks noChangeArrowheads="1"/>
            </p:cNvSpPr>
            <p:nvPr/>
          </p:nvSpPr>
          <p:spPr bwMode="auto">
            <a:xfrm>
              <a:off x="1355" y="1480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7733" name="Rectangle 83"/>
            <p:cNvSpPr>
              <a:spLocks noChangeArrowheads="1"/>
            </p:cNvSpPr>
            <p:nvPr/>
          </p:nvSpPr>
          <p:spPr bwMode="auto">
            <a:xfrm>
              <a:off x="1067" y="1480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7734" name="Rectangle 85"/>
            <p:cNvSpPr>
              <a:spLocks noChangeArrowheads="1"/>
            </p:cNvSpPr>
            <p:nvPr/>
          </p:nvSpPr>
          <p:spPr bwMode="auto">
            <a:xfrm>
              <a:off x="2507" y="1480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</p:grpSp>
      <p:sp>
        <p:nvSpPr>
          <p:cNvPr id="27715" name="Rectangle 86"/>
          <p:cNvSpPr>
            <a:spLocks noChangeArrowheads="1"/>
          </p:cNvSpPr>
          <p:nvPr/>
        </p:nvSpPr>
        <p:spPr bwMode="auto">
          <a:xfrm>
            <a:off x="3979863" y="2290763"/>
            <a:ext cx="457200" cy="4572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27716" name="Rectangle 87"/>
          <p:cNvSpPr>
            <a:spLocks noChangeArrowheads="1"/>
          </p:cNvSpPr>
          <p:nvPr/>
        </p:nvSpPr>
        <p:spPr bwMode="auto">
          <a:xfrm>
            <a:off x="3979863" y="3205163"/>
            <a:ext cx="457200" cy="4572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latin typeface="Arial" charset="0"/>
              </a:rPr>
              <a:t>*</a:t>
            </a:r>
          </a:p>
        </p:txBody>
      </p:sp>
      <p:sp>
        <p:nvSpPr>
          <p:cNvPr id="27717" name="Rectangle 88"/>
          <p:cNvSpPr>
            <a:spLocks noChangeArrowheads="1"/>
          </p:cNvSpPr>
          <p:nvPr/>
        </p:nvSpPr>
        <p:spPr bwMode="auto">
          <a:xfrm>
            <a:off x="3522663" y="2747963"/>
            <a:ext cx="457200" cy="4572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27718" name="Rectangle 89"/>
          <p:cNvSpPr>
            <a:spLocks noChangeArrowheads="1"/>
          </p:cNvSpPr>
          <p:nvPr/>
        </p:nvSpPr>
        <p:spPr bwMode="auto">
          <a:xfrm>
            <a:off x="3522663" y="3205163"/>
            <a:ext cx="457200" cy="4572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>
              <a:latin typeface="Arial" charset="0"/>
            </a:endParaRPr>
          </a:p>
        </p:txBody>
      </p:sp>
      <p:sp>
        <p:nvSpPr>
          <p:cNvPr id="27719" name="Rectangle 90"/>
          <p:cNvSpPr>
            <a:spLocks noChangeArrowheads="1"/>
          </p:cNvSpPr>
          <p:nvPr/>
        </p:nvSpPr>
        <p:spPr bwMode="auto">
          <a:xfrm>
            <a:off x="3065463" y="3205163"/>
            <a:ext cx="457200" cy="4572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27720" name="Rectangle 91"/>
          <p:cNvSpPr>
            <a:spLocks noChangeArrowheads="1"/>
          </p:cNvSpPr>
          <p:nvPr/>
        </p:nvSpPr>
        <p:spPr bwMode="auto">
          <a:xfrm>
            <a:off x="3979863" y="4119563"/>
            <a:ext cx="457200" cy="4572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27721" name="Rectangle 92"/>
          <p:cNvSpPr>
            <a:spLocks noChangeArrowheads="1"/>
          </p:cNvSpPr>
          <p:nvPr/>
        </p:nvSpPr>
        <p:spPr bwMode="auto">
          <a:xfrm>
            <a:off x="2151063" y="3662363"/>
            <a:ext cx="457200" cy="4572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latin typeface="Arial" charset="0"/>
              </a:rPr>
              <a:t>*</a:t>
            </a:r>
          </a:p>
        </p:txBody>
      </p:sp>
      <p:sp>
        <p:nvSpPr>
          <p:cNvPr id="27722" name="Rectangle 93"/>
          <p:cNvSpPr>
            <a:spLocks noChangeArrowheads="1"/>
          </p:cNvSpPr>
          <p:nvPr/>
        </p:nvSpPr>
        <p:spPr bwMode="auto">
          <a:xfrm>
            <a:off x="2151063" y="4119563"/>
            <a:ext cx="457200" cy="4572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27723" name="Rectangle 94"/>
          <p:cNvSpPr>
            <a:spLocks noChangeArrowheads="1"/>
          </p:cNvSpPr>
          <p:nvPr/>
        </p:nvSpPr>
        <p:spPr bwMode="auto">
          <a:xfrm>
            <a:off x="3065463" y="4119563"/>
            <a:ext cx="457200" cy="4572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latin typeface="Arial" charset="0"/>
              </a:rPr>
              <a:t>*</a:t>
            </a:r>
          </a:p>
        </p:txBody>
      </p:sp>
      <p:sp>
        <p:nvSpPr>
          <p:cNvPr id="27724" name="Rectangle 95"/>
          <p:cNvSpPr>
            <a:spLocks noChangeArrowheads="1"/>
          </p:cNvSpPr>
          <p:nvPr/>
        </p:nvSpPr>
        <p:spPr bwMode="auto">
          <a:xfrm>
            <a:off x="3979863" y="3662363"/>
            <a:ext cx="457200" cy="4572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latin typeface="Arial" charset="0"/>
              </a:rPr>
              <a:t>*</a:t>
            </a:r>
          </a:p>
        </p:txBody>
      </p:sp>
      <p:sp>
        <p:nvSpPr>
          <p:cNvPr id="27725" name="Rectangle 96"/>
          <p:cNvSpPr>
            <a:spLocks noChangeArrowheads="1"/>
          </p:cNvSpPr>
          <p:nvPr/>
        </p:nvSpPr>
        <p:spPr bwMode="auto">
          <a:xfrm>
            <a:off x="3065463" y="3662363"/>
            <a:ext cx="457200" cy="4572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"/>
                                        <p:tgtEl>
                                          <p:spTgt spid="522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400" fill="hold"/>
                                        <p:tgtEl>
                                          <p:spTgt spid="522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00" fill="hold"/>
                                        <p:tgtEl>
                                          <p:spTgt spid="522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22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22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22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22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7" dur="1000"/>
                                        <p:tgtEl>
                                          <p:spTgt spid="522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9" presetID="4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4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4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7" presetID="35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61111E-6 -3.7037E-6 L -0.4823 -0.00023 " pathEditMode="relative" rAng="0" ptsTypes="AA">
                                      <p:cBhvr>
                                        <p:cTn id="2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41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246" grpId="0"/>
      <p:bldP spid="52247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674" name="Group 105"/>
          <p:cNvGrpSpPr>
            <a:grpSpLocks/>
          </p:cNvGrpSpPr>
          <p:nvPr/>
        </p:nvGrpSpPr>
        <p:grpSpPr bwMode="auto">
          <a:xfrm>
            <a:off x="322263" y="2349500"/>
            <a:ext cx="4114800" cy="4114800"/>
            <a:chOff x="203" y="1480"/>
            <a:chExt cx="2592" cy="2592"/>
          </a:xfrm>
        </p:grpSpPr>
        <p:sp>
          <p:nvSpPr>
            <p:cNvPr id="28675" name="Rectangle 4"/>
            <p:cNvSpPr>
              <a:spLocks noChangeArrowheads="1"/>
            </p:cNvSpPr>
            <p:nvPr/>
          </p:nvSpPr>
          <p:spPr bwMode="auto">
            <a:xfrm>
              <a:off x="2219" y="2920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8676" name="Rectangle 5"/>
            <p:cNvSpPr>
              <a:spLocks noChangeArrowheads="1"/>
            </p:cNvSpPr>
            <p:nvPr/>
          </p:nvSpPr>
          <p:spPr bwMode="auto">
            <a:xfrm>
              <a:off x="1643" y="2920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8677" name="Rectangle 6"/>
            <p:cNvSpPr>
              <a:spLocks noChangeArrowheads="1"/>
            </p:cNvSpPr>
            <p:nvPr/>
          </p:nvSpPr>
          <p:spPr bwMode="auto">
            <a:xfrm>
              <a:off x="1643" y="2632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8678" name="Rectangle 7"/>
            <p:cNvSpPr>
              <a:spLocks noChangeArrowheads="1"/>
            </p:cNvSpPr>
            <p:nvPr/>
          </p:nvSpPr>
          <p:spPr bwMode="auto">
            <a:xfrm>
              <a:off x="2219" y="2632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8679" name="Rectangle 8"/>
            <p:cNvSpPr>
              <a:spLocks noChangeArrowheads="1"/>
            </p:cNvSpPr>
            <p:nvPr/>
          </p:nvSpPr>
          <p:spPr bwMode="auto">
            <a:xfrm>
              <a:off x="491" y="2920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8680" name="Rectangle 9"/>
            <p:cNvSpPr>
              <a:spLocks noChangeArrowheads="1"/>
            </p:cNvSpPr>
            <p:nvPr/>
          </p:nvSpPr>
          <p:spPr bwMode="auto">
            <a:xfrm>
              <a:off x="1067" y="2920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8681" name="Rectangle 10"/>
            <p:cNvSpPr>
              <a:spLocks noChangeArrowheads="1"/>
            </p:cNvSpPr>
            <p:nvPr/>
          </p:nvSpPr>
          <p:spPr bwMode="auto">
            <a:xfrm>
              <a:off x="1067" y="2632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8682" name="Rectangle 11"/>
            <p:cNvSpPr>
              <a:spLocks noChangeArrowheads="1"/>
            </p:cNvSpPr>
            <p:nvPr/>
          </p:nvSpPr>
          <p:spPr bwMode="auto">
            <a:xfrm>
              <a:off x="491" y="2632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8683" name="Rectangle 24"/>
            <p:cNvSpPr>
              <a:spLocks noChangeArrowheads="1"/>
            </p:cNvSpPr>
            <p:nvPr/>
          </p:nvSpPr>
          <p:spPr bwMode="auto">
            <a:xfrm>
              <a:off x="491" y="3208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8684" name="Rectangle 25"/>
            <p:cNvSpPr>
              <a:spLocks noChangeArrowheads="1"/>
            </p:cNvSpPr>
            <p:nvPr/>
          </p:nvSpPr>
          <p:spPr bwMode="auto">
            <a:xfrm>
              <a:off x="779" y="2344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8685" name="Rectangle 26"/>
            <p:cNvSpPr>
              <a:spLocks noChangeArrowheads="1"/>
            </p:cNvSpPr>
            <p:nvPr/>
          </p:nvSpPr>
          <p:spPr bwMode="auto">
            <a:xfrm>
              <a:off x="779" y="2056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8686" name="Rectangle 27"/>
            <p:cNvSpPr>
              <a:spLocks noChangeArrowheads="1"/>
            </p:cNvSpPr>
            <p:nvPr/>
          </p:nvSpPr>
          <p:spPr bwMode="auto">
            <a:xfrm>
              <a:off x="779" y="1768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8687" name="Rectangle 28"/>
            <p:cNvSpPr>
              <a:spLocks noChangeArrowheads="1"/>
            </p:cNvSpPr>
            <p:nvPr/>
          </p:nvSpPr>
          <p:spPr bwMode="auto">
            <a:xfrm>
              <a:off x="779" y="1480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8688" name="Rectangle 29"/>
            <p:cNvSpPr>
              <a:spLocks noChangeArrowheads="1"/>
            </p:cNvSpPr>
            <p:nvPr/>
          </p:nvSpPr>
          <p:spPr bwMode="auto">
            <a:xfrm>
              <a:off x="491" y="3496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8689" name="Rectangle 30"/>
            <p:cNvSpPr>
              <a:spLocks noChangeArrowheads="1"/>
            </p:cNvSpPr>
            <p:nvPr/>
          </p:nvSpPr>
          <p:spPr bwMode="auto">
            <a:xfrm>
              <a:off x="491" y="3784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8690" name="Rectangle 31"/>
            <p:cNvSpPr>
              <a:spLocks noChangeArrowheads="1"/>
            </p:cNvSpPr>
            <p:nvPr/>
          </p:nvSpPr>
          <p:spPr bwMode="auto">
            <a:xfrm>
              <a:off x="491" y="2344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8691" name="Rectangle 32"/>
            <p:cNvSpPr>
              <a:spLocks noChangeArrowheads="1"/>
            </p:cNvSpPr>
            <p:nvPr/>
          </p:nvSpPr>
          <p:spPr bwMode="auto">
            <a:xfrm>
              <a:off x="491" y="2056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8692" name="Rectangle 33"/>
            <p:cNvSpPr>
              <a:spLocks noChangeArrowheads="1"/>
            </p:cNvSpPr>
            <p:nvPr/>
          </p:nvSpPr>
          <p:spPr bwMode="auto">
            <a:xfrm>
              <a:off x="491" y="1768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8693" name="Rectangle 34"/>
            <p:cNvSpPr>
              <a:spLocks noChangeArrowheads="1"/>
            </p:cNvSpPr>
            <p:nvPr/>
          </p:nvSpPr>
          <p:spPr bwMode="auto">
            <a:xfrm>
              <a:off x="491" y="1480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8694" name="Rectangle 35"/>
            <p:cNvSpPr>
              <a:spLocks noChangeArrowheads="1"/>
            </p:cNvSpPr>
            <p:nvPr/>
          </p:nvSpPr>
          <p:spPr bwMode="auto">
            <a:xfrm>
              <a:off x="1355" y="2344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8695" name="Rectangle 36"/>
            <p:cNvSpPr>
              <a:spLocks noChangeArrowheads="1"/>
            </p:cNvSpPr>
            <p:nvPr/>
          </p:nvSpPr>
          <p:spPr bwMode="auto">
            <a:xfrm>
              <a:off x="1355" y="1768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8696" name="Rectangle 37"/>
            <p:cNvSpPr>
              <a:spLocks noChangeArrowheads="1"/>
            </p:cNvSpPr>
            <p:nvPr/>
          </p:nvSpPr>
          <p:spPr bwMode="auto">
            <a:xfrm>
              <a:off x="2507" y="3208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8697" name="Rectangle 38"/>
            <p:cNvSpPr>
              <a:spLocks noChangeArrowheads="1"/>
            </p:cNvSpPr>
            <p:nvPr/>
          </p:nvSpPr>
          <p:spPr bwMode="auto">
            <a:xfrm>
              <a:off x="1931" y="3208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8698" name="Rectangle 40"/>
            <p:cNvSpPr>
              <a:spLocks noChangeArrowheads="1"/>
            </p:cNvSpPr>
            <p:nvPr/>
          </p:nvSpPr>
          <p:spPr bwMode="auto">
            <a:xfrm>
              <a:off x="2219" y="3496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8699" name="Rectangle 42"/>
            <p:cNvSpPr>
              <a:spLocks noChangeArrowheads="1"/>
            </p:cNvSpPr>
            <p:nvPr/>
          </p:nvSpPr>
          <p:spPr bwMode="auto">
            <a:xfrm>
              <a:off x="2507" y="3784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8700" name="Rectangle 43"/>
            <p:cNvSpPr>
              <a:spLocks noChangeArrowheads="1"/>
            </p:cNvSpPr>
            <p:nvPr/>
          </p:nvSpPr>
          <p:spPr bwMode="auto">
            <a:xfrm>
              <a:off x="2219" y="3784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8701" name="Rectangle 44"/>
            <p:cNvSpPr>
              <a:spLocks noChangeArrowheads="1"/>
            </p:cNvSpPr>
            <p:nvPr/>
          </p:nvSpPr>
          <p:spPr bwMode="auto">
            <a:xfrm>
              <a:off x="1931" y="3784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8702" name="Rectangle 45"/>
            <p:cNvSpPr>
              <a:spLocks noChangeArrowheads="1"/>
            </p:cNvSpPr>
            <p:nvPr/>
          </p:nvSpPr>
          <p:spPr bwMode="auto">
            <a:xfrm>
              <a:off x="1643" y="3208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8703" name="Rectangle 46"/>
            <p:cNvSpPr>
              <a:spLocks noChangeArrowheads="1"/>
            </p:cNvSpPr>
            <p:nvPr/>
          </p:nvSpPr>
          <p:spPr bwMode="auto">
            <a:xfrm>
              <a:off x="1643" y="3496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8704" name="Rectangle 47"/>
            <p:cNvSpPr>
              <a:spLocks noChangeArrowheads="1"/>
            </p:cNvSpPr>
            <p:nvPr/>
          </p:nvSpPr>
          <p:spPr bwMode="auto">
            <a:xfrm>
              <a:off x="1643" y="3784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8705" name="Rectangle 48"/>
            <p:cNvSpPr>
              <a:spLocks noChangeArrowheads="1"/>
            </p:cNvSpPr>
            <p:nvPr/>
          </p:nvSpPr>
          <p:spPr bwMode="auto">
            <a:xfrm>
              <a:off x="1355" y="3208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8706" name="Rectangle 50"/>
            <p:cNvSpPr>
              <a:spLocks noChangeArrowheads="1"/>
            </p:cNvSpPr>
            <p:nvPr/>
          </p:nvSpPr>
          <p:spPr bwMode="auto">
            <a:xfrm>
              <a:off x="1355" y="3784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8707" name="Rectangle 51"/>
            <p:cNvSpPr>
              <a:spLocks noChangeArrowheads="1"/>
            </p:cNvSpPr>
            <p:nvPr/>
          </p:nvSpPr>
          <p:spPr bwMode="auto">
            <a:xfrm>
              <a:off x="1067" y="3496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8708" name="Rectangle 52"/>
            <p:cNvSpPr>
              <a:spLocks noChangeArrowheads="1"/>
            </p:cNvSpPr>
            <p:nvPr/>
          </p:nvSpPr>
          <p:spPr bwMode="auto">
            <a:xfrm>
              <a:off x="1067" y="3208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8709" name="Rectangle 53"/>
            <p:cNvSpPr>
              <a:spLocks noChangeArrowheads="1"/>
            </p:cNvSpPr>
            <p:nvPr/>
          </p:nvSpPr>
          <p:spPr bwMode="auto">
            <a:xfrm>
              <a:off x="1067" y="2344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8710" name="Rectangle 54"/>
            <p:cNvSpPr>
              <a:spLocks noChangeArrowheads="1"/>
            </p:cNvSpPr>
            <p:nvPr/>
          </p:nvSpPr>
          <p:spPr bwMode="auto">
            <a:xfrm>
              <a:off x="1067" y="2056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8711" name="Rectangle 55"/>
            <p:cNvSpPr>
              <a:spLocks noChangeArrowheads="1"/>
            </p:cNvSpPr>
            <p:nvPr/>
          </p:nvSpPr>
          <p:spPr bwMode="auto">
            <a:xfrm>
              <a:off x="1067" y="3784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8712" name="Rectangle 56"/>
            <p:cNvSpPr>
              <a:spLocks noChangeArrowheads="1"/>
            </p:cNvSpPr>
            <p:nvPr/>
          </p:nvSpPr>
          <p:spPr bwMode="auto">
            <a:xfrm>
              <a:off x="779" y="2632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8713" name="Rectangle 57"/>
            <p:cNvSpPr>
              <a:spLocks noChangeArrowheads="1"/>
            </p:cNvSpPr>
            <p:nvPr/>
          </p:nvSpPr>
          <p:spPr bwMode="auto">
            <a:xfrm>
              <a:off x="779" y="3784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8714" name="Rectangle 59"/>
            <p:cNvSpPr>
              <a:spLocks noChangeArrowheads="1"/>
            </p:cNvSpPr>
            <p:nvPr/>
          </p:nvSpPr>
          <p:spPr bwMode="auto">
            <a:xfrm>
              <a:off x="779" y="3208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8715" name="Rectangle 60"/>
            <p:cNvSpPr>
              <a:spLocks noChangeArrowheads="1"/>
            </p:cNvSpPr>
            <p:nvPr/>
          </p:nvSpPr>
          <p:spPr bwMode="auto">
            <a:xfrm>
              <a:off x="779" y="2920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8716" name="Rectangle 61"/>
            <p:cNvSpPr>
              <a:spLocks noChangeArrowheads="1"/>
            </p:cNvSpPr>
            <p:nvPr/>
          </p:nvSpPr>
          <p:spPr bwMode="auto">
            <a:xfrm>
              <a:off x="203" y="2632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8717" name="Rectangle 62"/>
            <p:cNvSpPr>
              <a:spLocks noChangeArrowheads="1"/>
            </p:cNvSpPr>
            <p:nvPr/>
          </p:nvSpPr>
          <p:spPr bwMode="auto">
            <a:xfrm>
              <a:off x="203" y="2056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8718" name="Rectangle 63"/>
            <p:cNvSpPr>
              <a:spLocks noChangeArrowheads="1"/>
            </p:cNvSpPr>
            <p:nvPr/>
          </p:nvSpPr>
          <p:spPr bwMode="auto">
            <a:xfrm>
              <a:off x="203" y="2920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8719" name="Rectangle 64"/>
            <p:cNvSpPr>
              <a:spLocks noChangeArrowheads="1"/>
            </p:cNvSpPr>
            <p:nvPr/>
          </p:nvSpPr>
          <p:spPr bwMode="auto">
            <a:xfrm>
              <a:off x="203" y="3784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8720" name="Rectangle 66"/>
            <p:cNvSpPr>
              <a:spLocks noChangeArrowheads="1"/>
            </p:cNvSpPr>
            <p:nvPr/>
          </p:nvSpPr>
          <p:spPr bwMode="auto">
            <a:xfrm>
              <a:off x="203" y="2344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8721" name="Rectangle 67"/>
            <p:cNvSpPr>
              <a:spLocks noChangeArrowheads="1"/>
            </p:cNvSpPr>
            <p:nvPr/>
          </p:nvSpPr>
          <p:spPr bwMode="auto">
            <a:xfrm>
              <a:off x="203" y="1768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8722" name="Rectangle 68"/>
            <p:cNvSpPr>
              <a:spLocks noChangeArrowheads="1"/>
            </p:cNvSpPr>
            <p:nvPr/>
          </p:nvSpPr>
          <p:spPr bwMode="auto">
            <a:xfrm>
              <a:off x="203" y="1480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8723" name="Rectangle 69"/>
            <p:cNvSpPr>
              <a:spLocks noChangeArrowheads="1"/>
            </p:cNvSpPr>
            <p:nvPr/>
          </p:nvSpPr>
          <p:spPr bwMode="auto">
            <a:xfrm>
              <a:off x="203" y="3208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8724" name="Rectangle 70"/>
            <p:cNvSpPr>
              <a:spLocks noChangeArrowheads="1"/>
            </p:cNvSpPr>
            <p:nvPr/>
          </p:nvSpPr>
          <p:spPr bwMode="auto">
            <a:xfrm>
              <a:off x="1355" y="2056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8725" name="Rectangle 71"/>
            <p:cNvSpPr>
              <a:spLocks noChangeArrowheads="1"/>
            </p:cNvSpPr>
            <p:nvPr/>
          </p:nvSpPr>
          <p:spPr bwMode="auto">
            <a:xfrm>
              <a:off x="1931" y="2056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8726" name="Rectangle 72"/>
            <p:cNvSpPr>
              <a:spLocks noChangeArrowheads="1"/>
            </p:cNvSpPr>
            <p:nvPr/>
          </p:nvSpPr>
          <p:spPr bwMode="auto">
            <a:xfrm>
              <a:off x="2219" y="1768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8727" name="Rectangle 73"/>
            <p:cNvSpPr>
              <a:spLocks noChangeArrowheads="1"/>
            </p:cNvSpPr>
            <p:nvPr/>
          </p:nvSpPr>
          <p:spPr bwMode="auto">
            <a:xfrm>
              <a:off x="1931" y="1768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8728" name="Rectangle 74"/>
            <p:cNvSpPr>
              <a:spLocks noChangeArrowheads="1"/>
            </p:cNvSpPr>
            <p:nvPr/>
          </p:nvSpPr>
          <p:spPr bwMode="auto">
            <a:xfrm>
              <a:off x="2219" y="1480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8729" name="Rectangle 75"/>
            <p:cNvSpPr>
              <a:spLocks noChangeArrowheads="1"/>
            </p:cNvSpPr>
            <p:nvPr/>
          </p:nvSpPr>
          <p:spPr bwMode="auto">
            <a:xfrm>
              <a:off x="2219" y="3208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8730" name="Rectangle 76"/>
            <p:cNvSpPr>
              <a:spLocks noChangeArrowheads="1"/>
            </p:cNvSpPr>
            <p:nvPr/>
          </p:nvSpPr>
          <p:spPr bwMode="auto">
            <a:xfrm>
              <a:off x="1931" y="1480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8731" name="Rectangle 77"/>
            <p:cNvSpPr>
              <a:spLocks noChangeArrowheads="1"/>
            </p:cNvSpPr>
            <p:nvPr/>
          </p:nvSpPr>
          <p:spPr bwMode="auto">
            <a:xfrm>
              <a:off x="1643" y="2344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8732" name="Rectangle 78"/>
            <p:cNvSpPr>
              <a:spLocks noChangeArrowheads="1"/>
            </p:cNvSpPr>
            <p:nvPr/>
          </p:nvSpPr>
          <p:spPr bwMode="auto">
            <a:xfrm>
              <a:off x="1643" y="2056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8733" name="Rectangle 79"/>
            <p:cNvSpPr>
              <a:spLocks noChangeArrowheads="1"/>
            </p:cNvSpPr>
            <p:nvPr/>
          </p:nvSpPr>
          <p:spPr bwMode="auto">
            <a:xfrm>
              <a:off x="1643" y="1768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8734" name="Rectangle 80"/>
            <p:cNvSpPr>
              <a:spLocks noChangeArrowheads="1"/>
            </p:cNvSpPr>
            <p:nvPr/>
          </p:nvSpPr>
          <p:spPr bwMode="auto">
            <a:xfrm>
              <a:off x="1643" y="1480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8735" name="Rectangle 81"/>
            <p:cNvSpPr>
              <a:spLocks noChangeArrowheads="1"/>
            </p:cNvSpPr>
            <p:nvPr/>
          </p:nvSpPr>
          <p:spPr bwMode="auto">
            <a:xfrm>
              <a:off x="1355" y="1480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8736" name="Rectangle 82"/>
            <p:cNvSpPr>
              <a:spLocks noChangeArrowheads="1"/>
            </p:cNvSpPr>
            <p:nvPr/>
          </p:nvSpPr>
          <p:spPr bwMode="auto">
            <a:xfrm>
              <a:off x="1067" y="1768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8737" name="Rectangle 83"/>
            <p:cNvSpPr>
              <a:spLocks noChangeArrowheads="1"/>
            </p:cNvSpPr>
            <p:nvPr/>
          </p:nvSpPr>
          <p:spPr bwMode="auto">
            <a:xfrm>
              <a:off x="1067" y="1480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8738" name="Rectangle 84"/>
            <p:cNvSpPr>
              <a:spLocks noChangeArrowheads="1"/>
            </p:cNvSpPr>
            <p:nvPr/>
          </p:nvSpPr>
          <p:spPr bwMode="auto">
            <a:xfrm>
              <a:off x="2507" y="2056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8739" name="Rectangle 85"/>
            <p:cNvSpPr>
              <a:spLocks noChangeArrowheads="1"/>
            </p:cNvSpPr>
            <p:nvPr/>
          </p:nvSpPr>
          <p:spPr bwMode="auto">
            <a:xfrm>
              <a:off x="2507" y="1480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8740" name="Rectangle 86"/>
            <p:cNvSpPr>
              <a:spLocks noChangeArrowheads="1"/>
            </p:cNvSpPr>
            <p:nvPr/>
          </p:nvSpPr>
          <p:spPr bwMode="auto">
            <a:xfrm>
              <a:off x="2507" y="1768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8741" name="Rectangle 87"/>
            <p:cNvSpPr>
              <a:spLocks noChangeArrowheads="1"/>
            </p:cNvSpPr>
            <p:nvPr/>
          </p:nvSpPr>
          <p:spPr bwMode="auto">
            <a:xfrm>
              <a:off x="2507" y="2344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8742" name="Rectangle 88"/>
            <p:cNvSpPr>
              <a:spLocks noChangeArrowheads="1"/>
            </p:cNvSpPr>
            <p:nvPr/>
          </p:nvSpPr>
          <p:spPr bwMode="auto">
            <a:xfrm>
              <a:off x="2219" y="2056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8743" name="Rectangle 89"/>
            <p:cNvSpPr>
              <a:spLocks noChangeArrowheads="1"/>
            </p:cNvSpPr>
            <p:nvPr/>
          </p:nvSpPr>
          <p:spPr bwMode="auto">
            <a:xfrm>
              <a:off x="2219" y="2344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8744" name="Rectangle 90"/>
            <p:cNvSpPr>
              <a:spLocks noChangeArrowheads="1"/>
            </p:cNvSpPr>
            <p:nvPr/>
          </p:nvSpPr>
          <p:spPr bwMode="auto">
            <a:xfrm>
              <a:off x="1931" y="2344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8745" name="Rectangle 91"/>
            <p:cNvSpPr>
              <a:spLocks noChangeArrowheads="1"/>
            </p:cNvSpPr>
            <p:nvPr/>
          </p:nvSpPr>
          <p:spPr bwMode="auto">
            <a:xfrm>
              <a:off x="2507" y="2920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8746" name="Rectangle 92"/>
            <p:cNvSpPr>
              <a:spLocks noChangeArrowheads="1"/>
            </p:cNvSpPr>
            <p:nvPr/>
          </p:nvSpPr>
          <p:spPr bwMode="auto">
            <a:xfrm>
              <a:off x="1355" y="2632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8747" name="Rectangle 93"/>
            <p:cNvSpPr>
              <a:spLocks noChangeArrowheads="1"/>
            </p:cNvSpPr>
            <p:nvPr/>
          </p:nvSpPr>
          <p:spPr bwMode="auto">
            <a:xfrm>
              <a:off x="1355" y="2920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8748" name="Rectangle 94"/>
            <p:cNvSpPr>
              <a:spLocks noChangeArrowheads="1"/>
            </p:cNvSpPr>
            <p:nvPr/>
          </p:nvSpPr>
          <p:spPr bwMode="auto">
            <a:xfrm>
              <a:off x="1931" y="2920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8749" name="Rectangle 95"/>
            <p:cNvSpPr>
              <a:spLocks noChangeArrowheads="1"/>
            </p:cNvSpPr>
            <p:nvPr/>
          </p:nvSpPr>
          <p:spPr bwMode="auto">
            <a:xfrm>
              <a:off x="2507" y="2632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8750" name="Rectangle 96"/>
            <p:cNvSpPr>
              <a:spLocks noChangeArrowheads="1"/>
            </p:cNvSpPr>
            <p:nvPr/>
          </p:nvSpPr>
          <p:spPr bwMode="auto">
            <a:xfrm>
              <a:off x="1931" y="2632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8751" name="Rectangle 13"/>
            <p:cNvSpPr>
              <a:spLocks noChangeArrowheads="1"/>
            </p:cNvSpPr>
            <p:nvPr/>
          </p:nvSpPr>
          <p:spPr bwMode="auto">
            <a:xfrm>
              <a:off x="779" y="3497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rgbClr val="FF33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8752" name="Rectangle 14"/>
            <p:cNvSpPr>
              <a:spLocks noChangeArrowheads="1"/>
            </p:cNvSpPr>
            <p:nvPr/>
          </p:nvSpPr>
          <p:spPr bwMode="auto">
            <a:xfrm>
              <a:off x="491" y="3497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8753" name="Rectangle 15"/>
            <p:cNvSpPr>
              <a:spLocks noChangeArrowheads="1"/>
            </p:cNvSpPr>
            <p:nvPr/>
          </p:nvSpPr>
          <p:spPr bwMode="auto">
            <a:xfrm>
              <a:off x="203" y="3497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rgbClr val="FF33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8754" name="Rectangle 16"/>
            <p:cNvSpPr>
              <a:spLocks noChangeArrowheads="1"/>
            </p:cNvSpPr>
            <p:nvPr/>
          </p:nvSpPr>
          <p:spPr bwMode="auto">
            <a:xfrm>
              <a:off x="2219" y="3497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8755" name="Rectangle 17"/>
            <p:cNvSpPr>
              <a:spLocks noChangeArrowheads="1"/>
            </p:cNvSpPr>
            <p:nvPr/>
          </p:nvSpPr>
          <p:spPr bwMode="auto">
            <a:xfrm>
              <a:off x="1931" y="3497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rgbClr val="FF33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8756" name="Rectangle 18"/>
            <p:cNvSpPr>
              <a:spLocks noChangeArrowheads="1"/>
            </p:cNvSpPr>
            <p:nvPr/>
          </p:nvSpPr>
          <p:spPr bwMode="auto">
            <a:xfrm>
              <a:off x="1643" y="3497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8757" name="Rectangle 19"/>
            <p:cNvSpPr>
              <a:spLocks noChangeArrowheads="1"/>
            </p:cNvSpPr>
            <p:nvPr/>
          </p:nvSpPr>
          <p:spPr bwMode="auto">
            <a:xfrm>
              <a:off x="1355" y="3497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rgbClr val="FF33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8758" name="Rectangle 20"/>
            <p:cNvSpPr>
              <a:spLocks noChangeArrowheads="1"/>
            </p:cNvSpPr>
            <p:nvPr/>
          </p:nvSpPr>
          <p:spPr bwMode="auto">
            <a:xfrm>
              <a:off x="1067" y="3497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8759" name="Rectangle 21"/>
            <p:cNvSpPr>
              <a:spLocks noChangeArrowheads="1"/>
            </p:cNvSpPr>
            <p:nvPr/>
          </p:nvSpPr>
          <p:spPr bwMode="auto">
            <a:xfrm>
              <a:off x="2507" y="3497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rgbClr val="FF33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8760" name="Rectangle 39"/>
            <p:cNvSpPr>
              <a:spLocks noChangeArrowheads="1"/>
            </p:cNvSpPr>
            <p:nvPr/>
          </p:nvSpPr>
          <p:spPr bwMode="auto">
            <a:xfrm>
              <a:off x="2507" y="3496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8761" name="Rectangle 41"/>
            <p:cNvSpPr>
              <a:spLocks noChangeArrowheads="1"/>
            </p:cNvSpPr>
            <p:nvPr/>
          </p:nvSpPr>
          <p:spPr bwMode="auto">
            <a:xfrm>
              <a:off x="1931" y="3496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8762" name="Rectangle 49"/>
            <p:cNvSpPr>
              <a:spLocks noChangeArrowheads="1"/>
            </p:cNvSpPr>
            <p:nvPr/>
          </p:nvSpPr>
          <p:spPr bwMode="auto">
            <a:xfrm>
              <a:off x="1355" y="3496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8763" name="Rectangle 58"/>
            <p:cNvSpPr>
              <a:spLocks noChangeArrowheads="1"/>
            </p:cNvSpPr>
            <p:nvPr/>
          </p:nvSpPr>
          <p:spPr bwMode="auto">
            <a:xfrm>
              <a:off x="779" y="3496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8764" name="Rectangle 65"/>
            <p:cNvSpPr>
              <a:spLocks noChangeArrowheads="1"/>
            </p:cNvSpPr>
            <p:nvPr/>
          </p:nvSpPr>
          <p:spPr bwMode="auto">
            <a:xfrm>
              <a:off x="203" y="3496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308" name="Text Box 12"/>
          <p:cNvSpPr txBox="1">
            <a:spLocks noChangeArrowheads="1"/>
          </p:cNvSpPr>
          <p:nvPr/>
        </p:nvSpPr>
        <p:spPr bwMode="auto">
          <a:xfrm>
            <a:off x="2295525" y="393700"/>
            <a:ext cx="5160963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>
                <a:solidFill>
                  <a:srgbClr val="000066"/>
                </a:solidFill>
                <a:latin typeface="Arial" charset="0"/>
              </a:rPr>
              <a:t>Nhấc các nan 3, 4, 7, 8</a:t>
            </a:r>
          </a:p>
        </p:txBody>
      </p:sp>
      <p:sp>
        <p:nvSpPr>
          <p:cNvPr id="55309" name="Text Box 13"/>
          <p:cNvSpPr txBox="1">
            <a:spLocks noChangeArrowheads="1"/>
          </p:cNvSpPr>
          <p:nvPr/>
        </p:nvSpPr>
        <p:spPr bwMode="auto">
          <a:xfrm>
            <a:off x="246063" y="1911350"/>
            <a:ext cx="4173537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chemeClr val="folHlink"/>
                </a:solidFill>
                <a:latin typeface="Arial" charset="0"/>
              </a:rPr>
              <a:t>1       2      3     4     5       6    7     8</a:t>
            </a:r>
            <a:r>
              <a:rPr lang="en-US">
                <a:solidFill>
                  <a:srgbClr val="000066"/>
                </a:solidFill>
                <a:latin typeface="Arial" charset="0"/>
              </a:rPr>
              <a:t>    9        </a:t>
            </a:r>
          </a:p>
        </p:txBody>
      </p:sp>
      <p:grpSp>
        <p:nvGrpSpPr>
          <p:cNvPr id="2" name="Group 97"/>
          <p:cNvGrpSpPr>
            <a:grpSpLocks/>
          </p:cNvGrpSpPr>
          <p:nvPr/>
        </p:nvGrpSpPr>
        <p:grpSpPr bwMode="auto">
          <a:xfrm>
            <a:off x="4724400" y="4340225"/>
            <a:ext cx="4114800" cy="457200"/>
            <a:chOff x="672" y="192"/>
            <a:chExt cx="2592" cy="288"/>
          </a:xfrm>
        </p:grpSpPr>
        <p:sp>
          <p:nvSpPr>
            <p:cNvPr id="29792" name="Rectangle 98"/>
            <p:cNvSpPr>
              <a:spLocks noChangeArrowheads="1"/>
            </p:cNvSpPr>
            <p:nvPr/>
          </p:nvSpPr>
          <p:spPr bwMode="auto">
            <a:xfrm>
              <a:off x="1248" y="192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9793" name="Rectangle 99"/>
            <p:cNvSpPr>
              <a:spLocks noChangeArrowheads="1"/>
            </p:cNvSpPr>
            <p:nvPr/>
          </p:nvSpPr>
          <p:spPr bwMode="auto">
            <a:xfrm>
              <a:off x="960" y="192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9794" name="Rectangle 100"/>
            <p:cNvSpPr>
              <a:spLocks noChangeArrowheads="1"/>
            </p:cNvSpPr>
            <p:nvPr/>
          </p:nvSpPr>
          <p:spPr bwMode="auto">
            <a:xfrm>
              <a:off x="672" y="192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9795" name="Rectangle 101"/>
            <p:cNvSpPr>
              <a:spLocks noChangeArrowheads="1"/>
            </p:cNvSpPr>
            <p:nvPr/>
          </p:nvSpPr>
          <p:spPr bwMode="auto">
            <a:xfrm>
              <a:off x="2688" y="192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9796" name="Rectangle 102"/>
            <p:cNvSpPr>
              <a:spLocks noChangeArrowheads="1"/>
            </p:cNvSpPr>
            <p:nvPr/>
          </p:nvSpPr>
          <p:spPr bwMode="auto">
            <a:xfrm>
              <a:off x="2400" y="192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9797" name="Rectangle 103"/>
            <p:cNvSpPr>
              <a:spLocks noChangeArrowheads="1"/>
            </p:cNvSpPr>
            <p:nvPr/>
          </p:nvSpPr>
          <p:spPr bwMode="auto">
            <a:xfrm>
              <a:off x="2112" y="192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9798" name="Rectangle 104"/>
            <p:cNvSpPr>
              <a:spLocks noChangeArrowheads="1"/>
            </p:cNvSpPr>
            <p:nvPr/>
          </p:nvSpPr>
          <p:spPr bwMode="auto">
            <a:xfrm>
              <a:off x="1824" y="192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9799" name="Rectangle 105"/>
            <p:cNvSpPr>
              <a:spLocks noChangeArrowheads="1"/>
            </p:cNvSpPr>
            <p:nvPr/>
          </p:nvSpPr>
          <p:spPr bwMode="auto">
            <a:xfrm>
              <a:off x="1536" y="192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9800" name="Rectangle 106"/>
            <p:cNvSpPr>
              <a:spLocks noChangeArrowheads="1"/>
            </p:cNvSpPr>
            <p:nvPr/>
          </p:nvSpPr>
          <p:spPr bwMode="auto">
            <a:xfrm>
              <a:off x="2976" y="192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</p:grpSp>
      <p:grpSp>
        <p:nvGrpSpPr>
          <p:cNvPr id="29701" name="Group 112"/>
          <p:cNvGrpSpPr>
            <a:grpSpLocks/>
          </p:cNvGrpSpPr>
          <p:nvPr/>
        </p:nvGrpSpPr>
        <p:grpSpPr bwMode="auto">
          <a:xfrm>
            <a:off x="322263" y="2349500"/>
            <a:ext cx="4114800" cy="4114800"/>
            <a:chOff x="203" y="1480"/>
            <a:chExt cx="2592" cy="2592"/>
          </a:xfrm>
        </p:grpSpPr>
        <p:sp>
          <p:nvSpPr>
            <p:cNvPr id="29702" name="Rectangle 113"/>
            <p:cNvSpPr>
              <a:spLocks noChangeArrowheads="1"/>
            </p:cNvSpPr>
            <p:nvPr/>
          </p:nvSpPr>
          <p:spPr bwMode="auto">
            <a:xfrm>
              <a:off x="2219" y="2920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9703" name="Rectangle 114"/>
            <p:cNvSpPr>
              <a:spLocks noChangeArrowheads="1"/>
            </p:cNvSpPr>
            <p:nvPr/>
          </p:nvSpPr>
          <p:spPr bwMode="auto">
            <a:xfrm>
              <a:off x="1643" y="2920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9704" name="Rectangle 115"/>
            <p:cNvSpPr>
              <a:spLocks noChangeArrowheads="1"/>
            </p:cNvSpPr>
            <p:nvPr/>
          </p:nvSpPr>
          <p:spPr bwMode="auto">
            <a:xfrm>
              <a:off x="1643" y="2632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9705" name="Rectangle 116"/>
            <p:cNvSpPr>
              <a:spLocks noChangeArrowheads="1"/>
            </p:cNvSpPr>
            <p:nvPr/>
          </p:nvSpPr>
          <p:spPr bwMode="auto">
            <a:xfrm>
              <a:off x="2219" y="2632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9706" name="Rectangle 117"/>
            <p:cNvSpPr>
              <a:spLocks noChangeArrowheads="1"/>
            </p:cNvSpPr>
            <p:nvPr/>
          </p:nvSpPr>
          <p:spPr bwMode="auto">
            <a:xfrm>
              <a:off x="491" y="2920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9707" name="Rectangle 118"/>
            <p:cNvSpPr>
              <a:spLocks noChangeArrowheads="1"/>
            </p:cNvSpPr>
            <p:nvPr/>
          </p:nvSpPr>
          <p:spPr bwMode="auto">
            <a:xfrm>
              <a:off x="1067" y="2920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9708" name="Rectangle 119"/>
            <p:cNvSpPr>
              <a:spLocks noChangeArrowheads="1"/>
            </p:cNvSpPr>
            <p:nvPr/>
          </p:nvSpPr>
          <p:spPr bwMode="auto">
            <a:xfrm>
              <a:off x="1067" y="2632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9709" name="Rectangle 120"/>
            <p:cNvSpPr>
              <a:spLocks noChangeArrowheads="1"/>
            </p:cNvSpPr>
            <p:nvPr/>
          </p:nvSpPr>
          <p:spPr bwMode="auto">
            <a:xfrm>
              <a:off x="491" y="2632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9710" name="Rectangle 121"/>
            <p:cNvSpPr>
              <a:spLocks noChangeArrowheads="1"/>
            </p:cNvSpPr>
            <p:nvPr/>
          </p:nvSpPr>
          <p:spPr bwMode="auto">
            <a:xfrm>
              <a:off x="491" y="3208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9711" name="Rectangle 122"/>
            <p:cNvSpPr>
              <a:spLocks noChangeArrowheads="1"/>
            </p:cNvSpPr>
            <p:nvPr/>
          </p:nvSpPr>
          <p:spPr bwMode="auto">
            <a:xfrm>
              <a:off x="779" y="2344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9712" name="Rectangle 123"/>
            <p:cNvSpPr>
              <a:spLocks noChangeArrowheads="1"/>
            </p:cNvSpPr>
            <p:nvPr/>
          </p:nvSpPr>
          <p:spPr bwMode="auto">
            <a:xfrm>
              <a:off x="779" y="2056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9713" name="Rectangle 124"/>
            <p:cNvSpPr>
              <a:spLocks noChangeArrowheads="1"/>
            </p:cNvSpPr>
            <p:nvPr/>
          </p:nvSpPr>
          <p:spPr bwMode="auto">
            <a:xfrm>
              <a:off x="779" y="1768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9714" name="Rectangle 125"/>
            <p:cNvSpPr>
              <a:spLocks noChangeArrowheads="1"/>
            </p:cNvSpPr>
            <p:nvPr/>
          </p:nvSpPr>
          <p:spPr bwMode="auto">
            <a:xfrm>
              <a:off x="779" y="1480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9715" name="Rectangle 126"/>
            <p:cNvSpPr>
              <a:spLocks noChangeArrowheads="1"/>
            </p:cNvSpPr>
            <p:nvPr/>
          </p:nvSpPr>
          <p:spPr bwMode="auto">
            <a:xfrm>
              <a:off x="491" y="3496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9716" name="Rectangle 127"/>
            <p:cNvSpPr>
              <a:spLocks noChangeArrowheads="1"/>
            </p:cNvSpPr>
            <p:nvPr/>
          </p:nvSpPr>
          <p:spPr bwMode="auto">
            <a:xfrm>
              <a:off x="491" y="3784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9717" name="Rectangle 128"/>
            <p:cNvSpPr>
              <a:spLocks noChangeArrowheads="1"/>
            </p:cNvSpPr>
            <p:nvPr/>
          </p:nvSpPr>
          <p:spPr bwMode="auto">
            <a:xfrm>
              <a:off x="491" y="2344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9718" name="Rectangle 129"/>
            <p:cNvSpPr>
              <a:spLocks noChangeArrowheads="1"/>
            </p:cNvSpPr>
            <p:nvPr/>
          </p:nvSpPr>
          <p:spPr bwMode="auto">
            <a:xfrm>
              <a:off x="491" y="2056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9719" name="Rectangle 130"/>
            <p:cNvSpPr>
              <a:spLocks noChangeArrowheads="1"/>
            </p:cNvSpPr>
            <p:nvPr/>
          </p:nvSpPr>
          <p:spPr bwMode="auto">
            <a:xfrm>
              <a:off x="491" y="1768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9720" name="Rectangle 131"/>
            <p:cNvSpPr>
              <a:spLocks noChangeArrowheads="1"/>
            </p:cNvSpPr>
            <p:nvPr/>
          </p:nvSpPr>
          <p:spPr bwMode="auto">
            <a:xfrm>
              <a:off x="491" y="1480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9721" name="Rectangle 132"/>
            <p:cNvSpPr>
              <a:spLocks noChangeArrowheads="1"/>
            </p:cNvSpPr>
            <p:nvPr/>
          </p:nvSpPr>
          <p:spPr bwMode="auto">
            <a:xfrm>
              <a:off x="1355" y="2344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9722" name="Rectangle 133"/>
            <p:cNvSpPr>
              <a:spLocks noChangeArrowheads="1"/>
            </p:cNvSpPr>
            <p:nvPr/>
          </p:nvSpPr>
          <p:spPr bwMode="auto">
            <a:xfrm>
              <a:off x="1355" y="1768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9723" name="Rectangle 134"/>
            <p:cNvSpPr>
              <a:spLocks noChangeArrowheads="1"/>
            </p:cNvSpPr>
            <p:nvPr/>
          </p:nvSpPr>
          <p:spPr bwMode="auto">
            <a:xfrm>
              <a:off x="2507" y="3208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9724" name="Rectangle 135"/>
            <p:cNvSpPr>
              <a:spLocks noChangeArrowheads="1"/>
            </p:cNvSpPr>
            <p:nvPr/>
          </p:nvSpPr>
          <p:spPr bwMode="auto">
            <a:xfrm>
              <a:off x="1931" y="3208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9725" name="Rectangle 136"/>
            <p:cNvSpPr>
              <a:spLocks noChangeArrowheads="1"/>
            </p:cNvSpPr>
            <p:nvPr/>
          </p:nvSpPr>
          <p:spPr bwMode="auto">
            <a:xfrm>
              <a:off x="2219" y="3496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9726" name="Rectangle 137"/>
            <p:cNvSpPr>
              <a:spLocks noChangeArrowheads="1"/>
            </p:cNvSpPr>
            <p:nvPr/>
          </p:nvSpPr>
          <p:spPr bwMode="auto">
            <a:xfrm>
              <a:off x="2507" y="3784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9727" name="Rectangle 138"/>
            <p:cNvSpPr>
              <a:spLocks noChangeArrowheads="1"/>
            </p:cNvSpPr>
            <p:nvPr/>
          </p:nvSpPr>
          <p:spPr bwMode="auto">
            <a:xfrm>
              <a:off x="2219" y="3784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9728" name="Rectangle 139"/>
            <p:cNvSpPr>
              <a:spLocks noChangeArrowheads="1"/>
            </p:cNvSpPr>
            <p:nvPr/>
          </p:nvSpPr>
          <p:spPr bwMode="auto">
            <a:xfrm>
              <a:off x="1931" y="3784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9729" name="Rectangle 140"/>
            <p:cNvSpPr>
              <a:spLocks noChangeArrowheads="1"/>
            </p:cNvSpPr>
            <p:nvPr/>
          </p:nvSpPr>
          <p:spPr bwMode="auto">
            <a:xfrm>
              <a:off x="1643" y="3208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9730" name="Rectangle 141"/>
            <p:cNvSpPr>
              <a:spLocks noChangeArrowheads="1"/>
            </p:cNvSpPr>
            <p:nvPr/>
          </p:nvSpPr>
          <p:spPr bwMode="auto">
            <a:xfrm>
              <a:off x="1643" y="3496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9731" name="Rectangle 142"/>
            <p:cNvSpPr>
              <a:spLocks noChangeArrowheads="1"/>
            </p:cNvSpPr>
            <p:nvPr/>
          </p:nvSpPr>
          <p:spPr bwMode="auto">
            <a:xfrm>
              <a:off x="1643" y="3784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9732" name="Rectangle 143"/>
            <p:cNvSpPr>
              <a:spLocks noChangeArrowheads="1"/>
            </p:cNvSpPr>
            <p:nvPr/>
          </p:nvSpPr>
          <p:spPr bwMode="auto">
            <a:xfrm>
              <a:off x="1355" y="3208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9733" name="Rectangle 144"/>
            <p:cNvSpPr>
              <a:spLocks noChangeArrowheads="1"/>
            </p:cNvSpPr>
            <p:nvPr/>
          </p:nvSpPr>
          <p:spPr bwMode="auto">
            <a:xfrm>
              <a:off x="1355" y="3784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9734" name="Rectangle 145"/>
            <p:cNvSpPr>
              <a:spLocks noChangeArrowheads="1"/>
            </p:cNvSpPr>
            <p:nvPr/>
          </p:nvSpPr>
          <p:spPr bwMode="auto">
            <a:xfrm>
              <a:off x="1067" y="3496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9735" name="Rectangle 146"/>
            <p:cNvSpPr>
              <a:spLocks noChangeArrowheads="1"/>
            </p:cNvSpPr>
            <p:nvPr/>
          </p:nvSpPr>
          <p:spPr bwMode="auto">
            <a:xfrm>
              <a:off x="1067" y="3208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9736" name="Rectangle 147"/>
            <p:cNvSpPr>
              <a:spLocks noChangeArrowheads="1"/>
            </p:cNvSpPr>
            <p:nvPr/>
          </p:nvSpPr>
          <p:spPr bwMode="auto">
            <a:xfrm>
              <a:off x="1067" y="2344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9737" name="Rectangle 148"/>
            <p:cNvSpPr>
              <a:spLocks noChangeArrowheads="1"/>
            </p:cNvSpPr>
            <p:nvPr/>
          </p:nvSpPr>
          <p:spPr bwMode="auto">
            <a:xfrm>
              <a:off x="1067" y="2056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9738" name="Rectangle 149"/>
            <p:cNvSpPr>
              <a:spLocks noChangeArrowheads="1"/>
            </p:cNvSpPr>
            <p:nvPr/>
          </p:nvSpPr>
          <p:spPr bwMode="auto">
            <a:xfrm>
              <a:off x="1067" y="3784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9739" name="Rectangle 150"/>
            <p:cNvSpPr>
              <a:spLocks noChangeArrowheads="1"/>
            </p:cNvSpPr>
            <p:nvPr/>
          </p:nvSpPr>
          <p:spPr bwMode="auto">
            <a:xfrm>
              <a:off x="779" y="2632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9740" name="Rectangle 151"/>
            <p:cNvSpPr>
              <a:spLocks noChangeArrowheads="1"/>
            </p:cNvSpPr>
            <p:nvPr/>
          </p:nvSpPr>
          <p:spPr bwMode="auto">
            <a:xfrm>
              <a:off x="779" y="3784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9741" name="Rectangle 152"/>
            <p:cNvSpPr>
              <a:spLocks noChangeArrowheads="1"/>
            </p:cNvSpPr>
            <p:nvPr/>
          </p:nvSpPr>
          <p:spPr bwMode="auto">
            <a:xfrm>
              <a:off x="779" y="3208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9742" name="Rectangle 153"/>
            <p:cNvSpPr>
              <a:spLocks noChangeArrowheads="1"/>
            </p:cNvSpPr>
            <p:nvPr/>
          </p:nvSpPr>
          <p:spPr bwMode="auto">
            <a:xfrm>
              <a:off x="779" y="2920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9743" name="Rectangle 154"/>
            <p:cNvSpPr>
              <a:spLocks noChangeArrowheads="1"/>
            </p:cNvSpPr>
            <p:nvPr/>
          </p:nvSpPr>
          <p:spPr bwMode="auto">
            <a:xfrm>
              <a:off x="203" y="2632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9744" name="Rectangle 155"/>
            <p:cNvSpPr>
              <a:spLocks noChangeArrowheads="1"/>
            </p:cNvSpPr>
            <p:nvPr/>
          </p:nvSpPr>
          <p:spPr bwMode="auto">
            <a:xfrm>
              <a:off x="203" y="2056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9745" name="Rectangle 156"/>
            <p:cNvSpPr>
              <a:spLocks noChangeArrowheads="1"/>
            </p:cNvSpPr>
            <p:nvPr/>
          </p:nvSpPr>
          <p:spPr bwMode="auto">
            <a:xfrm>
              <a:off x="203" y="2920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9746" name="Rectangle 157"/>
            <p:cNvSpPr>
              <a:spLocks noChangeArrowheads="1"/>
            </p:cNvSpPr>
            <p:nvPr/>
          </p:nvSpPr>
          <p:spPr bwMode="auto">
            <a:xfrm>
              <a:off x="203" y="3784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9747" name="Rectangle 158"/>
            <p:cNvSpPr>
              <a:spLocks noChangeArrowheads="1"/>
            </p:cNvSpPr>
            <p:nvPr/>
          </p:nvSpPr>
          <p:spPr bwMode="auto">
            <a:xfrm>
              <a:off x="203" y="2344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9748" name="Rectangle 159"/>
            <p:cNvSpPr>
              <a:spLocks noChangeArrowheads="1"/>
            </p:cNvSpPr>
            <p:nvPr/>
          </p:nvSpPr>
          <p:spPr bwMode="auto">
            <a:xfrm>
              <a:off x="203" y="1768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9749" name="Rectangle 160"/>
            <p:cNvSpPr>
              <a:spLocks noChangeArrowheads="1"/>
            </p:cNvSpPr>
            <p:nvPr/>
          </p:nvSpPr>
          <p:spPr bwMode="auto">
            <a:xfrm>
              <a:off x="203" y="1480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9750" name="Rectangle 161"/>
            <p:cNvSpPr>
              <a:spLocks noChangeArrowheads="1"/>
            </p:cNvSpPr>
            <p:nvPr/>
          </p:nvSpPr>
          <p:spPr bwMode="auto">
            <a:xfrm>
              <a:off x="203" y="3208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9751" name="Rectangle 162"/>
            <p:cNvSpPr>
              <a:spLocks noChangeArrowheads="1"/>
            </p:cNvSpPr>
            <p:nvPr/>
          </p:nvSpPr>
          <p:spPr bwMode="auto">
            <a:xfrm>
              <a:off x="1355" y="2056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9752" name="Rectangle 163"/>
            <p:cNvSpPr>
              <a:spLocks noChangeArrowheads="1"/>
            </p:cNvSpPr>
            <p:nvPr/>
          </p:nvSpPr>
          <p:spPr bwMode="auto">
            <a:xfrm>
              <a:off x="1931" y="2056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9753" name="Rectangle 164"/>
            <p:cNvSpPr>
              <a:spLocks noChangeArrowheads="1"/>
            </p:cNvSpPr>
            <p:nvPr/>
          </p:nvSpPr>
          <p:spPr bwMode="auto">
            <a:xfrm>
              <a:off x="2219" y="1768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9754" name="Rectangle 165"/>
            <p:cNvSpPr>
              <a:spLocks noChangeArrowheads="1"/>
            </p:cNvSpPr>
            <p:nvPr/>
          </p:nvSpPr>
          <p:spPr bwMode="auto">
            <a:xfrm>
              <a:off x="1931" y="1768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9755" name="Rectangle 166"/>
            <p:cNvSpPr>
              <a:spLocks noChangeArrowheads="1"/>
            </p:cNvSpPr>
            <p:nvPr/>
          </p:nvSpPr>
          <p:spPr bwMode="auto">
            <a:xfrm>
              <a:off x="2219" y="1480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9756" name="Rectangle 167"/>
            <p:cNvSpPr>
              <a:spLocks noChangeArrowheads="1"/>
            </p:cNvSpPr>
            <p:nvPr/>
          </p:nvSpPr>
          <p:spPr bwMode="auto">
            <a:xfrm>
              <a:off x="2219" y="3208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9757" name="Rectangle 168"/>
            <p:cNvSpPr>
              <a:spLocks noChangeArrowheads="1"/>
            </p:cNvSpPr>
            <p:nvPr/>
          </p:nvSpPr>
          <p:spPr bwMode="auto">
            <a:xfrm>
              <a:off x="1931" y="1480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9758" name="Rectangle 169"/>
            <p:cNvSpPr>
              <a:spLocks noChangeArrowheads="1"/>
            </p:cNvSpPr>
            <p:nvPr/>
          </p:nvSpPr>
          <p:spPr bwMode="auto">
            <a:xfrm>
              <a:off x="1643" y="2344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9759" name="Rectangle 170"/>
            <p:cNvSpPr>
              <a:spLocks noChangeArrowheads="1"/>
            </p:cNvSpPr>
            <p:nvPr/>
          </p:nvSpPr>
          <p:spPr bwMode="auto">
            <a:xfrm>
              <a:off x="1643" y="2056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9760" name="Rectangle 171"/>
            <p:cNvSpPr>
              <a:spLocks noChangeArrowheads="1"/>
            </p:cNvSpPr>
            <p:nvPr/>
          </p:nvSpPr>
          <p:spPr bwMode="auto">
            <a:xfrm>
              <a:off x="1643" y="1768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9761" name="Rectangle 172"/>
            <p:cNvSpPr>
              <a:spLocks noChangeArrowheads="1"/>
            </p:cNvSpPr>
            <p:nvPr/>
          </p:nvSpPr>
          <p:spPr bwMode="auto">
            <a:xfrm>
              <a:off x="1643" y="1480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9762" name="Rectangle 173"/>
            <p:cNvSpPr>
              <a:spLocks noChangeArrowheads="1"/>
            </p:cNvSpPr>
            <p:nvPr/>
          </p:nvSpPr>
          <p:spPr bwMode="auto">
            <a:xfrm>
              <a:off x="1355" y="1480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9763" name="Rectangle 174"/>
            <p:cNvSpPr>
              <a:spLocks noChangeArrowheads="1"/>
            </p:cNvSpPr>
            <p:nvPr/>
          </p:nvSpPr>
          <p:spPr bwMode="auto">
            <a:xfrm>
              <a:off x="1067" y="1768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9764" name="Rectangle 175"/>
            <p:cNvSpPr>
              <a:spLocks noChangeArrowheads="1"/>
            </p:cNvSpPr>
            <p:nvPr/>
          </p:nvSpPr>
          <p:spPr bwMode="auto">
            <a:xfrm>
              <a:off x="1067" y="1480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9765" name="Rectangle 176"/>
            <p:cNvSpPr>
              <a:spLocks noChangeArrowheads="1"/>
            </p:cNvSpPr>
            <p:nvPr/>
          </p:nvSpPr>
          <p:spPr bwMode="auto">
            <a:xfrm>
              <a:off x="2507" y="2056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9766" name="Rectangle 177"/>
            <p:cNvSpPr>
              <a:spLocks noChangeArrowheads="1"/>
            </p:cNvSpPr>
            <p:nvPr/>
          </p:nvSpPr>
          <p:spPr bwMode="auto">
            <a:xfrm>
              <a:off x="2507" y="1480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9767" name="Rectangle 178"/>
            <p:cNvSpPr>
              <a:spLocks noChangeArrowheads="1"/>
            </p:cNvSpPr>
            <p:nvPr/>
          </p:nvSpPr>
          <p:spPr bwMode="auto">
            <a:xfrm>
              <a:off x="2507" y="1768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9768" name="Rectangle 179"/>
            <p:cNvSpPr>
              <a:spLocks noChangeArrowheads="1"/>
            </p:cNvSpPr>
            <p:nvPr/>
          </p:nvSpPr>
          <p:spPr bwMode="auto">
            <a:xfrm>
              <a:off x="2507" y="2344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9769" name="Rectangle 180"/>
            <p:cNvSpPr>
              <a:spLocks noChangeArrowheads="1"/>
            </p:cNvSpPr>
            <p:nvPr/>
          </p:nvSpPr>
          <p:spPr bwMode="auto">
            <a:xfrm>
              <a:off x="2219" y="2056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9770" name="Rectangle 181"/>
            <p:cNvSpPr>
              <a:spLocks noChangeArrowheads="1"/>
            </p:cNvSpPr>
            <p:nvPr/>
          </p:nvSpPr>
          <p:spPr bwMode="auto">
            <a:xfrm>
              <a:off x="2219" y="2344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9771" name="Rectangle 182"/>
            <p:cNvSpPr>
              <a:spLocks noChangeArrowheads="1"/>
            </p:cNvSpPr>
            <p:nvPr/>
          </p:nvSpPr>
          <p:spPr bwMode="auto">
            <a:xfrm>
              <a:off x="1931" y="2344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9772" name="Rectangle 183"/>
            <p:cNvSpPr>
              <a:spLocks noChangeArrowheads="1"/>
            </p:cNvSpPr>
            <p:nvPr/>
          </p:nvSpPr>
          <p:spPr bwMode="auto">
            <a:xfrm>
              <a:off x="2507" y="2920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9773" name="Rectangle 184"/>
            <p:cNvSpPr>
              <a:spLocks noChangeArrowheads="1"/>
            </p:cNvSpPr>
            <p:nvPr/>
          </p:nvSpPr>
          <p:spPr bwMode="auto">
            <a:xfrm>
              <a:off x="1355" y="2632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9774" name="Rectangle 185"/>
            <p:cNvSpPr>
              <a:spLocks noChangeArrowheads="1"/>
            </p:cNvSpPr>
            <p:nvPr/>
          </p:nvSpPr>
          <p:spPr bwMode="auto">
            <a:xfrm>
              <a:off x="1355" y="2920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9775" name="Rectangle 186"/>
            <p:cNvSpPr>
              <a:spLocks noChangeArrowheads="1"/>
            </p:cNvSpPr>
            <p:nvPr/>
          </p:nvSpPr>
          <p:spPr bwMode="auto">
            <a:xfrm>
              <a:off x="1931" y="2920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9776" name="Rectangle 187"/>
            <p:cNvSpPr>
              <a:spLocks noChangeArrowheads="1"/>
            </p:cNvSpPr>
            <p:nvPr/>
          </p:nvSpPr>
          <p:spPr bwMode="auto">
            <a:xfrm>
              <a:off x="2507" y="2632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9777" name="Rectangle 188"/>
            <p:cNvSpPr>
              <a:spLocks noChangeArrowheads="1"/>
            </p:cNvSpPr>
            <p:nvPr/>
          </p:nvSpPr>
          <p:spPr bwMode="auto">
            <a:xfrm>
              <a:off x="1931" y="2632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9778" name="Rectangle 189"/>
            <p:cNvSpPr>
              <a:spLocks noChangeArrowheads="1"/>
            </p:cNvSpPr>
            <p:nvPr/>
          </p:nvSpPr>
          <p:spPr bwMode="auto">
            <a:xfrm>
              <a:off x="779" y="3497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rgbClr val="FF33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9779" name="Rectangle 190"/>
            <p:cNvSpPr>
              <a:spLocks noChangeArrowheads="1"/>
            </p:cNvSpPr>
            <p:nvPr/>
          </p:nvSpPr>
          <p:spPr bwMode="auto">
            <a:xfrm>
              <a:off x="491" y="3497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9780" name="Rectangle 191"/>
            <p:cNvSpPr>
              <a:spLocks noChangeArrowheads="1"/>
            </p:cNvSpPr>
            <p:nvPr/>
          </p:nvSpPr>
          <p:spPr bwMode="auto">
            <a:xfrm>
              <a:off x="203" y="3497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rgbClr val="FF33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9781" name="Rectangle 192"/>
            <p:cNvSpPr>
              <a:spLocks noChangeArrowheads="1"/>
            </p:cNvSpPr>
            <p:nvPr/>
          </p:nvSpPr>
          <p:spPr bwMode="auto">
            <a:xfrm>
              <a:off x="2219" y="3497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9782" name="Rectangle 193"/>
            <p:cNvSpPr>
              <a:spLocks noChangeArrowheads="1"/>
            </p:cNvSpPr>
            <p:nvPr/>
          </p:nvSpPr>
          <p:spPr bwMode="auto">
            <a:xfrm>
              <a:off x="1931" y="3497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rgbClr val="FF33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9783" name="Rectangle 194"/>
            <p:cNvSpPr>
              <a:spLocks noChangeArrowheads="1"/>
            </p:cNvSpPr>
            <p:nvPr/>
          </p:nvSpPr>
          <p:spPr bwMode="auto">
            <a:xfrm>
              <a:off x="1643" y="3497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9784" name="Rectangle 195"/>
            <p:cNvSpPr>
              <a:spLocks noChangeArrowheads="1"/>
            </p:cNvSpPr>
            <p:nvPr/>
          </p:nvSpPr>
          <p:spPr bwMode="auto">
            <a:xfrm>
              <a:off x="1355" y="3497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rgbClr val="FF33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9785" name="Rectangle 196"/>
            <p:cNvSpPr>
              <a:spLocks noChangeArrowheads="1"/>
            </p:cNvSpPr>
            <p:nvPr/>
          </p:nvSpPr>
          <p:spPr bwMode="auto">
            <a:xfrm>
              <a:off x="1067" y="3497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9786" name="Rectangle 197"/>
            <p:cNvSpPr>
              <a:spLocks noChangeArrowheads="1"/>
            </p:cNvSpPr>
            <p:nvPr/>
          </p:nvSpPr>
          <p:spPr bwMode="auto">
            <a:xfrm>
              <a:off x="2507" y="3497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rgbClr val="FF33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9787" name="Rectangle 198"/>
            <p:cNvSpPr>
              <a:spLocks noChangeArrowheads="1"/>
            </p:cNvSpPr>
            <p:nvPr/>
          </p:nvSpPr>
          <p:spPr bwMode="auto">
            <a:xfrm>
              <a:off x="2507" y="3496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9788" name="Rectangle 199"/>
            <p:cNvSpPr>
              <a:spLocks noChangeArrowheads="1"/>
            </p:cNvSpPr>
            <p:nvPr/>
          </p:nvSpPr>
          <p:spPr bwMode="auto">
            <a:xfrm>
              <a:off x="1931" y="3496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9789" name="Rectangle 200"/>
            <p:cNvSpPr>
              <a:spLocks noChangeArrowheads="1"/>
            </p:cNvSpPr>
            <p:nvPr/>
          </p:nvSpPr>
          <p:spPr bwMode="auto">
            <a:xfrm>
              <a:off x="1355" y="3496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9790" name="Rectangle 201"/>
            <p:cNvSpPr>
              <a:spLocks noChangeArrowheads="1"/>
            </p:cNvSpPr>
            <p:nvPr/>
          </p:nvSpPr>
          <p:spPr bwMode="auto">
            <a:xfrm>
              <a:off x="779" y="3496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9791" name="Rectangle 202"/>
            <p:cNvSpPr>
              <a:spLocks noChangeArrowheads="1"/>
            </p:cNvSpPr>
            <p:nvPr/>
          </p:nvSpPr>
          <p:spPr bwMode="auto">
            <a:xfrm>
              <a:off x="203" y="3496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53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553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553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3" dur="1000"/>
                                        <p:tgtEl>
                                          <p:spTgt spid="553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5" presetID="4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4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4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23" presetID="35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4.44444E-6 L -0.48229 4.44444E-6 " pathEditMode="relative" rAng="0" ptsTypes="AA">
                                      <p:cBhvr>
                                        <p:cTn id="24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41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308" grpId="0"/>
      <p:bldP spid="55309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07"/>
          <p:cNvGrpSpPr>
            <a:grpSpLocks/>
          </p:cNvGrpSpPr>
          <p:nvPr/>
        </p:nvGrpSpPr>
        <p:grpSpPr bwMode="auto">
          <a:xfrm>
            <a:off x="4800600" y="3275013"/>
            <a:ext cx="4114800" cy="457200"/>
            <a:chOff x="2160" y="912"/>
            <a:chExt cx="2592" cy="288"/>
          </a:xfrm>
        </p:grpSpPr>
        <p:sp>
          <p:nvSpPr>
            <p:cNvPr id="30816" name="Rectangle 108"/>
            <p:cNvSpPr>
              <a:spLocks noChangeArrowheads="1"/>
            </p:cNvSpPr>
            <p:nvPr/>
          </p:nvSpPr>
          <p:spPr bwMode="auto">
            <a:xfrm>
              <a:off x="2736" y="912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rgbClr val="FF33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0817" name="Rectangle 109"/>
            <p:cNvSpPr>
              <a:spLocks noChangeArrowheads="1"/>
            </p:cNvSpPr>
            <p:nvPr/>
          </p:nvSpPr>
          <p:spPr bwMode="auto">
            <a:xfrm>
              <a:off x="2448" y="912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rgbClr val="FF33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0818" name="Rectangle 110"/>
            <p:cNvSpPr>
              <a:spLocks noChangeArrowheads="1"/>
            </p:cNvSpPr>
            <p:nvPr/>
          </p:nvSpPr>
          <p:spPr bwMode="auto">
            <a:xfrm>
              <a:off x="2160" y="912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rgbClr val="FF33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0819" name="Rectangle 111"/>
            <p:cNvSpPr>
              <a:spLocks noChangeArrowheads="1"/>
            </p:cNvSpPr>
            <p:nvPr/>
          </p:nvSpPr>
          <p:spPr bwMode="auto">
            <a:xfrm>
              <a:off x="4176" y="912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rgbClr val="FF33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0820" name="Rectangle 112"/>
            <p:cNvSpPr>
              <a:spLocks noChangeArrowheads="1"/>
            </p:cNvSpPr>
            <p:nvPr/>
          </p:nvSpPr>
          <p:spPr bwMode="auto">
            <a:xfrm>
              <a:off x="3888" y="912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rgbClr val="FF33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0821" name="Rectangle 113"/>
            <p:cNvSpPr>
              <a:spLocks noChangeArrowheads="1"/>
            </p:cNvSpPr>
            <p:nvPr/>
          </p:nvSpPr>
          <p:spPr bwMode="auto">
            <a:xfrm>
              <a:off x="3600" y="912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rgbClr val="FF33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0822" name="Rectangle 114"/>
            <p:cNvSpPr>
              <a:spLocks noChangeArrowheads="1"/>
            </p:cNvSpPr>
            <p:nvPr/>
          </p:nvSpPr>
          <p:spPr bwMode="auto">
            <a:xfrm>
              <a:off x="3312" y="912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rgbClr val="FF33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0823" name="Rectangle 115"/>
            <p:cNvSpPr>
              <a:spLocks noChangeArrowheads="1"/>
            </p:cNvSpPr>
            <p:nvPr/>
          </p:nvSpPr>
          <p:spPr bwMode="auto">
            <a:xfrm>
              <a:off x="3024" y="912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rgbClr val="FF33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0824" name="Rectangle 116"/>
            <p:cNvSpPr>
              <a:spLocks noChangeArrowheads="1"/>
            </p:cNvSpPr>
            <p:nvPr/>
          </p:nvSpPr>
          <p:spPr bwMode="auto">
            <a:xfrm>
              <a:off x="4464" y="912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rgbClr val="FF33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</p:grpSp>
      <p:sp>
        <p:nvSpPr>
          <p:cNvPr id="56444" name="Text Box 124"/>
          <p:cNvSpPr txBox="1">
            <a:spLocks noChangeArrowheads="1"/>
          </p:cNvSpPr>
          <p:nvPr/>
        </p:nvSpPr>
        <p:spPr bwMode="auto">
          <a:xfrm>
            <a:off x="3205163" y="469900"/>
            <a:ext cx="3500437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000066"/>
                </a:solidFill>
                <a:latin typeface="Arial" charset="0"/>
              </a:rPr>
              <a:t>Nhấc các nan 1, 4, 5, 8, 9</a:t>
            </a:r>
          </a:p>
        </p:txBody>
      </p:sp>
      <p:sp>
        <p:nvSpPr>
          <p:cNvPr id="56445" name="Text Box 125"/>
          <p:cNvSpPr txBox="1">
            <a:spLocks noChangeArrowheads="1"/>
          </p:cNvSpPr>
          <p:nvPr/>
        </p:nvSpPr>
        <p:spPr bwMode="auto">
          <a:xfrm>
            <a:off x="398463" y="1970088"/>
            <a:ext cx="46291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FF0000"/>
                </a:solidFill>
                <a:latin typeface="Arial" charset="0"/>
              </a:rPr>
              <a:t>1    2      3      4      5    6      7   8       9</a:t>
            </a:r>
          </a:p>
        </p:txBody>
      </p:sp>
      <p:grpSp>
        <p:nvGrpSpPr>
          <p:cNvPr id="30725" name="Group 219"/>
          <p:cNvGrpSpPr>
            <a:grpSpLocks/>
          </p:cNvGrpSpPr>
          <p:nvPr/>
        </p:nvGrpSpPr>
        <p:grpSpPr bwMode="auto">
          <a:xfrm>
            <a:off x="322263" y="2349500"/>
            <a:ext cx="4114800" cy="4114800"/>
            <a:chOff x="203" y="1480"/>
            <a:chExt cx="2592" cy="2592"/>
          </a:xfrm>
        </p:grpSpPr>
        <p:sp>
          <p:nvSpPr>
            <p:cNvPr id="30726" name="Rectangle 129"/>
            <p:cNvSpPr>
              <a:spLocks noChangeArrowheads="1"/>
            </p:cNvSpPr>
            <p:nvPr/>
          </p:nvSpPr>
          <p:spPr bwMode="auto">
            <a:xfrm>
              <a:off x="2219" y="2920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0727" name="Rectangle 130"/>
            <p:cNvSpPr>
              <a:spLocks noChangeArrowheads="1"/>
            </p:cNvSpPr>
            <p:nvPr/>
          </p:nvSpPr>
          <p:spPr bwMode="auto">
            <a:xfrm>
              <a:off x="1643" y="2920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0728" name="Rectangle 131"/>
            <p:cNvSpPr>
              <a:spLocks noChangeArrowheads="1"/>
            </p:cNvSpPr>
            <p:nvPr/>
          </p:nvSpPr>
          <p:spPr bwMode="auto">
            <a:xfrm>
              <a:off x="1643" y="2632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0729" name="Rectangle 132"/>
            <p:cNvSpPr>
              <a:spLocks noChangeArrowheads="1"/>
            </p:cNvSpPr>
            <p:nvPr/>
          </p:nvSpPr>
          <p:spPr bwMode="auto">
            <a:xfrm>
              <a:off x="2219" y="2632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0730" name="Rectangle 133"/>
            <p:cNvSpPr>
              <a:spLocks noChangeArrowheads="1"/>
            </p:cNvSpPr>
            <p:nvPr/>
          </p:nvSpPr>
          <p:spPr bwMode="auto">
            <a:xfrm>
              <a:off x="491" y="2920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0731" name="Rectangle 134"/>
            <p:cNvSpPr>
              <a:spLocks noChangeArrowheads="1"/>
            </p:cNvSpPr>
            <p:nvPr/>
          </p:nvSpPr>
          <p:spPr bwMode="auto">
            <a:xfrm>
              <a:off x="1067" y="2920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0732" name="Rectangle 135"/>
            <p:cNvSpPr>
              <a:spLocks noChangeArrowheads="1"/>
            </p:cNvSpPr>
            <p:nvPr/>
          </p:nvSpPr>
          <p:spPr bwMode="auto">
            <a:xfrm>
              <a:off x="1067" y="2632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0733" name="Rectangle 136"/>
            <p:cNvSpPr>
              <a:spLocks noChangeArrowheads="1"/>
            </p:cNvSpPr>
            <p:nvPr/>
          </p:nvSpPr>
          <p:spPr bwMode="auto">
            <a:xfrm>
              <a:off x="491" y="2632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0734" name="Rectangle 137"/>
            <p:cNvSpPr>
              <a:spLocks noChangeArrowheads="1"/>
            </p:cNvSpPr>
            <p:nvPr/>
          </p:nvSpPr>
          <p:spPr bwMode="auto">
            <a:xfrm>
              <a:off x="491" y="3208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0735" name="Rectangle 138"/>
            <p:cNvSpPr>
              <a:spLocks noChangeArrowheads="1"/>
            </p:cNvSpPr>
            <p:nvPr/>
          </p:nvSpPr>
          <p:spPr bwMode="auto">
            <a:xfrm>
              <a:off x="779" y="2344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0736" name="Rectangle 139"/>
            <p:cNvSpPr>
              <a:spLocks noChangeArrowheads="1"/>
            </p:cNvSpPr>
            <p:nvPr/>
          </p:nvSpPr>
          <p:spPr bwMode="auto">
            <a:xfrm>
              <a:off x="779" y="2056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0737" name="Rectangle 140"/>
            <p:cNvSpPr>
              <a:spLocks noChangeArrowheads="1"/>
            </p:cNvSpPr>
            <p:nvPr/>
          </p:nvSpPr>
          <p:spPr bwMode="auto">
            <a:xfrm>
              <a:off x="779" y="1768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0738" name="Rectangle 141"/>
            <p:cNvSpPr>
              <a:spLocks noChangeArrowheads="1"/>
            </p:cNvSpPr>
            <p:nvPr/>
          </p:nvSpPr>
          <p:spPr bwMode="auto">
            <a:xfrm>
              <a:off x="779" y="1480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0739" name="Rectangle 142"/>
            <p:cNvSpPr>
              <a:spLocks noChangeArrowheads="1"/>
            </p:cNvSpPr>
            <p:nvPr/>
          </p:nvSpPr>
          <p:spPr bwMode="auto">
            <a:xfrm>
              <a:off x="491" y="3496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0740" name="Rectangle 143"/>
            <p:cNvSpPr>
              <a:spLocks noChangeArrowheads="1"/>
            </p:cNvSpPr>
            <p:nvPr/>
          </p:nvSpPr>
          <p:spPr bwMode="auto">
            <a:xfrm>
              <a:off x="491" y="3784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0741" name="Rectangle 144"/>
            <p:cNvSpPr>
              <a:spLocks noChangeArrowheads="1"/>
            </p:cNvSpPr>
            <p:nvPr/>
          </p:nvSpPr>
          <p:spPr bwMode="auto">
            <a:xfrm>
              <a:off x="491" y="2344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0742" name="Rectangle 145"/>
            <p:cNvSpPr>
              <a:spLocks noChangeArrowheads="1"/>
            </p:cNvSpPr>
            <p:nvPr/>
          </p:nvSpPr>
          <p:spPr bwMode="auto">
            <a:xfrm>
              <a:off x="491" y="2056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0743" name="Rectangle 146"/>
            <p:cNvSpPr>
              <a:spLocks noChangeArrowheads="1"/>
            </p:cNvSpPr>
            <p:nvPr/>
          </p:nvSpPr>
          <p:spPr bwMode="auto">
            <a:xfrm>
              <a:off x="491" y="1768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0744" name="Rectangle 147"/>
            <p:cNvSpPr>
              <a:spLocks noChangeArrowheads="1"/>
            </p:cNvSpPr>
            <p:nvPr/>
          </p:nvSpPr>
          <p:spPr bwMode="auto">
            <a:xfrm>
              <a:off x="491" y="1480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0745" name="Rectangle 148"/>
            <p:cNvSpPr>
              <a:spLocks noChangeArrowheads="1"/>
            </p:cNvSpPr>
            <p:nvPr/>
          </p:nvSpPr>
          <p:spPr bwMode="auto">
            <a:xfrm>
              <a:off x="1355" y="2344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0746" name="Rectangle 149"/>
            <p:cNvSpPr>
              <a:spLocks noChangeArrowheads="1"/>
            </p:cNvSpPr>
            <p:nvPr/>
          </p:nvSpPr>
          <p:spPr bwMode="auto">
            <a:xfrm>
              <a:off x="1355" y="1768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0747" name="Rectangle 150"/>
            <p:cNvSpPr>
              <a:spLocks noChangeArrowheads="1"/>
            </p:cNvSpPr>
            <p:nvPr/>
          </p:nvSpPr>
          <p:spPr bwMode="auto">
            <a:xfrm>
              <a:off x="2507" y="3208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0748" name="Rectangle 151"/>
            <p:cNvSpPr>
              <a:spLocks noChangeArrowheads="1"/>
            </p:cNvSpPr>
            <p:nvPr/>
          </p:nvSpPr>
          <p:spPr bwMode="auto">
            <a:xfrm>
              <a:off x="1931" y="3208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0749" name="Rectangle 152"/>
            <p:cNvSpPr>
              <a:spLocks noChangeArrowheads="1"/>
            </p:cNvSpPr>
            <p:nvPr/>
          </p:nvSpPr>
          <p:spPr bwMode="auto">
            <a:xfrm>
              <a:off x="2219" y="3496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0750" name="Rectangle 153"/>
            <p:cNvSpPr>
              <a:spLocks noChangeArrowheads="1"/>
            </p:cNvSpPr>
            <p:nvPr/>
          </p:nvSpPr>
          <p:spPr bwMode="auto">
            <a:xfrm>
              <a:off x="2507" y="3784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0751" name="Rectangle 154"/>
            <p:cNvSpPr>
              <a:spLocks noChangeArrowheads="1"/>
            </p:cNvSpPr>
            <p:nvPr/>
          </p:nvSpPr>
          <p:spPr bwMode="auto">
            <a:xfrm>
              <a:off x="2219" y="3784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0752" name="Rectangle 155"/>
            <p:cNvSpPr>
              <a:spLocks noChangeArrowheads="1"/>
            </p:cNvSpPr>
            <p:nvPr/>
          </p:nvSpPr>
          <p:spPr bwMode="auto">
            <a:xfrm>
              <a:off x="1931" y="3784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0753" name="Rectangle 156"/>
            <p:cNvSpPr>
              <a:spLocks noChangeArrowheads="1"/>
            </p:cNvSpPr>
            <p:nvPr/>
          </p:nvSpPr>
          <p:spPr bwMode="auto">
            <a:xfrm>
              <a:off x="1643" y="3208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0754" name="Rectangle 157"/>
            <p:cNvSpPr>
              <a:spLocks noChangeArrowheads="1"/>
            </p:cNvSpPr>
            <p:nvPr/>
          </p:nvSpPr>
          <p:spPr bwMode="auto">
            <a:xfrm>
              <a:off x="1643" y="3496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0755" name="Rectangle 158"/>
            <p:cNvSpPr>
              <a:spLocks noChangeArrowheads="1"/>
            </p:cNvSpPr>
            <p:nvPr/>
          </p:nvSpPr>
          <p:spPr bwMode="auto">
            <a:xfrm>
              <a:off x="1643" y="3784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0756" name="Rectangle 159"/>
            <p:cNvSpPr>
              <a:spLocks noChangeArrowheads="1"/>
            </p:cNvSpPr>
            <p:nvPr/>
          </p:nvSpPr>
          <p:spPr bwMode="auto">
            <a:xfrm>
              <a:off x="1355" y="3208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0757" name="Rectangle 160"/>
            <p:cNvSpPr>
              <a:spLocks noChangeArrowheads="1"/>
            </p:cNvSpPr>
            <p:nvPr/>
          </p:nvSpPr>
          <p:spPr bwMode="auto">
            <a:xfrm>
              <a:off x="1355" y="3784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0758" name="Rectangle 161"/>
            <p:cNvSpPr>
              <a:spLocks noChangeArrowheads="1"/>
            </p:cNvSpPr>
            <p:nvPr/>
          </p:nvSpPr>
          <p:spPr bwMode="auto">
            <a:xfrm>
              <a:off x="1067" y="3496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0759" name="Rectangle 162"/>
            <p:cNvSpPr>
              <a:spLocks noChangeArrowheads="1"/>
            </p:cNvSpPr>
            <p:nvPr/>
          </p:nvSpPr>
          <p:spPr bwMode="auto">
            <a:xfrm>
              <a:off x="1067" y="3208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0760" name="Rectangle 163"/>
            <p:cNvSpPr>
              <a:spLocks noChangeArrowheads="1"/>
            </p:cNvSpPr>
            <p:nvPr/>
          </p:nvSpPr>
          <p:spPr bwMode="auto">
            <a:xfrm>
              <a:off x="1067" y="2344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0761" name="Rectangle 164"/>
            <p:cNvSpPr>
              <a:spLocks noChangeArrowheads="1"/>
            </p:cNvSpPr>
            <p:nvPr/>
          </p:nvSpPr>
          <p:spPr bwMode="auto">
            <a:xfrm>
              <a:off x="1067" y="2056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0762" name="Rectangle 165"/>
            <p:cNvSpPr>
              <a:spLocks noChangeArrowheads="1"/>
            </p:cNvSpPr>
            <p:nvPr/>
          </p:nvSpPr>
          <p:spPr bwMode="auto">
            <a:xfrm>
              <a:off x="1067" y="3784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0763" name="Rectangle 166"/>
            <p:cNvSpPr>
              <a:spLocks noChangeArrowheads="1"/>
            </p:cNvSpPr>
            <p:nvPr/>
          </p:nvSpPr>
          <p:spPr bwMode="auto">
            <a:xfrm>
              <a:off x="779" y="2632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0764" name="Rectangle 167"/>
            <p:cNvSpPr>
              <a:spLocks noChangeArrowheads="1"/>
            </p:cNvSpPr>
            <p:nvPr/>
          </p:nvSpPr>
          <p:spPr bwMode="auto">
            <a:xfrm>
              <a:off x="779" y="3784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0765" name="Rectangle 168"/>
            <p:cNvSpPr>
              <a:spLocks noChangeArrowheads="1"/>
            </p:cNvSpPr>
            <p:nvPr/>
          </p:nvSpPr>
          <p:spPr bwMode="auto">
            <a:xfrm>
              <a:off x="779" y="3208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0766" name="Rectangle 169"/>
            <p:cNvSpPr>
              <a:spLocks noChangeArrowheads="1"/>
            </p:cNvSpPr>
            <p:nvPr/>
          </p:nvSpPr>
          <p:spPr bwMode="auto">
            <a:xfrm>
              <a:off x="779" y="2920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0767" name="Rectangle 170"/>
            <p:cNvSpPr>
              <a:spLocks noChangeArrowheads="1"/>
            </p:cNvSpPr>
            <p:nvPr/>
          </p:nvSpPr>
          <p:spPr bwMode="auto">
            <a:xfrm>
              <a:off x="203" y="2632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0768" name="Rectangle 171"/>
            <p:cNvSpPr>
              <a:spLocks noChangeArrowheads="1"/>
            </p:cNvSpPr>
            <p:nvPr/>
          </p:nvSpPr>
          <p:spPr bwMode="auto">
            <a:xfrm>
              <a:off x="203" y="2056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0769" name="Rectangle 172"/>
            <p:cNvSpPr>
              <a:spLocks noChangeArrowheads="1"/>
            </p:cNvSpPr>
            <p:nvPr/>
          </p:nvSpPr>
          <p:spPr bwMode="auto">
            <a:xfrm>
              <a:off x="203" y="2920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0770" name="Rectangle 173"/>
            <p:cNvSpPr>
              <a:spLocks noChangeArrowheads="1"/>
            </p:cNvSpPr>
            <p:nvPr/>
          </p:nvSpPr>
          <p:spPr bwMode="auto">
            <a:xfrm>
              <a:off x="203" y="3784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0771" name="Rectangle 174"/>
            <p:cNvSpPr>
              <a:spLocks noChangeArrowheads="1"/>
            </p:cNvSpPr>
            <p:nvPr/>
          </p:nvSpPr>
          <p:spPr bwMode="auto">
            <a:xfrm>
              <a:off x="203" y="2344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0772" name="Rectangle 175"/>
            <p:cNvSpPr>
              <a:spLocks noChangeArrowheads="1"/>
            </p:cNvSpPr>
            <p:nvPr/>
          </p:nvSpPr>
          <p:spPr bwMode="auto">
            <a:xfrm>
              <a:off x="203" y="1768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0773" name="Rectangle 176"/>
            <p:cNvSpPr>
              <a:spLocks noChangeArrowheads="1"/>
            </p:cNvSpPr>
            <p:nvPr/>
          </p:nvSpPr>
          <p:spPr bwMode="auto">
            <a:xfrm>
              <a:off x="203" y="1480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0774" name="Rectangle 177"/>
            <p:cNvSpPr>
              <a:spLocks noChangeArrowheads="1"/>
            </p:cNvSpPr>
            <p:nvPr/>
          </p:nvSpPr>
          <p:spPr bwMode="auto">
            <a:xfrm>
              <a:off x="203" y="3208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0775" name="Rectangle 178"/>
            <p:cNvSpPr>
              <a:spLocks noChangeArrowheads="1"/>
            </p:cNvSpPr>
            <p:nvPr/>
          </p:nvSpPr>
          <p:spPr bwMode="auto">
            <a:xfrm>
              <a:off x="1355" y="2056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0776" name="Rectangle 179"/>
            <p:cNvSpPr>
              <a:spLocks noChangeArrowheads="1"/>
            </p:cNvSpPr>
            <p:nvPr/>
          </p:nvSpPr>
          <p:spPr bwMode="auto">
            <a:xfrm>
              <a:off x="1931" y="2056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0777" name="Rectangle 180"/>
            <p:cNvSpPr>
              <a:spLocks noChangeArrowheads="1"/>
            </p:cNvSpPr>
            <p:nvPr/>
          </p:nvSpPr>
          <p:spPr bwMode="auto">
            <a:xfrm>
              <a:off x="2219" y="1768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0778" name="Rectangle 181"/>
            <p:cNvSpPr>
              <a:spLocks noChangeArrowheads="1"/>
            </p:cNvSpPr>
            <p:nvPr/>
          </p:nvSpPr>
          <p:spPr bwMode="auto">
            <a:xfrm>
              <a:off x="1931" y="1768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0779" name="Rectangle 182"/>
            <p:cNvSpPr>
              <a:spLocks noChangeArrowheads="1"/>
            </p:cNvSpPr>
            <p:nvPr/>
          </p:nvSpPr>
          <p:spPr bwMode="auto">
            <a:xfrm>
              <a:off x="2219" y="1480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0780" name="Rectangle 183"/>
            <p:cNvSpPr>
              <a:spLocks noChangeArrowheads="1"/>
            </p:cNvSpPr>
            <p:nvPr/>
          </p:nvSpPr>
          <p:spPr bwMode="auto">
            <a:xfrm>
              <a:off x="2219" y="3208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0781" name="Rectangle 184"/>
            <p:cNvSpPr>
              <a:spLocks noChangeArrowheads="1"/>
            </p:cNvSpPr>
            <p:nvPr/>
          </p:nvSpPr>
          <p:spPr bwMode="auto">
            <a:xfrm>
              <a:off x="1931" y="1480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0782" name="Rectangle 185"/>
            <p:cNvSpPr>
              <a:spLocks noChangeArrowheads="1"/>
            </p:cNvSpPr>
            <p:nvPr/>
          </p:nvSpPr>
          <p:spPr bwMode="auto">
            <a:xfrm>
              <a:off x="1643" y="2344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0783" name="Rectangle 186"/>
            <p:cNvSpPr>
              <a:spLocks noChangeArrowheads="1"/>
            </p:cNvSpPr>
            <p:nvPr/>
          </p:nvSpPr>
          <p:spPr bwMode="auto">
            <a:xfrm>
              <a:off x="1643" y="2056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0784" name="Rectangle 187"/>
            <p:cNvSpPr>
              <a:spLocks noChangeArrowheads="1"/>
            </p:cNvSpPr>
            <p:nvPr/>
          </p:nvSpPr>
          <p:spPr bwMode="auto">
            <a:xfrm>
              <a:off x="1643" y="1768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0785" name="Rectangle 188"/>
            <p:cNvSpPr>
              <a:spLocks noChangeArrowheads="1"/>
            </p:cNvSpPr>
            <p:nvPr/>
          </p:nvSpPr>
          <p:spPr bwMode="auto">
            <a:xfrm>
              <a:off x="1643" y="1480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0786" name="Rectangle 189"/>
            <p:cNvSpPr>
              <a:spLocks noChangeArrowheads="1"/>
            </p:cNvSpPr>
            <p:nvPr/>
          </p:nvSpPr>
          <p:spPr bwMode="auto">
            <a:xfrm>
              <a:off x="1355" y="1480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0787" name="Rectangle 190"/>
            <p:cNvSpPr>
              <a:spLocks noChangeArrowheads="1"/>
            </p:cNvSpPr>
            <p:nvPr/>
          </p:nvSpPr>
          <p:spPr bwMode="auto">
            <a:xfrm>
              <a:off x="1067" y="1768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0788" name="Rectangle 191"/>
            <p:cNvSpPr>
              <a:spLocks noChangeArrowheads="1"/>
            </p:cNvSpPr>
            <p:nvPr/>
          </p:nvSpPr>
          <p:spPr bwMode="auto">
            <a:xfrm>
              <a:off x="1067" y="1480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0789" name="Rectangle 192"/>
            <p:cNvSpPr>
              <a:spLocks noChangeArrowheads="1"/>
            </p:cNvSpPr>
            <p:nvPr/>
          </p:nvSpPr>
          <p:spPr bwMode="auto">
            <a:xfrm>
              <a:off x="2507" y="2056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0790" name="Rectangle 193"/>
            <p:cNvSpPr>
              <a:spLocks noChangeArrowheads="1"/>
            </p:cNvSpPr>
            <p:nvPr/>
          </p:nvSpPr>
          <p:spPr bwMode="auto">
            <a:xfrm>
              <a:off x="2507" y="1480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0791" name="Rectangle 194"/>
            <p:cNvSpPr>
              <a:spLocks noChangeArrowheads="1"/>
            </p:cNvSpPr>
            <p:nvPr/>
          </p:nvSpPr>
          <p:spPr bwMode="auto">
            <a:xfrm>
              <a:off x="2507" y="1768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0792" name="Rectangle 195"/>
            <p:cNvSpPr>
              <a:spLocks noChangeArrowheads="1"/>
            </p:cNvSpPr>
            <p:nvPr/>
          </p:nvSpPr>
          <p:spPr bwMode="auto">
            <a:xfrm>
              <a:off x="2507" y="2344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0793" name="Rectangle 196"/>
            <p:cNvSpPr>
              <a:spLocks noChangeArrowheads="1"/>
            </p:cNvSpPr>
            <p:nvPr/>
          </p:nvSpPr>
          <p:spPr bwMode="auto">
            <a:xfrm>
              <a:off x="2219" y="2056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0794" name="Rectangle 197"/>
            <p:cNvSpPr>
              <a:spLocks noChangeArrowheads="1"/>
            </p:cNvSpPr>
            <p:nvPr/>
          </p:nvSpPr>
          <p:spPr bwMode="auto">
            <a:xfrm>
              <a:off x="2219" y="2344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0795" name="Rectangle 198"/>
            <p:cNvSpPr>
              <a:spLocks noChangeArrowheads="1"/>
            </p:cNvSpPr>
            <p:nvPr/>
          </p:nvSpPr>
          <p:spPr bwMode="auto">
            <a:xfrm>
              <a:off x="1931" y="2344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0796" name="Rectangle 199"/>
            <p:cNvSpPr>
              <a:spLocks noChangeArrowheads="1"/>
            </p:cNvSpPr>
            <p:nvPr/>
          </p:nvSpPr>
          <p:spPr bwMode="auto">
            <a:xfrm>
              <a:off x="2507" y="2920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0797" name="Rectangle 200"/>
            <p:cNvSpPr>
              <a:spLocks noChangeArrowheads="1"/>
            </p:cNvSpPr>
            <p:nvPr/>
          </p:nvSpPr>
          <p:spPr bwMode="auto">
            <a:xfrm>
              <a:off x="1355" y="2632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0798" name="Rectangle 201"/>
            <p:cNvSpPr>
              <a:spLocks noChangeArrowheads="1"/>
            </p:cNvSpPr>
            <p:nvPr/>
          </p:nvSpPr>
          <p:spPr bwMode="auto">
            <a:xfrm>
              <a:off x="1355" y="2920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0799" name="Rectangle 202"/>
            <p:cNvSpPr>
              <a:spLocks noChangeArrowheads="1"/>
            </p:cNvSpPr>
            <p:nvPr/>
          </p:nvSpPr>
          <p:spPr bwMode="auto">
            <a:xfrm>
              <a:off x="1931" y="2920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0800" name="Rectangle 203"/>
            <p:cNvSpPr>
              <a:spLocks noChangeArrowheads="1"/>
            </p:cNvSpPr>
            <p:nvPr/>
          </p:nvSpPr>
          <p:spPr bwMode="auto">
            <a:xfrm>
              <a:off x="2507" y="2632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0801" name="Rectangle 204"/>
            <p:cNvSpPr>
              <a:spLocks noChangeArrowheads="1"/>
            </p:cNvSpPr>
            <p:nvPr/>
          </p:nvSpPr>
          <p:spPr bwMode="auto">
            <a:xfrm>
              <a:off x="1931" y="2632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0802" name="Rectangle 205"/>
            <p:cNvSpPr>
              <a:spLocks noChangeArrowheads="1"/>
            </p:cNvSpPr>
            <p:nvPr/>
          </p:nvSpPr>
          <p:spPr bwMode="auto">
            <a:xfrm>
              <a:off x="779" y="3497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rgbClr val="FF33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0803" name="Rectangle 206"/>
            <p:cNvSpPr>
              <a:spLocks noChangeArrowheads="1"/>
            </p:cNvSpPr>
            <p:nvPr/>
          </p:nvSpPr>
          <p:spPr bwMode="auto">
            <a:xfrm>
              <a:off x="491" y="3497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0804" name="Rectangle 207"/>
            <p:cNvSpPr>
              <a:spLocks noChangeArrowheads="1"/>
            </p:cNvSpPr>
            <p:nvPr/>
          </p:nvSpPr>
          <p:spPr bwMode="auto">
            <a:xfrm>
              <a:off x="203" y="3497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rgbClr val="FF33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0805" name="Rectangle 208"/>
            <p:cNvSpPr>
              <a:spLocks noChangeArrowheads="1"/>
            </p:cNvSpPr>
            <p:nvPr/>
          </p:nvSpPr>
          <p:spPr bwMode="auto">
            <a:xfrm>
              <a:off x="2219" y="3497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0806" name="Rectangle 209"/>
            <p:cNvSpPr>
              <a:spLocks noChangeArrowheads="1"/>
            </p:cNvSpPr>
            <p:nvPr/>
          </p:nvSpPr>
          <p:spPr bwMode="auto">
            <a:xfrm>
              <a:off x="1931" y="3497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rgbClr val="FF33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0807" name="Rectangle 210"/>
            <p:cNvSpPr>
              <a:spLocks noChangeArrowheads="1"/>
            </p:cNvSpPr>
            <p:nvPr/>
          </p:nvSpPr>
          <p:spPr bwMode="auto">
            <a:xfrm>
              <a:off x="1643" y="3497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0808" name="Rectangle 211"/>
            <p:cNvSpPr>
              <a:spLocks noChangeArrowheads="1"/>
            </p:cNvSpPr>
            <p:nvPr/>
          </p:nvSpPr>
          <p:spPr bwMode="auto">
            <a:xfrm>
              <a:off x="1355" y="3497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rgbClr val="FF33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0809" name="Rectangle 212"/>
            <p:cNvSpPr>
              <a:spLocks noChangeArrowheads="1"/>
            </p:cNvSpPr>
            <p:nvPr/>
          </p:nvSpPr>
          <p:spPr bwMode="auto">
            <a:xfrm>
              <a:off x="1067" y="3497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0810" name="Rectangle 213"/>
            <p:cNvSpPr>
              <a:spLocks noChangeArrowheads="1"/>
            </p:cNvSpPr>
            <p:nvPr/>
          </p:nvSpPr>
          <p:spPr bwMode="auto">
            <a:xfrm>
              <a:off x="2507" y="3497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rgbClr val="FF33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0811" name="Rectangle 214"/>
            <p:cNvSpPr>
              <a:spLocks noChangeArrowheads="1"/>
            </p:cNvSpPr>
            <p:nvPr/>
          </p:nvSpPr>
          <p:spPr bwMode="auto">
            <a:xfrm>
              <a:off x="2507" y="3496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0812" name="Rectangle 215"/>
            <p:cNvSpPr>
              <a:spLocks noChangeArrowheads="1"/>
            </p:cNvSpPr>
            <p:nvPr/>
          </p:nvSpPr>
          <p:spPr bwMode="auto">
            <a:xfrm>
              <a:off x="1931" y="3496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0813" name="Rectangle 216"/>
            <p:cNvSpPr>
              <a:spLocks noChangeArrowheads="1"/>
            </p:cNvSpPr>
            <p:nvPr/>
          </p:nvSpPr>
          <p:spPr bwMode="auto">
            <a:xfrm>
              <a:off x="1355" y="3496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0814" name="Rectangle 217"/>
            <p:cNvSpPr>
              <a:spLocks noChangeArrowheads="1"/>
            </p:cNvSpPr>
            <p:nvPr/>
          </p:nvSpPr>
          <p:spPr bwMode="auto">
            <a:xfrm>
              <a:off x="779" y="3496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0815" name="Rectangle 218"/>
            <p:cNvSpPr>
              <a:spLocks noChangeArrowheads="1"/>
            </p:cNvSpPr>
            <p:nvPr/>
          </p:nvSpPr>
          <p:spPr bwMode="auto">
            <a:xfrm>
              <a:off x="203" y="3496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4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"/>
                                        <p:tgtEl>
                                          <p:spTgt spid="5644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400" fill="hold"/>
                                        <p:tgtEl>
                                          <p:spTgt spid="564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00" fill="hold"/>
                                        <p:tgtEl>
                                          <p:spTgt spid="564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64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64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4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64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64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7" dur="1000"/>
                                        <p:tgtEl>
                                          <p:spTgt spid="564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9" presetID="4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4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4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7" presetID="35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022E-16 -1.48148E-6 L -0.49062 -0.00023 " pathEditMode="relative" rAng="0" ptsTypes="AA">
                                      <p:cBhvr>
                                        <p:cTn id="2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45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444" grpId="0"/>
      <p:bldP spid="56445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1746" name="Group 416"/>
          <p:cNvGrpSpPr>
            <a:grpSpLocks/>
          </p:cNvGrpSpPr>
          <p:nvPr/>
        </p:nvGrpSpPr>
        <p:grpSpPr bwMode="auto">
          <a:xfrm>
            <a:off x="246063" y="1911350"/>
            <a:ext cx="4114800" cy="4114800"/>
            <a:chOff x="633" y="1204"/>
            <a:chExt cx="2592" cy="2592"/>
          </a:xfrm>
        </p:grpSpPr>
        <p:sp>
          <p:nvSpPr>
            <p:cNvPr id="31891" name="Rectangle 133"/>
            <p:cNvSpPr>
              <a:spLocks noChangeArrowheads="1"/>
            </p:cNvSpPr>
            <p:nvPr/>
          </p:nvSpPr>
          <p:spPr bwMode="auto">
            <a:xfrm>
              <a:off x="2649" y="2644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1892" name="Rectangle 134"/>
            <p:cNvSpPr>
              <a:spLocks noChangeArrowheads="1"/>
            </p:cNvSpPr>
            <p:nvPr/>
          </p:nvSpPr>
          <p:spPr bwMode="auto">
            <a:xfrm>
              <a:off x="2073" y="2644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1893" name="Rectangle 135"/>
            <p:cNvSpPr>
              <a:spLocks noChangeArrowheads="1"/>
            </p:cNvSpPr>
            <p:nvPr/>
          </p:nvSpPr>
          <p:spPr bwMode="auto">
            <a:xfrm>
              <a:off x="2073" y="2356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1894" name="Rectangle 136"/>
            <p:cNvSpPr>
              <a:spLocks noChangeArrowheads="1"/>
            </p:cNvSpPr>
            <p:nvPr/>
          </p:nvSpPr>
          <p:spPr bwMode="auto">
            <a:xfrm>
              <a:off x="2649" y="2356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1895" name="Rectangle 137"/>
            <p:cNvSpPr>
              <a:spLocks noChangeArrowheads="1"/>
            </p:cNvSpPr>
            <p:nvPr/>
          </p:nvSpPr>
          <p:spPr bwMode="auto">
            <a:xfrm>
              <a:off x="921" y="2644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1896" name="Rectangle 138"/>
            <p:cNvSpPr>
              <a:spLocks noChangeArrowheads="1"/>
            </p:cNvSpPr>
            <p:nvPr/>
          </p:nvSpPr>
          <p:spPr bwMode="auto">
            <a:xfrm>
              <a:off x="1497" y="2644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1897" name="Rectangle 139"/>
            <p:cNvSpPr>
              <a:spLocks noChangeArrowheads="1"/>
            </p:cNvSpPr>
            <p:nvPr/>
          </p:nvSpPr>
          <p:spPr bwMode="auto">
            <a:xfrm>
              <a:off x="1497" y="2356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1898" name="Rectangle 140"/>
            <p:cNvSpPr>
              <a:spLocks noChangeArrowheads="1"/>
            </p:cNvSpPr>
            <p:nvPr/>
          </p:nvSpPr>
          <p:spPr bwMode="auto">
            <a:xfrm>
              <a:off x="921" y="2356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1899" name="Rectangle 141"/>
            <p:cNvSpPr>
              <a:spLocks noChangeArrowheads="1"/>
            </p:cNvSpPr>
            <p:nvPr/>
          </p:nvSpPr>
          <p:spPr bwMode="auto">
            <a:xfrm>
              <a:off x="921" y="2932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1900" name="Rectangle 142"/>
            <p:cNvSpPr>
              <a:spLocks noChangeArrowheads="1"/>
            </p:cNvSpPr>
            <p:nvPr/>
          </p:nvSpPr>
          <p:spPr bwMode="auto">
            <a:xfrm>
              <a:off x="1209" y="2068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1901" name="Rectangle 143"/>
            <p:cNvSpPr>
              <a:spLocks noChangeArrowheads="1"/>
            </p:cNvSpPr>
            <p:nvPr/>
          </p:nvSpPr>
          <p:spPr bwMode="auto">
            <a:xfrm>
              <a:off x="1209" y="1780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1902" name="Rectangle 144"/>
            <p:cNvSpPr>
              <a:spLocks noChangeArrowheads="1"/>
            </p:cNvSpPr>
            <p:nvPr/>
          </p:nvSpPr>
          <p:spPr bwMode="auto">
            <a:xfrm>
              <a:off x="1209" y="1492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1903" name="Rectangle 145"/>
            <p:cNvSpPr>
              <a:spLocks noChangeArrowheads="1"/>
            </p:cNvSpPr>
            <p:nvPr/>
          </p:nvSpPr>
          <p:spPr bwMode="auto">
            <a:xfrm>
              <a:off x="1209" y="1204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1904" name="Rectangle 146"/>
            <p:cNvSpPr>
              <a:spLocks noChangeArrowheads="1"/>
            </p:cNvSpPr>
            <p:nvPr/>
          </p:nvSpPr>
          <p:spPr bwMode="auto">
            <a:xfrm>
              <a:off x="921" y="3220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1905" name="Rectangle 147"/>
            <p:cNvSpPr>
              <a:spLocks noChangeArrowheads="1"/>
            </p:cNvSpPr>
            <p:nvPr/>
          </p:nvSpPr>
          <p:spPr bwMode="auto">
            <a:xfrm>
              <a:off x="921" y="3508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1906" name="Rectangle 148"/>
            <p:cNvSpPr>
              <a:spLocks noChangeArrowheads="1"/>
            </p:cNvSpPr>
            <p:nvPr/>
          </p:nvSpPr>
          <p:spPr bwMode="auto">
            <a:xfrm>
              <a:off x="921" y="2068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1907" name="Rectangle 149"/>
            <p:cNvSpPr>
              <a:spLocks noChangeArrowheads="1"/>
            </p:cNvSpPr>
            <p:nvPr/>
          </p:nvSpPr>
          <p:spPr bwMode="auto">
            <a:xfrm>
              <a:off x="921" y="1780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1908" name="Rectangle 150"/>
            <p:cNvSpPr>
              <a:spLocks noChangeArrowheads="1"/>
            </p:cNvSpPr>
            <p:nvPr/>
          </p:nvSpPr>
          <p:spPr bwMode="auto">
            <a:xfrm>
              <a:off x="921" y="1492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1909" name="Rectangle 151"/>
            <p:cNvSpPr>
              <a:spLocks noChangeArrowheads="1"/>
            </p:cNvSpPr>
            <p:nvPr/>
          </p:nvSpPr>
          <p:spPr bwMode="auto">
            <a:xfrm>
              <a:off x="921" y="1204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1910" name="Rectangle 152"/>
            <p:cNvSpPr>
              <a:spLocks noChangeArrowheads="1"/>
            </p:cNvSpPr>
            <p:nvPr/>
          </p:nvSpPr>
          <p:spPr bwMode="auto">
            <a:xfrm>
              <a:off x="1785" y="2068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1911" name="Rectangle 153"/>
            <p:cNvSpPr>
              <a:spLocks noChangeArrowheads="1"/>
            </p:cNvSpPr>
            <p:nvPr/>
          </p:nvSpPr>
          <p:spPr bwMode="auto">
            <a:xfrm>
              <a:off x="1785" y="1492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1912" name="Rectangle 154"/>
            <p:cNvSpPr>
              <a:spLocks noChangeArrowheads="1"/>
            </p:cNvSpPr>
            <p:nvPr/>
          </p:nvSpPr>
          <p:spPr bwMode="auto">
            <a:xfrm>
              <a:off x="2937" y="2932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1913" name="Rectangle 155"/>
            <p:cNvSpPr>
              <a:spLocks noChangeArrowheads="1"/>
            </p:cNvSpPr>
            <p:nvPr/>
          </p:nvSpPr>
          <p:spPr bwMode="auto">
            <a:xfrm>
              <a:off x="2361" y="2932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1914" name="Rectangle 156"/>
            <p:cNvSpPr>
              <a:spLocks noChangeArrowheads="1"/>
            </p:cNvSpPr>
            <p:nvPr/>
          </p:nvSpPr>
          <p:spPr bwMode="auto">
            <a:xfrm>
              <a:off x="2649" y="3220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1915" name="Rectangle 157"/>
            <p:cNvSpPr>
              <a:spLocks noChangeArrowheads="1"/>
            </p:cNvSpPr>
            <p:nvPr/>
          </p:nvSpPr>
          <p:spPr bwMode="auto">
            <a:xfrm>
              <a:off x="2937" y="3508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1916" name="Rectangle 158"/>
            <p:cNvSpPr>
              <a:spLocks noChangeArrowheads="1"/>
            </p:cNvSpPr>
            <p:nvPr/>
          </p:nvSpPr>
          <p:spPr bwMode="auto">
            <a:xfrm>
              <a:off x="2649" y="3508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1917" name="Rectangle 159"/>
            <p:cNvSpPr>
              <a:spLocks noChangeArrowheads="1"/>
            </p:cNvSpPr>
            <p:nvPr/>
          </p:nvSpPr>
          <p:spPr bwMode="auto">
            <a:xfrm>
              <a:off x="2361" y="3508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1918" name="Rectangle 160"/>
            <p:cNvSpPr>
              <a:spLocks noChangeArrowheads="1"/>
            </p:cNvSpPr>
            <p:nvPr/>
          </p:nvSpPr>
          <p:spPr bwMode="auto">
            <a:xfrm>
              <a:off x="2073" y="2932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1919" name="Rectangle 161"/>
            <p:cNvSpPr>
              <a:spLocks noChangeArrowheads="1"/>
            </p:cNvSpPr>
            <p:nvPr/>
          </p:nvSpPr>
          <p:spPr bwMode="auto">
            <a:xfrm>
              <a:off x="2073" y="3220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1920" name="Rectangle 162"/>
            <p:cNvSpPr>
              <a:spLocks noChangeArrowheads="1"/>
            </p:cNvSpPr>
            <p:nvPr/>
          </p:nvSpPr>
          <p:spPr bwMode="auto">
            <a:xfrm>
              <a:off x="2073" y="3508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1921" name="Rectangle 163"/>
            <p:cNvSpPr>
              <a:spLocks noChangeArrowheads="1"/>
            </p:cNvSpPr>
            <p:nvPr/>
          </p:nvSpPr>
          <p:spPr bwMode="auto">
            <a:xfrm>
              <a:off x="1785" y="2932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1922" name="Rectangle 164"/>
            <p:cNvSpPr>
              <a:spLocks noChangeArrowheads="1"/>
            </p:cNvSpPr>
            <p:nvPr/>
          </p:nvSpPr>
          <p:spPr bwMode="auto">
            <a:xfrm>
              <a:off x="1785" y="3508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1923" name="Rectangle 165"/>
            <p:cNvSpPr>
              <a:spLocks noChangeArrowheads="1"/>
            </p:cNvSpPr>
            <p:nvPr/>
          </p:nvSpPr>
          <p:spPr bwMode="auto">
            <a:xfrm>
              <a:off x="1497" y="3220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1924" name="Rectangle 166"/>
            <p:cNvSpPr>
              <a:spLocks noChangeArrowheads="1"/>
            </p:cNvSpPr>
            <p:nvPr/>
          </p:nvSpPr>
          <p:spPr bwMode="auto">
            <a:xfrm>
              <a:off x="1497" y="2932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1925" name="Rectangle 167"/>
            <p:cNvSpPr>
              <a:spLocks noChangeArrowheads="1"/>
            </p:cNvSpPr>
            <p:nvPr/>
          </p:nvSpPr>
          <p:spPr bwMode="auto">
            <a:xfrm>
              <a:off x="1497" y="2068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1926" name="Rectangle 168"/>
            <p:cNvSpPr>
              <a:spLocks noChangeArrowheads="1"/>
            </p:cNvSpPr>
            <p:nvPr/>
          </p:nvSpPr>
          <p:spPr bwMode="auto">
            <a:xfrm>
              <a:off x="1497" y="1780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1927" name="Rectangle 169"/>
            <p:cNvSpPr>
              <a:spLocks noChangeArrowheads="1"/>
            </p:cNvSpPr>
            <p:nvPr/>
          </p:nvSpPr>
          <p:spPr bwMode="auto">
            <a:xfrm>
              <a:off x="1497" y="3508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1928" name="Rectangle 170"/>
            <p:cNvSpPr>
              <a:spLocks noChangeArrowheads="1"/>
            </p:cNvSpPr>
            <p:nvPr/>
          </p:nvSpPr>
          <p:spPr bwMode="auto">
            <a:xfrm>
              <a:off x="1209" y="2356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1929" name="Rectangle 171"/>
            <p:cNvSpPr>
              <a:spLocks noChangeArrowheads="1"/>
            </p:cNvSpPr>
            <p:nvPr/>
          </p:nvSpPr>
          <p:spPr bwMode="auto">
            <a:xfrm>
              <a:off x="1209" y="3508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1930" name="Rectangle 172"/>
            <p:cNvSpPr>
              <a:spLocks noChangeArrowheads="1"/>
            </p:cNvSpPr>
            <p:nvPr/>
          </p:nvSpPr>
          <p:spPr bwMode="auto">
            <a:xfrm>
              <a:off x="1209" y="2932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1931" name="Rectangle 173"/>
            <p:cNvSpPr>
              <a:spLocks noChangeArrowheads="1"/>
            </p:cNvSpPr>
            <p:nvPr/>
          </p:nvSpPr>
          <p:spPr bwMode="auto">
            <a:xfrm>
              <a:off x="1209" y="2644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1932" name="Rectangle 174"/>
            <p:cNvSpPr>
              <a:spLocks noChangeArrowheads="1"/>
            </p:cNvSpPr>
            <p:nvPr/>
          </p:nvSpPr>
          <p:spPr bwMode="auto">
            <a:xfrm>
              <a:off x="633" y="2356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1933" name="Rectangle 175"/>
            <p:cNvSpPr>
              <a:spLocks noChangeArrowheads="1"/>
            </p:cNvSpPr>
            <p:nvPr/>
          </p:nvSpPr>
          <p:spPr bwMode="auto">
            <a:xfrm>
              <a:off x="633" y="1780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1934" name="Rectangle 176"/>
            <p:cNvSpPr>
              <a:spLocks noChangeArrowheads="1"/>
            </p:cNvSpPr>
            <p:nvPr/>
          </p:nvSpPr>
          <p:spPr bwMode="auto">
            <a:xfrm>
              <a:off x="633" y="2644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1935" name="Rectangle 177"/>
            <p:cNvSpPr>
              <a:spLocks noChangeArrowheads="1"/>
            </p:cNvSpPr>
            <p:nvPr/>
          </p:nvSpPr>
          <p:spPr bwMode="auto">
            <a:xfrm>
              <a:off x="633" y="3508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1936" name="Rectangle 178"/>
            <p:cNvSpPr>
              <a:spLocks noChangeArrowheads="1"/>
            </p:cNvSpPr>
            <p:nvPr/>
          </p:nvSpPr>
          <p:spPr bwMode="auto">
            <a:xfrm>
              <a:off x="633" y="2068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1937" name="Rectangle 179"/>
            <p:cNvSpPr>
              <a:spLocks noChangeArrowheads="1"/>
            </p:cNvSpPr>
            <p:nvPr/>
          </p:nvSpPr>
          <p:spPr bwMode="auto">
            <a:xfrm>
              <a:off x="633" y="1492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1938" name="Rectangle 180"/>
            <p:cNvSpPr>
              <a:spLocks noChangeArrowheads="1"/>
            </p:cNvSpPr>
            <p:nvPr/>
          </p:nvSpPr>
          <p:spPr bwMode="auto">
            <a:xfrm>
              <a:off x="633" y="1204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1939" name="Rectangle 181"/>
            <p:cNvSpPr>
              <a:spLocks noChangeArrowheads="1"/>
            </p:cNvSpPr>
            <p:nvPr/>
          </p:nvSpPr>
          <p:spPr bwMode="auto">
            <a:xfrm>
              <a:off x="633" y="2932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1940" name="Rectangle 182"/>
            <p:cNvSpPr>
              <a:spLocks noChangeArrowheads="1"/>
            </p:cNvSpPr>
            <p:nvPr/>
          </p:nvSpPr>
          <p:spPr bwMode="auto">
            <a:xfrm>
              <a:off x="1785" y="1780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1941" name="Rectangle 183"/>
            <p:cNvSpPr>
              <a:spLocks noChangeArrowheads="1"/>
            </p:cNvSpPr>
            <p:nvPr/>
          </p:nvSpPr>
          <p:spPr bwMode="auto">
            <a:xfrm>
              <a:off x="2361" y="1780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1942" name="Rectangle 184"/>
            <p:cNvSpPr>
              <a:spLocks noChangeArrowheads="1"/>
            </p:cNvSpPr>
            <p:nvPr/>
          </p:nvSpPr>
          <p:spPr bwMode="auto">
            <a:xfrm>
              <a:off x="2649" y="1492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1943" name="Rectangle 185"/>
            <p:cNvSpPr>
              <a:spLocks noChangeArrowheads="1"/>
            </p:cNvSpPr>
            <p:nvPr/>
          </p:nvSpPr>
          <p:spPr bwMode="auto">
            <a:xfrm>
              <a:off x="2361" y="1492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1944" name="Rectangle 186"/>
            <p:cNvSpPr>
              <a:spLocks noChangeArrowheads="1"/>
            </p:cNvSpPr>
            <p:nvPr/>
          </p:nvSpPr>
          <p:spPr bwMode="auto">
            <a:xfrm>
              <a:off x="2649" y="1204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1945" name="Rectangle 187"/>
            <p:cNvSpPr>
              <a:spLocks noChangeArrowheads="1"/>
            </p:cNvSpPr>
            <p:nvPr/>
          </p:nvSpPr>
          <p:spPr bwMode="auto">
            <a:xfrm>
              <a:off x="2649" y="2932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1946" name="Rectangle 188"/>
            <p:cNvSpPr>
              <a:spLocks noChangeArrowheads="1"/>
            </p:cNvSpPr>
            <p:nvPr/>
          </p:nvSpPr>
          <p:spPr bwMode="auto">
            <a:xfrm>
              <a:off x="2361" y="1204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1947" name="Rectangle 189"/>
            <p:cNvSpPr>
              <a:spLocks noChangeArrowheads="1"/>
            </p:cNvSpPr>
            <p:nvPr/>
          </p:nvSpPr>
          <p:spPr bwMode="auto">
            <a:xfrm>
              <a:off x="2073" y="2068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1948" name="Rectangle 190"/>
            <p:cNvSpPr>
              <a:spLocks noChangeArrowheads="1"/>
            </p:cNvSpPr>
            <p:nvPr/>
          </p:nvSpPr>
          <p:spPr bwMode="auto">
            <a:xfrm>
              <a:off x="2073" y="1780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1949" name="Rectangle 191"/>
            <p:cNvSpPr>
              <a:spLocks noChangeArrowheads="1"/>
            </p:cNvSpPr>
            <p:nvPr/>
          </p:nvSpPr>
          <p:spPr bwMode="auto">
            <a:xfrm>
              <a:off x="2073" y="1492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1950" name="Rectangle 192"/>
            <p:cNvSpPr>
              <a:spLocks noChangeArrowheads="1"/>
            </p:cNvSpPr>
            <p:nvPr/>
          </p:nvSpPr>
          <p:spPr bwMode="auto">
            <a:xfrm>
              <a:off x="2073" y="1204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1951" name="Rectangle 193"/>
            <p:cNvSpPr>
              <a:spLocks noChangeArrowheads="1"/>
            </p:cNvSpPr>
            <p:nvPr/>
          </p:nvSpPr>
          <p:spPr bwMode="auto">
            <a:xfrm>
              <a:off x="1785" y="1204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1952" name="Rectangle 194"/>
            <p:cNvSpPr>
              <a:spLocks noChangeArrowheads="1"/>
            </p:cNvSpPr>
            <p:nvPr/>
          </p:nvSpPr>
          <p:spPr bwMode="auto">
            <a:xfrm>
              <a:off x="1497" y="1492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1953" name="Rectangle 195"/>
            <p:cNvSpPr>
              <a:spLocks noChangeArrowheads="1"/>
            </p:cNvSpPr>
            <p:nvPr/>
          </p:nvSpPr>
          <p:spPr bwMode="auto">
            <a:xfrm>
              <a:off x="1497" y="1204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1954" name="Rectangle 196"/>
            <p:cNvSpPr>
              <a:spLocks noChangeArrowheads="1"/>
            </p:cNvSpPr>
            <p:nvPr/>
          </p:nvSpPr>
          <p:spPr bwMode="auto">
            <a:xfrm>
              <a:off x="2937" y="1780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1955" name="Rectangle 197"/>
            <p:cNvSpPr>
              <a:spLocks noChangeArrowheads="1"/>
            </p:cNvSpPr>
            <p:nvPr/>
          </p:nvSpPr>
          <p:spPr bwMode="auto">
            <a:xfrm>
              <a:off x="2937" y="1204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1956" name="Rectangle 198"/>
            <p:cNvSpPr>
              <a:spLocks noChangeArrowheads="1"/>
            </p:cNvSpPr>
            <p:nvPr/>
          </p:nvSpPr>
          <p:spPr bwMode="auto">
            <a:xfrm>
              <a:off x="2937" y="1492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1957" name="Rectangle 199"/>
            <p:cNvSpPr>
              <a:spLocks noChangeArrowheads="1"/>
            </p:cNvSpPr>
            <p:nvPr/>
          </p:nvSpPr>
          <p:spPr bwMode="auto">
            <a:xfrm>
              <a:off x="2937" y="2068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1958" name="Rectangle 200"/>
            <p:cNvSpPr>
              <a:spLocks noChangeArrowheads="1"/>
            </p:cNvSpPr>
            <p:nvPr/>
          </p:nvSpPr>
          <p:spPr bwMode="auto">
            <a:xfrm>
              <a:off x="2649" y="1780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1959" name="Rectangle 201"/>
            <p:cNvSpPr>
              <a:spLocks noChangeArrowheads="1"/>
            </p:cNvSpPr>
            <p:nvPr/>
          </p:nvSpPr>
          <p:spPr bwMode="auto">
            <a:xfrm>
              <a:off x="2649" y="2068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1960" name="Rectangle 202"/>
            <p:cNvSpPr>
              <a:spLocks noChangeArrowheads="1"/>
            </p:cNvSpPr>
            <p:nvPr/>
          </p:nvSpPr>
          <p:spPr bwMode="auto">
            <a:xfrm>
              <a:off x="2361" y="2068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1961" name="Rectangle 203"/>
            <p:cNvSpPr>
              <a:spLocks noChangeArrowheads="1"/>
            </p:cNvSpPr>
            <p:nvPr/>
          </p:nvSpPr>
          <p:spPr bwMode="auto">
            <a:xfrm>
              <a:off x="2937" y="2644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1962" name="Rectangle 204"/>
            <p:cNvSpPr>
              <a:spLocks noChangeArrowheads="1"/>
            </p:cNvSpPr>
            <p:nvPr/>
          </p:nvSpPr>
          <p:spPr bwMode="auto">
            <a:xfrm>
              <a:off x="1785" y="2356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1963" name="Rectangle 205"/>
            <p:cNvSpPr>
              <a:spLocks noChangeArrowheads="1"/>
            </p:cNvSpPr>
            <p:nvPr/>
          </p:nvSpPr>
          <p:spPr bwMode="auto">
            <a:xfrm>
              <a:off x="1785" y="2644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1964" name="Rectangle 206"/>
            <p:cNvSpPr>
              <a:spLocks noChangeArrowheads="1"/>
            </p:cNvSpPr>
            <p:nvPr/>
          </p:nvSpPr>
          <p:spPr bwMode="auto">
            <a:xfrm>
              <a:off x="2361" y="2644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1965" name="Rectangle 207"/>
            <p:cNvSpPr>
              <a:spLocks noChangeArrowheads="1"/>
            </p:cNvSpPr>
            <p:nvPr/>
          </p:nvSpPr>
          <p:spPr bwMode="auto">
            <a:xfrm>
              <a:off x="2937" y="2356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1966" name="Rectangle 208"/>
            <p:cNvSpPr>
              <a:spLocks noChangeArrowheads="1"/>
            </p:cNvSpPr>
            <p:nvPr/>
          </p:nvSpPr>
          <p:spPr bwMode="auto">
            <a:xfrm>
              <a:off x="2361" y="2356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1967" name="Rectangle 209"/>
            <p:cNvSpPr>
              <a:spLocks noChangeArrowheads="1"/>
            </p:cNvSpPr>
            <p:nvPr/>
          </p:nvSpPr>
          <p:spPr bwMode="auto">
            <a:xfrm>
              <a:off x="1209" y="3221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rgbClr val="FF33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1968" name="Rectangle 210"/>
            <p:cNvSpPr>
              <a:spLocks noChangeArrowheads="1"/>
            </p:cNvSpPr>
            <p:nvPr/>
          </p:nvSpPr>
          <p:spPr bwMode="auto">
            <a:xfrm>
              <a:off x="921" y="3221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1969" name="Rectangle 211"/>
            <p:cNvSpPr>
              <a:spLocks noChangeArrowheads="1"/>
            </p:cNvSpPr>
            <p:nvPr/>
          </p:nvSpPr>
          <p:spPr bwMode="auto">
            <a:xfrm>
              <a:off x="633" y="3221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rgbClr val="FF33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1970" name="Rectangle 212"/>
            <p:cNvSpPr>
              <a:spLocks noChangeArrowheads="1"/>
            </p:cNvSpPr>
            <p:nvPr/>
          </p:nvSpPr>
          <p:spPr bwMode="auto">
            <a:xfrm>
              <a:off x="2649" y="3221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1971" name="Rectangle 213"/>
            <p:cNvSpPr>
              <a:spLocks noChangeArrowheads="1"/>
            </p:cNvSpPr>
            <p:nvPr/>
          </p:nvSpPr>
          <p:spPr bwMode="auto">
            <a:xfrm>
              <a:off x="2361" y="3221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rgbClr val="FF33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1972" name="Rectangle 214"/>
            <p:cNvSpPr>
              <a:spLocks noChangeArrowheads="1"/>
            </p:cNvSpPr>
            <p:nvPr/>
          </p:nvSpPr>
          <p:spPr bwMode="auto">
            <a:xfrm>
              <a:off x="2073" y="3221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1973" name="Rectangle 215"/>
            <p:cNvSpPr>
              <a:spLocks noChangeArrowheads="1"/>
            </p:cNvSpPr>
            <p:nvPr/>
          </p:nvSpPr>
          <p:spPr bwMode="auto">
            <a:xfrm>
              <a:off x="1785" y="3221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rgbClr val="FF33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1974" name="Rectangle 216"/>
            <p:cNvSpPr>
              <a:spLocks noChangeArrowheads="1"/>
            </p:cNvSpPr>
            <p:nvPr/>
          </p:nvSpPr>
          <p:spPr bwMode="auto">
            <a:xfrm>
              <a:off x="1497" y="3221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1975" name="Rectangle 217"/>
            <p:cNvSpPr>
              <a:spLocks noChangeArrowheads="1"/>
            </p:cNvSpPr>
            <p:nvPr/>
          </p:nvSpPr>
          <p:spPr bwMode="auto">
            <a:xfrm>
              <a:off x="2937" y="3221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rgbClr val="FF33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1976" name="Rectangle 218"/>
            <p:cNvSpPr>
              <a:spLocks noChangeArrowheads="1"/>
            </p:cNvSpPr>
            <p:nvPr/>
          </p:nvSpPr>
          <p:spPr bwMode="auto">
            <a:xfrm>
              <a:off x="2937" y="3220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1977" name="Rectangle 219"/>
            <p:cNvSpPr>
              <a:spLocks noChangeArrowheads="1"/>
            </p:cNvSpPr>
            <p:nvPr/>
          </p:nvSpPr>
          <p:spPr bwMode="auto">
            <a:xfrm>
              <a:off x="2361" y="3220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1978" name="Rectangle 220"/>
            <p:cNvSpPr>
              <a:spLocks noChangeArrowheads="1"/>
            </p:cNvSpPr>
            <p:nvPr/>
          </p:nvSpPr>
          <p:spPr bwMode="auto">
            <a:xfrm>
              <a:off x="1785" y="3220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1979" name="Rectangle 221"/>
            <p:cNvSpPr>
              <a:spLocks noChangeArrowheads="1"/>
            </p:cNvSpPr>
            <p:nvPr/>
          </p:nvSpPr>
          <p:spPr bwMode="auto">
            <a:xfrm>
              <a:off x="1209" y="3220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1980" name="Rectangle 222"/>
            <p:cNvSpPr>
              <a:spLocks noChangeArrowheads="1"/>
            </p:cNvSpPr>
            <p:nvPr/>
          </p:nvSpPr>
          <p:spPr bwMode="auto">
            <a:xfrm>
              <a:off x="633" y="3220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</p:grpSp>
      <p:sp>
        <p:nvSpPr>
          <p:cNvPr id="31747" name="Text Box 223"/>
          <p:cNvSpPr txBox="1">
            <a:spLocks noChangeArrowheads="1"/>
          </p:cNvSpPr>
          <p:nvPr/>
        </p:nvSpPr>
        <p:spPr bwMode="auto">
          <a:xfrm>
            <a:off x="928688" y="544513"/>
            <a:ext cx="7666037" cy="83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latin typeface="Arial" charset="0"/>
              </a:rPr>
              <a:t>Tương tự theo quy luật NHẤC 2 NAN ĐÈ 2 NAN, MỖI HÀNG NGANG LIỀN NHAU CÁCH NHAU 1 Ô</a:t>
            </a:r>
          </a:p>
        </p:txBody>
      </p:sp>
      <p:grpSp>
        <p:nvGrpSpPr>
          <p:cNvPr id="31748" name="Group 417"/>
          <p:cNvGrpSpPr>
            <a:grpSpLocks/>
          </p:cNvGrpSpPr>
          <p:nvPr/>
        </p:nvGrpSpPr>
        <p:grpSpPr bwMode="auto">
          <a:xfrm>
            <a:off x="4799013" y="1987550"/>
            <a:ext cx="4114800" cy="4117975"/>
            <a:chOff x="3023" y="1252"/>
            <a:chExt cx="2592" cy="2594"/>
          </a:xfrm>
        </p:grpSpPr>
        <p:sp>
          <p:nvSpPr>
            <p:cNvPr id="31749" name="Rectangle 262"/>
            <p:cNvSpPr>
              <a:spLocks noChangeArrowheads="1"/>
            </p:cNvSpPr>
            <p:nvPr/>
          </p:nvSpPr>
          <p:spPr bwMode="auto">
            <a:xfrm>
              <a:off x="3599" y="2689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1750" name="Rectangle 263"/>
            <p:cNvSpPr>
              <a:spLocks noChangeArrowheads="1"/>
            </p:cNvSpPr>
            <p:nvPr/>
          </p:nvSpPr>
          <p:spPr bwMode="auto">
            <a:xfrm>
              <a:off x="3311" y="2689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1751" name="Rectangle 264"/>
            <p:cNvSpPr>
              <a:spLocks noChangeArrowheads="1"/>
            </p:cNvSpPr>
            <p:nvPr/>
          </p:nvSpPr>
          <p:spPr bwMode="auto">
            <a:xfrm>
              <a:off x="3023" y="2689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1752" name="Rectangle 265"/>
            <p:cNvSpPr>
              <a:spLocks noChangeArrowheads="1"/>
            </p:cNvSpPr>
            <p:nvPr/>
          </p:nvSpPr>
          <p:spPr bwMode="auto">
            <a:xfrm>
              <a:off x="5039" y="2689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1753" name="Rectangle 266"/>
            <p:cNvSpPr>
              <a:spLocks noChangeArrowheads="1"/>
            </p:cNvSpPr>
            <p:nvPr/>
          </p:nvSpPr>
          <p:spPr bwMode="auto">
            <a:xfrm>
              <a:off x="4751" y="2689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1754" name="Rectangle 267"/>
            <p:cNvSpPr>
              <a:spLocks noChangeArrowheads="1"/>
            </p:cNvSpPr>
            <p:nvPr/>
          </p:nvSpPr>
          <p:spPr bwMode="auto">
            <a:xfrm>
              <a:off x="4463" y="2689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1755" name="Rectangle 268"/>
            <p:cNvSpPr>
              <a:spLocks noChangeArrowheads="1"/>
            </p:cNvSpPr>
            <p:nvPr/>
          </p:nvSpPr>
          <p:spPr bwMode="auto">
            <a:xfrm>
              <a:off x="4175" y="2689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1756" name="Rectangle 269"/>
            <p:cNvSpPr>
              <a:spLocks noChangeArrowheads="1"/>
            </p:cNvSpPr>
            <p:nvPr/>
          </p:nvSpPr>
          <p:spPr bwMode="auto">
            <a:xfrm>
              <a:off x="3887" y="2689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1757" name="Rectangle 270"/>
            <p:cNvSpPr>
              <a:spLocks noChangeArrowheads="1"/>
            </p:cNvSpPr>
            <p:nvPr/>
          </p:nvSpPr>
          <p:spPr bwMode="auto">
            <a:xfrm>
              <a:off x="5327" y="2689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1758" name="Rectangle 272"/>
            <p:cNvSpPr>
              <a:spLocks noChangeArrowheads="1"/>
            </p:cNvSpPr>
            <p:nvPr/>
          </p:nvSpPr>
          <p:spPr bwMode="auto">
            <a:xfrm>
              <a:off x="3599" y="1253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1759" name="Rectangle 273"/>
            <p:cNvSpPr>
              <a:spLocks noChangeArrowheads="1"/>
            </p:cNvSpPr>
            <p:nvPr/>
          </p:nvSpPr>
          <p:spPr bwMode="auto">
            <a:xfrm>
              <a:off x="3311" y="1253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1760" name="Rectangle 274"/>
            <p:cNvSpPr>
              <a:spLocks noChangeArrowheads="1"/>
            </p:cNvSpPr>
            <p:nvPr/>
          </p:nvSpPr>
          <p:spPr bwMode="auto">
            <a:xfrm>
              <a:off x="3023" y="1253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1761" name="Rectangle 275"/>
            <p:cNvSpPr>
              <a:spLocks noChangeArrowheads="1"/>
            </p:cNvSpPr>
            <p:nvPr/>
          </p:nvSpPr>
          <p:spPr bwMode="auto">
            <a:xfrm>
              <a:off x="5039" y="1253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1762" name="Rectangle 276"/>
            <p:cNvSpPr>
              <a:spLocks noChangeArrowheads="1"/>
            </p:cNvSpPr>
            <p:nvPr/>
          </p:nvSpPr>
          <p:spPr bwMode="auto">
            <a:xfrm>
              <a:off x="4751" y="1253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1763" name="Rectangle 277"/>
            <p:cNvSpPr>
              <a:spLocks noChangeArrowheads="1"/>
            </p:cNvSpPr>
            <p:nvPr/>
          </p:nvSpPr>
          <p:spPr bwMode="auto">
            <a:xfrm>
              <a:off x="4463" y="1253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1764" name="Rectangle 278"/>
            <p:cNvSpPr>
              <a:spLocks noChangeArrowheads="1"/>
            </p:cNvSpPr>
            <p:nvPr/>
          </p:nvSpPr>
          <p:spPr bwMode="auto">
            <a:xfrm>
              <a:off x="4175" y="1253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1765" name="Rectangle 279"/>
            <p:cNvSpPr>
              <a:spLocks noChangeArrowheads="1"/>
            </p:cNvSpPr>
            <p:nvPr/>
          </p:nvSpPr>
          <p:spPr bwMode="auto">
            <a:xfrm>
              <a:off x="3887" y="1253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1766" name="Rectangle 280"/>
            <p:cNvSpPr>
              <a:spLocks noChangeArrowheads="1"/>
            </p:cNvSpPr>
            <p:nvPr/>
          </p:nvSpPr>
          <p:spPr bwMode="auto">
            <a:xfrm>
              <a:off x="5327" y="1253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1767" name="Rectangle 282"/>
            <p:cNvSpPr>
              <a:spLocks noChangeArrowheads="1"/>
            </p:cNvSpPr>
            <p:nvPr/>
          </p:nvSpPr>
          <p:spPr bwMode="auto">
            <a:xfrm>
              <a:off x="3599" y="3549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1768" name="Rectangle 283"/>
            <p:cNvSpPr>
              <a:spLocks noChangeArrowheads="1"/>
            </p:cNvSpPr>
            <p:nvPr/>
          </p:nvSpPr>
          <p:spPr bwMode="auto">
            <a:xfrm>
              <a:off x="3311" y="3549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1769" name="Rectangle 284"/>
            <p:cNvSpPr>
              <a:spLocks noChangeArrowheads="1"/>
            </p:cNvSpPr>
            <p:nvPr/>
          </p:nvSpPr>
          <p:spPr bwMode="auto">
            <a:xfrm>
              <a:off x="3023" y="3549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1770" name="Rectangle 285"/>
            <p:cNvSpPr>
              <a:spLocks noChangeArrowheads="1"/>
            </p:cNvSpPr>
            <p:nvPr/>
          </p:nvSpPr>
          <p:spPr bwMode="auto">
            <a:xfrm>
              <a:off x="5039" y="3549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1771" name="Rectangle 286"/>
            <p:cNvSpPr>
              <a:spLocks noChangeArrowheads="1"/>
            </p:cNvSpPr>
            <p:nvPr/>
          </p:nvSpPr>
          <p:spPr bwMode="auto">
            <a:xfrm>
              <a:off x="4751" y="3549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1772" name="Rectangle 287"/>
            <p:cNvSpPr>
              <a:spLocks noChangeArrowheads="1"/>
            </p:cNvSpPr>
            <p:nvPr/>
          </p:nvSpPr>
          <p:spPr bwMode="auto">
            <a:xfrm>
              <a:off x="4463" y="3549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1773" name="Rectangle 288"/>
            <p:cNvSpPr>
              <a:spLocks noChangeArrowheads="1"/>
            </p:cNvSpPr>
            <p:nvPr/>
          </p:nvSpPr>
          <p:spPr bwMode="auto">
            <a:xfrm>
              <a:off x="4175" y="3549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1774" name="Rectangle 289"/>
            <p:cNvSpPr>
              <a:spLocks noChangeArrowheads="1"/>
            </p:cNvSpPr>
            <p:nvPr/>
          </p:nvSpPr>
          <p:spPr bwMode="auto">
            <a:xfrm>
              <a:off x="3887" y="3549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1775" name="Rectangle 290"/>
            <p:cNvSpPr>
              <a:spLocks noChangeArrowheads="1"/>
            </p:cNvSpPr>
            <p:nvPr/>
          </p:nvSpPr>
          <p:spPr bwMode="auto">
            <a:xfrm>
              <a:off x="5327" y="3549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1776" name="Rectangle 292"/>
            <p:cNvSpPr>
              <a:spLocks noChangeArrowheads="1"/>
            </p:cNvSpPr>
            <p:nvPr/>
          </p:nvSpPr>
          <p:spPr bwMode="auto">
            <a:xfrm>
              <a:off x="3599" y="1541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1777" name="Rectangle 293"/>
            <p:cNvSpPr>
              <a:spLocks noChangeArrowheads="1"/>
            </p:cNvSpPr>
            <p:nvPr/>
          </p:nvSpPr>
          <p:spPr bwMode="auto">
            <a:xfrm>
              <a:off x="3311" y="1541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1778" name="Rectangle 294"/>
            <p:cNvSpPr>
              <a:spLocks noChangeArrowheads="1"/>
            </p:cNvSpPr>
            <p:nvPr/>
          </p:nvSpPr>
          <p:spPr bwMode="auto">
            <a:xfrm>
              <a:off x="3023" y="1541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1779" name="Rectangle 295"/>
            <p:cNvSpPr>
              <a:spLocks noChangeArrowheads="1"/>
            </p:cNvSpPr>
            <p:nvPr/>
          </p:nvSpPr>
          <p:spPr bwMode="auto">
            <a:xfrm>
              <a:off x="5039" y="1541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1780" name="Rectangle 296"/>
            <p:cNvSpPr>
              <a:spLocks noChangeArrowheads="1"/>
            </p:cNvSpPr>
            <p:nvPr/>
          </p:nvSpPr>
          <p:spPr bwMode="auto">
            <a:xfrm>
              <a:off x="4751" y="1541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1781" name="Rectangle 297"/>
            <p:cNvSpPr>
              <a:spLocks noChangeArrowheads="1"/>
            </p:cNvSpPr>
            <p:nvPr/>
          </p:nvSpPr>
          <p:spPr bwMode="auto">
            <a:xfrm>
              <a:off x="4463" y="1541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1782" name="Rectangle 298"/>
            <p:cNvSpPr>
              <a:spLocks noChangeArrowheads="1"/>
            </p:cNvSpPr>
            <p:nvPr/>
          </p:nvSpPr>
          <p:spPr bwMode="auto">
            <a:xfrm>
              <a:off x="4175" y="1541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1783" name="Rectangle 299"/>
            <p:cNvSpPr>
              <a:spLocks noChangeArrowheads="1"/>
            </p:cNvSpPr>
            <p:nvPr/>
          </p:nvSpPr>
          <p:spPr bwMode="auto">
            <a:xfrm>
              <a:off x="3887" y="1541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1784" name="Rectangle 300"/>
            <p:cNvSpPr>
              <a:spLocks noChangeArrowheads="1"/>
            </p:cNvSpPr>
            <p:nvPr/>
          </p:nvSpPr>
          <p:spPr bwMode="auto">
            <a:xfrm>
              <a:off x="5327" y="1541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1785" name="Rectangle 302"/>
            <p:cNvSpPr>
              <a:spLocks noChangeArrowheads="1"/>
            </p:cNvSpPr>
            <p:nvPr/>
          </p:nvSpPr>
          <p:spPr bwMode="auto">
            <a:xfrm>
              <a:off x="3599" y="2402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1786" name="Rectangle 303"/>
            <p:cNvSpPr>
              <a:spLocks noChangeArrowheads="1"/>
            </p:cNvSpPr>
            <p:nvPr/>
          </p:nvSpPr>
          <p:spPr bwMode="auto">
            <a:xfrm>
              <a:off x="3311" y="2402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1787" name="Rectangle 304"/>
            <p:cNvSpPr>
              <a:spLocks noChangeArrowheads="1"/>
            </p:cNvSpPr>
            <p:nvPr/>
          </p:nvSpPr>
          <p:spPr bwMode="auto">
            <a:xfrm>
              <a:off x="3023" y="2402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1788" name="Rectangle 305"/>
            <p:cNvSpPr>
              <a:spLocks noChangeArrowheads="1"/>
            </p:cNvSpPr>
            <p:nvPr/>
          </p:nvSpPr>
          <p:spPr bwMode="auto">
            <a:xfrm>
              <a:off x="5039" y="2402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1789" name="Rectangle 306"/>
            <p:cNvSpPr>
              <a:spLocks noChangeArrowheads="1"/>
            </p:cNvSpPr>
            <p:nvPr/>
          </p:nvSpPr>
          <p:spPr bwMode="auto">
            <a:xfrm>
              <a:off x="4751" y="2402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1790" name="Rectangle 307"/>
            <p:cNvSpPr>
              <a:spLocks noChangeArrowheads="1"/>
            </p:cNvSpPr>
            <p:nvPr/>
          </p:nvSpPr>
          <p:spPr bwMode="auto">
            <a:xfrm>
              <a:off x="4463" y="2402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1791" name="Rectangle 308"/>
            <p:cNvSpPr>
              <a:spLocks noChangeArrowheads="1"/>
            </p:cNvSpPr>
            <p:nvPr/>
          </p:nvSpPr>
          <p:spPr bwMode="auto">
            <a:xfrm>
              <a:off x="4175" y="2402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1792" name="Rectangle 309"/>
            <p:cNvSpPr>
              <a:spLocks noChangeArrowheads="1"/>
            </p:cNvSpPr>
            <p:nvPr/>
          </p:nvSpPr>
          <p:spPr bwMode="auto">
            <a:xfrm>
              <a:off x="3887" y="2402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1793" name="Rectangle 310"/>
            <p:cNvSpPr>
              <a:spLocks noChangeArrowheads="1"/>
            </p:cNvSpPr>
            <p:nvPr/>
          </p:nvSpPr>
          <p:spPr bwMode="auto">
            <a:xfrm>
              <a:off x="5327" y="2402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1794" name="Rectangle 312"/>
            <p:cNvSpPr>
              <a:spLocks noChangeArrowheads="1"/>
            </p:cNvSpPr>
            <p:nvPr/>
          </p:nvSpPr>
          <p:spPr bwMode="auto">
            <a:xfrm>
              <a:off x="3599" y="2975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1795" name="Rectangle 313"/>
            <p:cNvSpPr>
              <a:spLocks noChangeArrowheads="1"/>
            </p:cNvSpPr>
            <p:nvPr/>
          </p:nvSpPr>
          <p:spPr bwMode="auto">
            <a:xfrm>
              <a:off x="3311" y="2975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1796" name="Rectangle 314"/>
            <p:cNvSpPr>
              <a:spLocks noChangeArrowheads="1"/>
            </p:cNvSpPr>
            <p:nvPr/>
          </p:nvSpPr>
          <p:spPr bwMode="auto">
            <a:xfrm>
              <a:off x="3023" y="2975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1797" name="Rectangle 315"/>
            <p:cNvSpPr>
              <a:spLocks noChangeArrowheads="1"/>
            </p:cNvSpPr>
            <p:nvPr/>
          </p:nvSpPr>
          <p:spPr bwMode="auto">
            <a:xfrm>
              <a:off x="5039" y="2975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1798" name="Rectangle 316"/>
            <p:cNvSpPr>
              <a:spLocks noChangeArrowheads="1"/>
            </p:cNvSpPr>
            <p:nvPr/>
          </p:nvSpPr>
          <p:spPr bwMode="auto">
            <a:xfrm>
              <a:off x="4751" y="2975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1799" name="Rectangle 317"/>
            <p:cNvSpPr>
              <a:spLocks noChangeArrowheads="1"/>
            </p:cNvSpPr>
            <p:nvPr/>
          </p:nvSpPr>
          <p:spPr bwMode="auto">
            <a:xfrm>
              <a:off x="4463" y="2975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1800" name="Rectangle 318"/>
            <p:cNvSpPr>
              <a:spLocks noChangeArrowheads="1"/>
            </p:cNvSpPr>
            <p:nvPr/>
          </p:nvSpPr>
          <p:spPr bwMode="auto">
            <a:xfrm>
              <a:off x="4175" y="2975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1801" name="Rectangle 319"/>
            <p:cNvSpPr>
              <a:spLocks noChangeArrowheads="1"/>
            </p:cNvSpPr>
            <p:nvPr/>
          </p:nvSpPr>
          <p:spPr bwMode="auto">
            <a:xfrm>
              <a:off x="3887" y="2975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1802" name="Rectangle 320"/>
            <p:cNvSpPr>
              <a:spLocks noChangeArrowheads="1"/>
            </p:cNvSpPr>
            <p:nvPr/>
          </p:nvSpPr>
          <p:spPr bwMode="auto">
            <a:xfrm>
              <a:off x="5327" y="2975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1803" name="Rectangle 322"/>
            <p:cNvSpPr>
              <a:spLocks noChangeArrowheads="1"/>
            </p:cNvSpPr>
            <p:nvPr/>
          </p:nvSpPr>
          <p:spPr bwMode="auto">
            <a:xfrm>
              <a:off x="3599" y="2115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1804" name="Rectangle 323"/>
            <p:cNvSpPr>
              <a:spLocks noChangeArrowheads="1"/>
            </p:cNvSpPr>
            <p:nvPr/>
          </p:nvSpPr>
          <p:spPr bwMode="auto">
            <a:xfrm>
              <a:off x="3311" y="2115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1805" name="Rectangle 324"/>
            <p:cNvSpPr>
              <a:spLocks noChangeArrowheads="1"/>
            </p:cNvSpPr>
            <p:nvPr/>
          </p:nvSpPr>
          <p:spPr bwMode="auto">
            <a:xfrm>
              <a:off x="3023" y="2115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1806" name="Rectangle 325"/>
            <p:cNvSpPr>
              <a:spLocks noChangeArrowheads="1"/>
            </p:cNvSpPr>
            <p:nvPr/>
          </p:nvSpPr>
          <p:spPr bwMode="auto">
            <a:xfrm>
              <a:off x="5039" y="2115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1807" name="Rectangle 326"/>
            <p:cNvSpPr>
              <a:spLocks noChangeArrowheads="1"/>
            </p:cNvSpPr>
            <p:nvPr/>
          </p:nvSpPr>
          <p:spPr bwMode="auto">
            <a:xfrm>
              <a:off x="4751" y="2115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1808" name="Rectangle 327"/>
            <p:cNvSpPr>
              <a:spLocks noChangeArrowheads="1"/>
            </p:cNvSpPr>
            <p:nvPr/>
          </p:nvSpPr>
          <p:spPr bwMode="auto">
            <a:xfrm>
              <a:off x="4463" y="2115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1809" name="Rectangle 328"/>
            <p:cNvSpPr>
              <a:spLocks noChangeArrowheads="1"/>
            </p:cNvSpPr>
            <p:nvPr/>
          </p:nvSpPr>
          <p:spPr bwMode="auto">
            <a:xfrm>
              <a:off x="4175" y="2115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1810" name="Rectangle 329"/>
            <p:cNvSpPr>
              <a:spLocks noChangeArrowheads="1"/>
            </p:cNvSpPr>
            <p:nvPr/>
          </p:nvSpPr>
          <p:spPr bwMode="auto">
            <a:xfrm>
              <a:off x="3887" y="2115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1811" name="Rectangle 330"/>
            <p:cNvSpPr>
              <a:spLocks noChangeArrowheads="1"/>
            </p:cNvSpPr>
            <p:nvPr/>
          </p:nvSpPr>
          <p:spPr bwMode="auto">
            <a:xfrm>
              <a:off x="5327" y="2115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1812" name="Rectangle 332"/>
            <p:cNvSpPr>
              <a:spLocks noChangeArrowheads="1"/>
            </p:cNvSpPr>
            <p:nvPr/>
          </p:nvSpPr>
          <p:spPr bwMode="auto">
            <a:xfrm>
              <a:off x="3599" y="1828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1813" name="Rectangle 333"/>
            <p:cNvSpPr>
              <a:spLocks noChangeArrowheads="1"/>
            </p:cNvSpPr>
            <p:nvPr/>
          </p:nvSpPr>
          <p:spPr bwMode="auto">
            <a:xfrm>
              <a:off x="3311" y="1828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1814" name="Rectangle 334"/>
            <p:cNvSpPr>
              <a:spLocks noChangeArrowheads="1"/>
            </p:cNvSpPr>
            <p:nvPr/>
          </p:nvSpPr>
          <p:spPr bwMode="auto">
            <a:xfrm>
              <a:off x="3023" y="1828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1815" name="Rectangle 335"/>
            <p:cNvSpPr>
              <a:spLocks noChangeArrowheads="1"/>
            </p:cNvSpPr>
            <p:nvPr/>
          </p:nvSpPr>
          <p:spPr bwMode="auto">
            <a:xfrm>
              <a:off x="5039" y="1828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1816" name="Rectangle 336"/>
            <p:cNvSpPr>
              <a:spLocks noChangeArrowheads="1"/>
            </p:cNvSpPr>
            <p:nvPr/>
          </p:nvSpPr>
          <p:spPr bwMode="auto">
            <a:xfrm>
              <a:off x="4751" y="1828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1817" name="Rectangle 337"/>
            <p:cNvSpPr>
              <a:spLocks noChangeArrowheads="1"/>
            </p:cNvSpPr>
            <p:nvPr/>
          </p:nvSpPr>
          <p:spPr bwMode="auto">
            <a:xfrm>
              <a:off x="4463" y="1828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1818" name="Rectangle 338"/>
            <p:cNvSpPr>
              <a:spLocks noChangeArrowheads="1"/>
            </p:cNvSpPr>
            <p:nvPr/>
          </p:nvSpPr>
          <p:spPr bwMode="auto">
            <a:xfrm>
              <a:off x="4175" y="1828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1819" name="Rectangle 339"/>
            <p:cNvSpPr>
              <a:spLocks noChangeArrowheads="1"/>
            </p:cNvSpPr>
            <p:nvPr/>
          </p:nvSpPr>
          <p:spPr bwMode="auto">
            <a:xfrm>
              <a:off x="3887" y="1828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1820" name="Rectangle 340"/>
            <p:cNvSpPr>
              <a:spLocks noChangeArrowheads="1"/>
            </p:cNvSpPr>
            <p:nvPr/>
          </p:nvSpPr>
          <p:spPr bwMode="auto">
            <a:xfrm>
              <a:off x="5327" y="1828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1821" name="Rectangle 342"/>
            <p:cNvSpPr>
              <a:spLocks noChangeArrowheads="1"/>
            </p:cNvSpPr>
            <p:nvPr/>
          </p:nvSpPr>
          <p:spPr bwMode="auto">
            <a:xfrm>
              <a:off x="3599" y="3262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1822" name="Rectangle 343"/>
            <p:cNvSpPr>
              <a:spLocks noChangeArrowheads="1"/>
            </p:cNvSpPr>
            <p:nvPr/>
          </p:nvSpPr>
          <p:spPr bwMode="auto">
            <a:xfrm>
              <a:off x="3311" y="3262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1823" name="Rectangle 344"/>
            <p:cNvSpPr>
              <a:spLocks noChangeArrowheads="1"/>
            </p:cNvSpPr>
            <p:nvPr/>
          </p:nvSpPr>
          <p:spPr bwMode="auto">
            <a:xfrm>
              <a:off x="3023" y="3262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1824" name="Rectangle 345"/>
            <p:cNvSpPr>
              <a:spLocks noChangeArrowheads="1"/>
            </p:cNvSpPr>
            <p:nvPr/>
          </p:nvSpPr>
          <p:spPr bwMode="auto">
            <a:xfrm>
              <a:off x="5039" y="3262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1825" name="Rectangle 346"/>
            <p:cNvSpPr>
              <a:spLocks noChangeArrowheads="1"/>
            </p:cNvSpPr>
            <p:nvPr/>
          </p:nvSpPr>
          <p:spPr bwMode="auto">
            <a:xfrm>
              <a:off x="4751" y="3262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1826" name="Rectangle 347"/>
            <p:cNvSpPr>
              <a:spLocks noChangeArrowheads="1"/>
            </p:cNvSpPr>
            <p:nvPr/>
          </p:nvSpPr>
          <p:spPr bwMode="auto">
            <a:xfrm>
              <a:off x="4463" y="3262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1827" name="Rectangle 348"/>
            <p:cNvSpPr>
              <a:spLocks noChangeArrowheads="1"/>
            </p:cNvSpPr>
            <p:nvPr/>
          </p:nvSpPr>
          <p:spPr bwMode="auto">
            <a:xfrm>
              <a:off x="4175" y="3262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1828" name="Rectangle 349"/>
            <p:cNvSpPr>
              <a:spLocks noChangeArrowheads="1"/>
            </p:cNvSpPr>
            <p:nvPr/>
          </p:nvSpPr>
          <p:spPr bwMode="auto">
            <a:xfrm>
              <a:off x="3887" y="3262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1829" name="Rectangle 350"/>
            <p:cNvSpPr>
              <a:spLocks noChangeArrowheads="1"/>
            </p:cNvSpPr>
            <p:nvPr/>
          </p:nvSpPr>
          <p:spPr bwMode="auto">
            <a:xfrm>
              <a:off x="5327" y="3262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1830" name="Rectangle 352"/>
            <p:cNvSpPr>
              <a:spLocks noChangeArrowheads="1"/>
            </p:cNvSpPr>
            <p:nvPr/>
          </p:nvSpPr>
          <p:spPr bwMode="auto">
            <a:xfrm>
              <a:off x="3599" y="1254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1831" name="Rectangle 353"/>
            <p:cNvSpPr>
              <a:spLocks noChangeArrowheads="1"/>
            </p:cNvSpPr>
            <p:nvPr/>
          </p:nvSpPr>
          <p:spPr bwMode="auto">
            <a:xfrm>
              <a:off x="3311" y="1254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1832" name="Rectangle 354"/>
            <p:cNvSpPr>
              <a:spLocks noChangeArrowheads="1"/>
            </p:cNvSpPr>
            <p:nvPr/>
          </p:nvSpPr>
          <p:spPr bwMode="auto">
            <a:xfrm>
              <a:off x="3023" y="1254"/>
              <a:ext cx="288" cy="288"/>
            </a:xfrm>
            <a:prstGeom prst="rect">
              <a:avLst/>
            </a:prstGeom>
            <a:solidFill>
              <a:srgbClr val="FF00FF"/>
            </a:solidFill>
            <a:ln w="9525">
              <a:solidFill>
                <a:srgbClr val="FF00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1833" name="Rectangle 355"/>
            <p:cNvSpPr>
              <a:spLocks noChangeArrowheads="1"/>
            </p:cNvSpPr>
            <p:nvPr/>
          </p:nvSpPr>
          <p:spPr bwMode="auto">
            <a:xfrm>
              <a:off x="5039" y="1254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1834" name="Rectangle 356"/>
            <p:cNvSpPr>
              <a:spLocks noChangeArrowheads="1"/>
            </p:cNvSpPr>
            <p:nvPr/>
          </p:nvSpPr>
          <p:spPr bwMode="auto">
            <a:xfrm>
              <a:off x="4751" y="1254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1835" name="Rectangle 357"/>
            <p:cNvSpPr>
              <a:spLocks noChangeArrowheads="1"/>
            </p:cNvSpPr>
            <p:nvPr/>
          </p:nvSpPr>
          <p:spPr bwMode="auto">
            <a:xfrm>
              <a:off x="4463" y="1254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1836" name="Rectangle 358"/>
            <p:cNvSpPr>
              <a:spLocks noChangeArrowheads="1"/>
            </p:cNvSpPr>
            <p:nvPr/>
          </p:nvSpPr>
          <p:spPr bwMode="auto">
            <a:xfrm>
              <a:off x="4175" y="1254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1837" name="Rectangle 359"/>
            <p:cNvSpPr>
              <a:spLocks noChangeArrowheads="1"/>
            </p:cNvSpPr>
            <p:nvPr/>
          </p:nvSpPr>
          <p:spPr bwMode="auto">
            <a:xfrm>
              <a:off x="3887" y="1254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1838" name="Rectangle 360"/>
            <p:cNvSpPr>
              <a:spLocks noChangeArrowheads="1"/>
            </p:cNvSpPr>
            <p:nvPr/>
          </p:nvSpPr>
          <p:spPr bwMode="auto">
            <a:xfrm>
              <a:off x="5327" y="1254"/>
              <a:ext cx="288" cy="288"/>
            </a:xfrm>
            <a:prstGeom prst="rect">
              <a:avLst/>
            </a:prstGeom>
            <a:solidFill>
              <a:srgbClr val="FF00FF"/>
            </a:solidFill>
            <a:ln w="9525">
              <a:solidFill>
                <a:srgbClr val="FF00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1839" name="Rectangle 362"/>
            <p:cNvSpPr>
              <a:spLocks noChangeArrowheads="1"/>
            </p:cNvSpPr>
            <p:nvPr/>
          </p:nvSpPr>
          <p:spPr bwMode="auto">
            <a:xfrm rot="5400000">
              <a:off x="3023" y="1830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1840" name="Rectangle 363"/>
            <p:cNvSpPr>
              <a:spLocks noChangeArrowheads="1"/>
            </p:cNvSpPr>
            <p:nvPr/>
          </p:nvSpPr>
          <p:spPr bwMode="auto">
            <a:xfrm rot="5400000">
              <a:off x="3023" y="1542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1841" name="Rectangle 364"/>
            <p:cNvSpPr>
              <a:spLocks noChangeArrowheads="1"/>
            </p:cNvSpPr>
            <p:nvPr/>
          </p:nvSpPr>
          <p:spPr bwMode="auto">
            <a:xfrm rot="5400000">
              <a:off x="3023" y="1254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1842" name="Rectangle 365"/>
            <p:cNvSpPr>
              <a:spLocks noChangeArrowheads="1"/>
            </p:cNvSpPr>
            <p:nvPr/>
          </p:nvSpPr>
          <p:spPr bwMode="auto">
            <a:xfrm rot="5400000">
              <a:off x="3023" y="3270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rgbClr val="FF00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1843" name="Rectangle 366"/>
            <p:cNvSpPr>
              <a:spLocks noChangeArrowheads="1"/>
            </p:cNvSpPr>
            <p:nvPr/>
          </p:nvSpPr>
          <p:spPr bwMode="auto">
            <a:xfrm rot="5400000">
              <a:off x="3023" y="2982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1844" name="Rectangle 367"/>
            <p:cNvSpPr>
              <a:spLocks noChangeArrowheads="1"/>
            </p:cNvSpPr>
            <p:nvPr/>
          </p:nvSpPr>
          <p:spPr bwMode="auto">
            <a:xfrm rot="5400000">
              <a:off x="3023" y="2694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1845" name="Rectangle 368"/>
            <p:cNvSpPr>
              <a:spLocks noChangeArrowheads="1"/>
            </p:cNvSpPr>
            <p:nvPr/>
          </p:nvSpPr>
          <p:spPr bwMode="auto">
            <a:xfrm rot="5400000">
              <a:off x="3023" y="2406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1846" name="Rectangle 369"/>
            <p:cNvSpPr>
              <a:spLocks noChangeArrowheads="1"/>
            </p:cNvSpPr>
            <p:nvPr/>
          </p:nvSpPr>
          <p:spPr bwMode="auto">
            <a:xfrm rot="5400000">
              <a:off x="3023" y="2118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1847" name="Rectangle 370"/>
            <p:cNvSpPr>
              <a:spLocks noChangeArrowheads="1"/>
            </p:cNvSpPr>
            <p:nvPr/>
          </p:nvSpPr>
          <p:spPr bwMode="auto">
            <a:xfrm rot="5400000">
              <a:off x="3023" y="3558"/>
              <a:ext cx="288" cy="288"/>
            </a:xfrm>
            <a:prstGeom prst="rect">
              <a:avLst/>
            </a:prstGeom>
            <a:solidFill>
              <a:srgbClr val="FF00FF"/>
            </a:solidFill>
            <a:ln w="9525">
              <a:solidFill>
                <a:srgbClr val="FF00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1848" name="Rectangle 372"/>
            <p:cNvSpPr>
              <a:spLocks noChangeArrowheads="1"/>
            </p:cNvSpPr>
            <p:nvPr/>
          </p:nvSpPr>
          <p:spPr bwMode="auto">
            <a:xfrm>
              <a:off x="3599" y="3548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1849" name="Rectangle 373"/>
            <p:cNvSpPr>
              <a:spLocks noChangeArrowheads="1"/>
            </p:cNvSpPr>
            <p:nvPr/>
          </p:nvSpPr>
          <p:spPr bwMode="auto">
            <a:xfrm>
              <a:off x="3311" y="3548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1850" name="Rectangle 374"/>
            <p:cNvSpPr>
              <a:spLocks noChangeArrowheads="1"/>
            </p:cNvSpPr>
            <p:nvPr/>
          </p:nvSpPr>
          <p:spPr bwMode="auto">
            <a:xfrm>
              <a:off x="3023" y="3548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1851" name="Rectangle 375"/>
            <p:cNvSpPr>
              <a:spLocks noChangeArrowheads="1"/>
            </p:cNvSpPr>
            <p:nvPr/>
          </p:nvSpPr>
          <p:spPr bwMode="auto">
            <a:xfrm>
              <a:off x="5039" y="3548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1852" name="Rectangle 376"/>
            <p:cNvSpPr>
              <a:spLocks noChangeArrowheads="1"/>
            </p:cNvSpPr>
            <p:nvPr/>
          </p:nvSpPr>
          <p:spPr bwMode="auto">
            <a:xfrm>
              <a:off x="4751" y="3548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1853" name="Rectangle 377"/>
            <p:cNvSpPr>
              <a:spLocks noChangeArrowheads="1"/>
            </p:cNvSpPr>
            <p:nvPr/>
          </p:nvSpPr>
          <p:spPr bwMode="auto">
            <a:xfrm>
              <a:off x="4463" y="3548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1854" name="Rectangle 378"/>
            <p:cNvSpPr>
              <a:spLocks noChangeArrowheads="1"/>
            </p:cNvSpPr>
            <p:nvPr/>
          </p:nvSpPr>
          <p:spPr bwMode="auto">
            <a:xfrm>
              <a:off x="4175" y="3548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1855" name="Rectangle 379"/>
            <p:cNvSpPr>
              <a:spLocks noChangeArrowheads="1"/>
            </p:cNvSpPr>
            <p:nvPr/>
          </p:nvSpPr>
          <p:spPr bwMode="auto">
            <a:xfrm>
              <a:off x="3887" y="3548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1856" name="Rectangle 380"/>
            <p:cNvSpPr>
              <a:spLocks noChangeArrowheads="1"/>
            </p:cNvSpPr>
            <p:nvPr/>
          </p:nvSpPr>
          <p:spPr bwMode="auto">
            <a:xfrm>
              <a:off x="5327" y="3548"/>
              <a:ext cx="288" cy="288"/>
            </a:xfrm>
            <a:prstGeom prst="rect">
              <a:avLst/>
            </a:prstGeom>
            <a:solidFill>
              <a:srgbClr val="FF00FF"/>
            </a:solidFill>
            <a:ln w="9525">
              <a:solidFill>
                <a:srgbClr val="FF00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1857" name="Rectangle 382"/>
            <p:cNvSpPr>
              <a:spLocks noChangeArrowheads="1"/>
            </p:cNvSpPr>
            <p:nvPr/>
          </p:nvSpPr>
          <p:spPr bwMode="auto">
            <a:xfrm rot="5400000">
              <a:off x="5326" y="1828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1858" name="Rectangle 383"/>
            <p:cNvSpPr>
              <a:spLocks noChangeArrowheads="1"/>
            </p:cNvSpPr>
            <p:nvPr/>
          </p:nvSpPr>
          <p:spPr bwMode="auto">
            <a:xfrm rot="5400000">
              <a:off x="5317" y="1540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1859" name="Rectangle 384"/>
            <p:cNvSpPr>
              <a:spLocks noChangeArrowheads="1"/>
            </p:cNvSpPr>
            <p:nvPr/>
          </p:nvSpPr>
          <p:spPr bwMode="auto">
            <a:xfrm rot="5400000">
              <a:off x="5326" y="1252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1860" name="Rectangle 385"/>
            <p:cNvSpPr>
              <a:spLocks noChangeArrowheads="1"/>
            </p:cNvSpPr>
            <p:nvPr/>
          </p:nvSpPr>
          <p:spPr bwMode="auto">
            <a:xfrm rot="5400000">
              <a:off x="5326" y="3268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1861" name="Rectangle 386"/>
            <p:cNvSpPr>
              <a:spLocks noChangeArrowheads="1"/>
            </p:cNvSpPr>
            <p:nvPr/>
          </p:nvSpPr>
          <p:spPr bwMode="auto">
            <a:xfrm rot="5400000">
              <a:off x="5326" y="2980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1862" name="Rectangle 387"/>
            <p:cNvSpPr>
              <a:spLocks noChangeArrowheads="1"/>
            </p:cNvSpPr>
            <p:nvPr/>
          </p:nvSpPr>
          <p:spPr bwMode="auto">
            <a:xfrm rot="5400000">
              <a:off x="5326" y="2692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1863" name="Rectangle 388"/>
            <p:cNvSpPr>
              <a:spLocks noChangeArrowheads="1"/>
            </p:cNvSpPr>
            <p:nvPr/>
          </p:nvSpPr>
          <p:spPr bwMode="auto">
            <a:xfrm rot="5400000">
              <a:off x="5326" y="2404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1864" name="Rectangle 389"/>
            <p:cNvSpPr>
              <a:spLocks noChangeArrowheads="1"/>
            </p:cNvSpPr>
            <p:nvPr/>
          </p:nvSpPr>
          <p:spPr bwMode="auto">
            <a:xfrm rot="5400000">
              <a:off x="5326" y="2116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1865" name="Rectangle 390"/>
            <p:cNvSpPr>
              <a:spLocks noChangeArrowheads="1"/>
            </p:cNvSpPr>
            <p:nvPr/>
          </p:nvSpPr>
          <p:spPr bwMode="auto">
            <a:xfrm rot="5400000">
              <a:off x="5326" y="3546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1866" name="Rectangle 391"/>
            <p:cNvSpPr>
              <a:spLocks noChangeArrowheads="1"/>
            </p:cNvSpPr>
            <p:nvPr/>
          </p:nvSpPr>
          <p:spPr bwMode="auto">
            <a:xfrm>
              <a:off x="3882" y="1828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1867" name="Rectangle 392"/>
            <p:cNvSpPr>
              <a:spLocks noChangeArrowheads="1"/>
            </p:cNvSpPr>
            <p:nvPr/>
          </p:nvSpPr>
          <p:spPr bwMode="auto">
            <a:xfrm>
              <a:off x="4742" y="1828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1868" name="Rectangle 393"/>
            <p:cNvSpPr>
              <a:spLocks noChangeArrowheads="1"/>
            </p:cNvSpPr>
            <p:nvPr/>
          </p:nvSpPr>
          <p:spPr bwMode="auto">
            <a:xfrm>
              <a:off x="5029" y="1828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1869" name="Rectangle 394"/>
            <p:cNvSpPr>
              <a:spLocks noChangeArrowheads="1"/>
            </p:cNvSpPr>
            <p:nvPr/>
          </p:nvSpPr>
          <p:spPr bwMode="auto">
            <a:xfrm>
              <a:off x="3309" y="2115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1870" name="Rectangle 395"/>
            <p:cNvSpPr>
              <a:spLocks noChangeArrowheads="1"/>
            </p:cNvSpPr>
            <p:nvPr/>
          </p:nvSpPr>
          <p:spPr bwMode="auto">
            <a:xfrm>
              <a:off x="4170" y="1541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1871" name="Rectangle 396"/>
            <p:cNvSpPr>
              <a:spLocks noChangeArrowheads="1"/>
            </p:cNvSpPr>
            <p:nvPr/>
          </p:nvSpPr>
          <p:spPr bwMode="auto">
            <a:xfrm>
              <a:off x="3883" y="1541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1872" name="Rectangle 397"/>
            <p:cNvSpPr>
              <a:spLocks noChangeArrowheads="1"/>
            </p:cNvSpPr>
            <p:nvPr/>
          </p:nvSpPr>
          <p:spPr bwMode="auto">
            <a:xfrm>
              <a:off x="5030" y="1541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1873" name="Rectangle 398"/>
            <p:cNvSpPr>
              <a:spLocks noChangeArrowheads="1"/>
            </p:cNvSpPr>
            <p:nvPr/>
          </p:nvSpPr>
          <p:spPr bwMode="auto">
            <a:xfrm>
              <a:off x="3595" y="1828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1874" name="Rectangle 399"/>
            <p:cNvSpPr>
              <a:spLocks noChangeArrowheads="1"/>
            </p:cNvSpPr>
            <p:nvPr/>
          </p:nvSpPr>
          <p:spPr bwMode="auto">
            <a:xfrm>
              <a:off x="4744" y="3262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1875" name="Rectangle 400"/>
            <p:cNvSpPr>
              <a:spLocks noChangeArrowheads="1"/>
            </p:cNvSpPr>
            <p:nvPr/>
          </p:nvSpPr>
          <p:spPr bwMode="auto">
            <a:xfrm>
              <a:off x="3596" y="3262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1876" name="Rectangle 401"/>
            <p:cNvSpPr>
              <a:spLocks noChangeArrowheads="1"/>
            </p:cNvSpPr>
            <p:nvPr/>
          </p:nvSpPr>
          <p:spPr bwMode="auto">
            <a:xfrm>
              <a:off x="3309" y="2402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1877" name="Rectangle 402"/>
            <p:cNvSpPr>
              <a:spLocks noChangeArrowheads="1"/>
            </p:cNvSpPr>
            <p:nvPr/>
          </p:nvSpPr>
          <p:spPr bwMode="auto">
            <a:xfrm>
              <a:off x="4457" y="3262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1878" name="Rectangle 403"/>
            <p:cNvSpPr>
              <a:spLocks noChangeArrowheads="1"/>
            </p:cNvSpPr>
            <p:nvPr/>
          </p:nvSpPr>
          <p:spPr bwMode="auto">
            <a:xfrm>
              <a:off x="5030" y="2975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1879" name="Rectangle 404"/>
            <p:cNvSpPr>
              <a:spLocks noChangeArrowheads="1"/>
            </p:cNvSpPr>
            <p:nvPr/>
          </p:nvSpPr>
          <p:spPr bwMode="auto">
            <a:xfrm>
              <a:off x="4170" y="2689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1880" name="Rectangle 405"/>
            <p:cNvSpPr>
              <a:spLocks noChangeArrowheads="1"/>
            </p:cNvSpPr>
            <p:nvPr/>
          </p:nvSpPr>
          <p:spPr bwMode="auto">
            <a:xfrm>
              <a:off x="4753" y="2115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1881" name="Rectangle 406"/>
            <p:cNvSpPr>
              <a:spLocks noChangeArrowheads="1"/>
            </p:cNvSpPr>
            <p:nvPr/>
          </p:nvSpPr>
          <p:spPr bwMode="auto">
            <a:xfrm>
              <a:off x="4457" y="2402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1882" name="Rectangle 407"/>
            <p:cNvSpPr>
              <a:spLocks noChangeArrowheads="1"/>
            </p:cNvSpPr>
            <p:nvPr/>
          </p:nvSpPr>
          <p:spPr bwMode="auto">
            <a:xfrm>
              <a:off x="3596" y="2115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1883" name="Rectangle 408"/>
            <p:cNvSpPr>
              <a:spLocks noChangeArrowheads="1"/>
            </p:cNvSpPr>
            <p:nvPr/>
          </p:nvSpPr>
          <p:spPr bwMode="auto">
            <a:xfrm>
              <a:off x="4456" y="2115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1884" name="Rectangle 409"/>
            <p:cNvSpPr>
              <a:spLocks noChangeArrowheads="1"/>
            </p:cNvSpPr>
            <p:nvPr/>
          </p:nvSpPr>
          <p:spPr bwMode="auto">
            <a:xfrm>
              <a:off x="3883" y="2689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1885" name="Rectangle 410"/>
            <p:cNvSpPr>
              <a:spLocks noChangeArrowheads="1"/>
            </p:cNvSpPr>
            <p:nvPr/>
          </p:nvSpPr>
          <p:spPr bwMode="auto">
            <a:xfrm>
              <a:off x="5029" y="2689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1886" name="Rectangle 411"/>
            <p:cNvSpPr>
              <a:spLocks noChangeArrowheads="1"/>
            </p:cNvSpPr>
            <p:nvPr/>
          </p:nvSpPr>
          <p:spPr bwMode="auto">
            <a:xfrm>
              <a:off x="4170" y="2402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1887" name="Rectangle 412"/>
            <p:cNvSpPr>
              <a:spLocks noChangeArrowheads="1"/>
            </p:cNvSpPr>
            <p:nvPr/>
          </p:nvSpPr>
          <p:spPr bwMode="auto">
            <a:xfrm>
              <a:off x="3596" y="2975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1888" name="Rectangle 413"/>
            <p:cNvSpPr>
              <a:spLocks noChangeArrowheads="1"/>
            </p:cNvSpPr>
            <p:nvPr/>
          </p:nvSpPr>
          <p:spPr bwMode="auto">
            <a:xfrm>
              <a:off x="3883" y="2975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1889" name="Rectangle 414"/>
            <p:cNvSpPr>
              <a:spLocks noChangeArrowheads="1"/>
            </p:cNvSpPr>
            <p:nvPr/>
          </p:nvSpPr>
          <p:spPr bwMode="auto">
            <a:xfrm>
              <a:off x="4744" y="2975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1890" name="Rectangle 415"/>
            <p:cNvSpPr>
              <a:spLocks noChangeArrowheads="1"/>
            </p:cNvSpPr>
            <p:nvPr/>
          </p:nvSpPr>
          <p:spPr bwMode="auto">
            <a:xfrm>
              <a:off x="3309" y="3262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122" name="Group 158"/>
          <p:cNvGrpSpPr>
            <a:grpSpLocks/>
          </p:cNvGrpSpPr>
          <p:nvPr/>
        </p:nvGrpSpPr>
        <p:grpSpPr bwMode="auto">
          <a:xfrm>
            <a:off x="549275" y="1531938"/>
            <a:ext cx="4114800" cy="4117975"/>
            <a:chOff x="1494" y="1108"/>
            <a:chExt cx="2592" cy="2594"/>
          </a:xfrm>
        </p:grpSpPr>
        <p:grpSp>
          <p:nvGrpSpPr>
            <p:cNvPr id="5279" name="Group 3"/>
            <p:cNvGrpSpPr>
              <a:grpSpLocks/>
            </p:cNvGrpSpPr>
            <p:nvPr/>
          </p:nvGrpSpPr>
          <p:grpSpPr bwMode="auto">
            <a:xfrm>
              <a:off x="1494" y="2545"/>
              <a:ext cx="2592" cy="288"/>
              <a:chOff x="1728" y="432"/>
              <a:chExt cx="2592" cy="288"/>
            </a:xfrm>
          </p:grpSpPr>
          <p:sp>
            <p:nvSpPr>
              <p:cNvPr id="5425" name="Rectangle 4"/>
              <p:cNvSpPr>
                <a:spLocks noChangeArrowheads="1"/>
              </p:cNvSpPr>
              <p:nvPr/>
            </p:nvSpPr>
            <p:spPr bwMode="auto">
              <a:xfrm>
                <a:off x="2304" y="432"/>
                <a:ext cx="288" cy="288"/>
              </a:xfrm>
              <a:prstGeom prst="rect">
                <a:avLst/>
              </a:prstGeom>
              <a:solidFill>
                <a:srgbClr val="00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5426" name="Rectangle 5"/>
              <p:cNvSpPr>
                <a:spLocks noChangeArrowheads="1"/>
              </p:cNvSpPr>
              <p:nvPr/>
            </p:nvSpPr>
            <p:spPr bwMode="auto">
              <a:xfrm>
                <a:off x="2016" y="432"/>
                <a:ext cx="288" cy="288"/>
              </a:xfrm>
              <a:prstGeom prst="rect">
                <a:avLst/>
              </a:prstGeom>
              <a:solidFill>
                <a:srgbClr val="00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5427" name="Rectangle 6"/>
              <p:cNvSpPr>
                <a:spLocks noChangeArrowheads="1"/>
              </p:cNvSpPr>
              <p:nvPr/>
            </p:nvSpPr>
            <p:spPr bwMode="auto">
              <a:xfrm>
                <a:off x="1728" y="432"/>
                <a:ext cx="288" cy="288"/>
              </a:xfrm>
              <a:prstGeom prst="rect">
                <a:avLst/>
              </a:prstGeom>
              <a:solidFill>
                <a:srgbClr val="00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5428" name="Rectangle 7"/>
              <p:cNvSpPr>
                <a:spLocks noChangeArrowheads="1"/>
              </p:cNvSpPr>
              <p:nvPr/>
            </p:nvSpPr>
            <p:spPr bwMode="auto">
              <a:xfrm>
                <a:off x="3744" y="432"/>
                <a:ext cx="288" cy="288"/>
              </a:xfrm>
              <a:prstGeom prst="rect">
                <a:avLst/>
              </a:prstGeom>
              <a:solidFill>
                <a:srgbClr val="00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5429" name="Rectangle 8"/>
              <p:cNvSpPr>
                <a:spLocks noChangeArrowheads="1"/>
              </p:cNvSpPr>
              <p:nvPr/>
            </p:nvSpPr>
            <p:spPr bwMode="auto">
              <a:xfrm>
                <a:off x="3456" y="432"/>
                <a:ext cx="288" cy="288"/>
              </a:xfrm>
              <a:prstGeom prst="rect">
                <a:avLst/>
              </a:prstGeom>
              <a:solidFill>
                <a:srgbClr val="00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5430" name="Rectangle 9"/>
              <p:cNvSpPr>
                <a:spLocks noChangeArrowheads="1"/>
              </p:cNvSpPr>
              <p:nvPr/>
            </p:nvSpPr>
            <p:spPr bwMode="auto">
              <a:xfrm>
                <a:off x="3168" y="432"/>
                <a:ext cx="288" cy="288"/>
              </a:xfrm>
              <a:prstGeom prst="rect">
                <a:avLst/>
              </a:prstGeom>
              <a:solidFill>
                <a:srgbClr val="00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5431" name="Rectangle 10"/>
              <p:cNvSpPr>
                <a:spLocks noChangeArrowheads="1"/>
              </p:cNvSpPr>
              <p:nvPr/>
            </p:nvSpPr>
            <p:spPr bwMode="auto">
              <a:xfrm>
                <a:off x="2880" y="432"/>
                <a:ext cx="288" cy="288"/>
              </a:xfrm>
              <a:prstGeom prst="rect">
                <a:avLst/>
              </a:prstGeom>
              <a:solidFill>
                <a:srgbClr val="00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5432" name="Rectangle 11"/>
              <p:cNvSpPr>
                <a:spLocks noChangeArrowheads="1"/>
              </p:cNvSpPr>
              <p:nvPr/>
            </p:nvSpPr>
            <p:spPr bwMode="auto">
              <a:xfrm>
                <a:off x="2592" y="432"/>
                <a:ext cx="288" cy="288"/>
              </a:xfrm>
              <a:prstGeom prst="rect">
                <a:avLst/>
              </a:prstGeom>
              <a:solidFill>
                <a:srgbClr val="00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5433" name="Rectangle 12"/>
              <p:cNvSpPr>
                <a:spLocks noChangeArrowheads="1"/>
              </p:cNvSpPr>
              <p:nvPr/>
            </p:nvSpPr>
            <p:spPr bwMode="auto">
              <a:xfrm>
                <a:off x="4032" y="432"/>
                <a:ext cx="288" cy="288"/>
              </a:xfrm>
              <a:prstGeom prst="rect">
                <a:avLst/>
              </a:prstGeom>
              <a:solidFill>
                <a:srgbClr val="00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</p:grpSp>
        <p:grpSp>
          <p:nvGrpSpPr>
            <p:cNvPr id="5280" name="Group 13"/>
            <p:cNvGrpSpPr>
              <a:grpSpLocks/>
            </p:cNvGrpSpPr>
            <p:nvPr/>
          </p:nvGrpSpPr>
          <p:grpSpPr bwMode="auto">
            <a:xfrm>
              <a:off x="1494" y="1109"/>
              <a:ext cx="2592" cy="288"/>
              <a:chOff x="1728" y="432"/>
              <a:chExt cx="2592" cy="288"/>
            </a:xfrm>
          </p:grpSpPr>
          <p:sp>
            <p:nvSpPr>
              <p:cNvPr id="5416" name="Rectangle 14"/>
              <p:cNvSpPr>
                <a:spLocks noChangeArrowheads="1"/>
              </p:cNvSpPr>
              <p:nvPr/>
            </p:nvSpPr>
            <p:spPr bwMode="auto">
              <a:xfrm>
                <a:off x="2304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5417" name="Rectangle 15"/>
              <p:cNvSpPr>
                <a:spLocks noChangeArrowheads="1"/>
              </p:cNvSpPr>
              <p:nvPr/>
            </p:nvSpPr>
            <p:spPr bwMode="auto">
              <a:xfrm>
                <a:off x="2016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5418" name="Rectangle 16"/>
              <p:cNvSpPr>
                <a:spLocks noChangeArrowheads="1"/>
              </p:cNvSpPr>
              <p:nvPr/>
            </p:nvSpPr>
            <p:spPr bwMode="auto">
              <a:xfrm>
                <a:off x="1728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5419" name="Rectangle 17"/>
              <p:cNvSpPr>
                <a:spLocks noChangeArrowheads="1"/>
              </p:cNvSpPr>
              <p:nvPr/>
            </p:nvSpPr>
            <p:spPr bwMode="auto">
              <a:xfrm>
                <a:off x="3744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5420" name="Rectangle 18"/>
              <p:cNvSpPr>
                <a:spLocks noChangeArrowheads="1"/>
              </p:cNvSpPr>
              <p:nvPr/>
            </p:nvSpPr>
            <p:spPr bwMode="auto">
              <a:xfrm>
                <a:off x="3456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5421" name="Rectangle 19"/>
              <p:cNvSpPr>
                <a:spLocks noChangeArrowheads="1"/>
              </p:cNvSpPr>
              <p:nvPr/>
            </p:nvSpPr>
            <p:spPr bwMode="auto">
              <a:xfrm>
                <a:off x="3168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5422" name="Rectangle 20"/>
              <p:cNvSpPr>
                <a:spLocks noChangeArrowheads="1"/>
              </p:cNvSpPr>
              <p:nvPr/>
            </p:nvSpPr>
            <p:spPr bwMode="auto">
              <a:xfrm>
                <a:off x="2880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5423" name="Rectangle 21"/>
              <p:cNvSpPr>
                <a:spLocks noChangeArrowheads="1"/>
              </p:cNvSpPr>
              <p:nvPr/>
            </p:nvSpPr>
            <p:spPr bwMode="auto">
              <a:xfrm>
                <a:off x="2592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5424" name="Rectangle 22"/>
              <p:cNvSpPr>
                <a:spLocks noChangeArrowheads="1"/>
              </p:cNvSpPr>
              <p:nvPr/>
            </p:nvSpPr>
            <p:spPr bwMode="auto">
              <a:xfrm>
                <a:off x="4032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</p:grpSp>
        <p:grpSp>
          <p:nvGrpSpPr>
            <p:cNvPr id="5281" name="Group 23"/>
            <p:cNvGrpSpPr>
              <a:grpSpLocks/>
            </p:cNvGrpSpPr>
            <p:nvPr/>
          </p:nvGrpSpPr>
          <p:grpSpPr bwMode="auto">
            <a:xfrm>
              <a:off x="1494" y="3405"/>
              <a:ext cx="2592" cy="288"/>
              <a:chOff x="1728" y="432"/>
              <a:chExt cx="2592" cy="288"/>
            </a:xfrm>
          </p:grpSpPr>
          <p:sp>
            <p:nvSpPr>
              <p:cNvPr id="5407" name="Rectangle 24"/>
              <p:cNvSpPr>
                <a:spLocks noChangeArrowheads="1"/>
              </p:cNvSpPr>
              <p:nvPr/>
            </p:nvSpPr>
            <p:spPr bwMode="auto">
              <a:xfrm>
                <a:off x="2304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5408" name="Rectangle 25"/>
              <p:cNvSpPr>
                <a:spLocks noChangeArrowheads="1"/>
              </p:cNvSpPr>
              <p:nvPr/>
            </p:nvSpPr>
            <p:spPr bwMode="auto">
              <a:xfrm>
                <a:off x="2016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5409" name="Rectangle 26"/>
              <p:cNvSpPr>
                <a:spLocks noChangeArrowheads="1"/>
              </p:cNvSpPr>
              <p:nvPr/>
            </p:nvSpPr>
            <p:spPr bwMode="auto">
              <a:xfrm>
                <a:off x="1728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5410" name="Rectangle 27"/>
              <p:cNvSpPr>
                <a:spLocks noChangeArrowheads="1"/>
              </p:cNvSpPr>
              <p:nvPr/>
            </p:nvSpPr>
            <p:spPr bwMode="auto">
              <a:xfrm>
                <a:off x="3744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5411" name="Rectangle 28"/>
              <p:cNvSpPr>
                <a:spLocks noChangeArrowheads="1"/>
              </p:cNvSpPr>
              <p:nvPr/>
            </p:nvSpPr>
            <p:spPr bwMode="auto">
              <a:xfrm>
                <a:off x="3456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5412" name="Rectangle 29"/>
              <p:cNvSpPr>
                <a:spLocks noChangeArrowheads="1"/>
              </p:cNvSpPr>
              <p:nvPr/>
            </p:nvSpPr>
            <p:spPr bwMode="auto">
              <a:xfrm>
                <a:off x="3168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5413" name="Rectangle 30"/>
              <p:cNvSpPr>
                <a:spLocks noChangeArrowheads="1"/>
              </p:cNvSpPr>
              <p:nvPr/>
            </p:nvSpPr>
            <p:spPr bwMode="auto">
              <a:xfrm>
                <a:off x="2880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5414" name="Rectangle 31"/>
              <p:cNvSpPr>
                <a:spLocks noChangeArrowheads="1"/>
              </p:cNvSpPr>
              <p:nvPr/>
            </p:nvSpPr>
            <p:spPr bwMode="auto">
              <a:xfrm>
                <a:off x="2592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5415" name="Rectangle 32"/>
              <p:cNvSpPr>
                <a:spLocks noChangeArrowheads="1"/>
              </p:cNvSpPr>
              <p:nvPr/>
            </p:nvSpPr>
            <p:spPr bwMode="auto">
              <a:xfrm>
                <a:off x="4032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</p:grpSp>
        <p:grpSp>
          <p:nvGrpSpPr>
            <p:cNvPr id="5282" name="Group 33"/>
            <p:cNvGrpSpPr>
              <a:grpSpLocks/>
            </p:cNvGrpSpPr>
            <p:nvPr/>
          </p:nvGrpSpPr>
          <p:grpSpPr bwMode="auto">
            <a:xfrm>
              <a:off x="1494" y="1397"/>
              <a:ext cx="2592" cy="288"/>
              <a:chOff x="1728" y="432"/>
              <a:chExt cx="2592" cy="288"/>
            </a:xfrm>
          </p:grpSpPr>
          <p:sp>
            <p:nvSpPr>
              <p:cNvPr id="5398" name="Rectangle 34"/>
              <p:cNvSpPr>
                <a:spLocks noChangeArrowheads="1"/>
              </p:cNvSpPr>
              <p:nvPr/>
            </p:nvSpPr>
            <p:spPr bwMode="auto">
              <a:xfrm>
                <a:off x="2304" y="432"/>
                <a:ext cx="288" cy="288"/>
              </a:xfrm>
              <a:prstGeom prst="rect">
                <a:avLst/>
              </a:prstGeom>
              <a:solidFill>
                <a:srgbClr val="00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5399" name="Rectangle 35"/>
              <p:cNvSpPr>
                <a:spLocks noChangeArrowheads="1"/>
              </p:cNvSpPr>
              <p:nvPr/>
            </p:nvSpPr>
            <p:spPr bwMode="auto">
              <a:xfrm>
                <a:off x="2016" y="432"/>
                <a:ext cx="288" cy="288"/>
              </a:xfrm>
              <a:prstGeom prst="rect">
                <a:avLst/>
              </a:prstGeom>
              <a:solidFill>
                <a:srgbClr val="00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5400" name="Rectangle 36"/>
              <p:cNvSpPr>
                <a:spLocks noChangeArrowheads="1"/>
              </p:cNvSpPr>
              <p:nvPr/>
            </p:nvSpPr>
            <p:spPr bwMode="auto">
              <a:xfrm>
                <a:off x="1728" y="432"/>
                <a:ext cx="288" cy="288"/>
              </a:xfrm>
              <a:prstGeom prst="rect">
                <a:avLst/>
              </a:prstGeom>
              <a:solidFill>
                <a:srgbClr val="00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5401" name="Rectangle 37"/>
              <p:cNvSpPr>
                <a:spLocks noChangeArrowheads="1"/>
              </p:cNvSpPr>
              <p:nvPr/>
            </p:nvSpPr>
            <p:spPr bwMode="auto">
              <a:xfrm>
                <a:off x="3744" y="432"/>
                <a:ext cx="288" cy="288"/>
              </a:xfrm>
              <a:prstGeom prst="rect">
                <a:avLst/>
              </a:prstGeom>
              <a:solidFill>
                <a:srgbClr val="00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5402" name="Rectangle 38"/>
              <p:cNvSpPr>
                <a:spLocks noChangeArrowheads="1"/>
              </p:cNvSpPr>
              <p:nvPr/>
            </p:nvSpPr>
            <p:spPr bwMode="auto">
              <a:xfrm>
                <a:off x="3456" y="432"/>
                <a:ext cx="288" cy="288"/>
              </a:xfrm>
              <a:prstGeom prst="rect">
                <a:avLst/>
              </a:prstGeom>
              <a:solidFill>
                <a:srgbClr val="00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5403" name="Rectangle 39"/>
              <p:cNvSpPr>
                <a:spLocks noChangeArrowheads="1"/>
              </p:cNvSpPr>
              <p:nvPr/>
            </p:nvSpPr>
            <p:spPr bwMode="auto">
              <a:xfrm>
                <a:off x="3168" y="432"/>
                <a:ext cx="288" cy="288"/>
              </a:xfrm>
              <a:prstGeom prst="rect">
                <a:avLst/>
              </a:prstGeom>
              <a:solidFill>
                <a:srgbClr val="00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5404" name="Rectangle 40"/>
              <p:cNvSpPr>
                <a:spLocks noChangeArrowheads="1"/>
              </p:cNvSpPr>
              <p:nvPr/>
            </p:nvSpPr>
            <p:spPr bwMode="auto">
              <a:xfrm>
                <a:off x="2880" y="432"/>
                <a:ext cx="288" cy="288"/>
              </a:xfrm>
              <a:prstGeom prst="rect">
                <a:avLst/>
              </a:prstGeom>
              <a:solidFill>
                <a:srgbClr val="00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5405" name="Rectangle 41"/>
              <p:cNvSpPr>
                <a:spLocks noChangeArrowheads="1"/>
              </p:cNvSpPr>
              <p:nvPr/>
            </p:nvSpPr>
            <p:spPr bwMode="auto">
              <a:xfrm>
                <a:off x="2592" y="432"/>
                <a:ext cx="288" cy="288"/>
              </a:xfrm>
              <a:prstGeom prst="rect">
                <a:avLst/>
              </a:prstGeom>
              <a:solidFill>
                <a:srgbClr val="00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5406" name="Rectangle 42"/>
              <p:cNvSpPr>
                <a:spLocks noChangeArrowheads="1"/>
              </p:cNvSpPr>
              <p:nvPr/>
            </p:nvSpPr>
            <p:spPr bwMode="auto">
              <a:xfrm>
                <a:off x="4032" y="432"/>
                <a:ext cx="288" cy="288"/>
              </a:xfrm>
              <a:prstGeom prst="rect">
                <a:avLst/>
              </a:prstGeom>
              <a:solidFill>
                <a:srgbClr val="00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</p:grpSp>
        <p:grpSp>
          <p:nvGrpSpPr>
            <p:cNvPr id="5283" name="Group 43"/>
            <p:cNvGrpSpPr>
              <a:grpSpLocks/>
            </p:cNvGrpSpPr>
            <p:nvPr/>
          </p:nvGrpSpPr>
          <p:grpSpPr bwMode="auto">
            <a:xfrm>
              <a:off x="1494" y="2258"/>
              <a:ext cx="2592" cy="288"/>
              <a:chOff x="1728" y="432"/>
              <a:chExt cx="2592" cy="288"/>
            </a:xfrm>
          </p:grpSpPr>
          <p:sp>
            <p:nvSpPr>
              <p:cNvPr id="5389" name="Rectangle 44"/>
              <p:cNvSpPr>
                <a:spLocks noChangeArrowheads="1"/>
              </p:cNvSpPr>
              <p:nvPr/>
            </p:nvSpPr>
            <p:spPr bwMode="auto">
              <a:xfrm>
                <a:off x="2304" y="432"/>
                <a:ext cx="288" cy="288"/>
              </a:xfrm>
              <a:prstGeom prst="rect">
                <a:avLst/>
              </a:prstGeom>
              <a:solidFill>
                <a:srgbClr val="00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5390" name="Rectangle 45"/>
              <p:cNvSpPr>
                <a:spLocks noChangeArrowheads="1"/>
              </p:cNvSpPr>
              <p:nvPr/>
            </p:nvSpPr>
            <p:spPr bwMode="auto">
              <a:xfrm>
                <a:off x="2016" y="432"/>
                <a:ext cx="288" cy="288"/>
              </a:xfrm>
              <a:prstGeom prst="rect">
                <a:avLst/>
              </a:prstGeom>
              <a:solidFill>
                <a:srgbClr val="00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5391" name="Rectangle 46"/>
              <p:cNvSpPr>
                <a:spLocks noChangeArrowheads="1"/>
              </p:cNvSpPr>
              <p:nvPr/>
            </p:nvSpPr>
            <p:spPr bwMode="auto">
              <a:xfrm>
                <a:off x="1728" y="432"/>
                <a:ext cx="288" cy="288"/>
              </a:xfrm>
              <a:prstGeom prst="rect">
                <a:avLst/>
              </a:prstGeom>
              <a:solidFill>
                <a:srgbClr val="00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5392" name="Rectangle 47"/>
              <p:cNvSpPr>
                <a:spLocks noChangeArrowheads="1"/>
              </p:cNvSpPr>
              <p:nvPr/>
            </p:nvSpPr>
            <p:spPr bwMode="auto">
              <a:xfrm>
                <a:off x="3744" y="432"/>
                <a:ext cx="288" cy="288"/>
              </a:xfrm>
              <a:prstGeom prst="rect">
                <a:avLst/>
              </a:prstGeom>
              <a:solidFill>
                <a:srgbClr val="00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5393" name="Rectangle 48"/>
              <p:cNvSpPr>
                <a:spLocks noChangeArrowheads="1"/>
              </p:cNvSpPr>
              <p:nvPr/>
            </p:nvSpPr>
            <p:spPr bwMode="auto">
              <a:xfrm>
                <a:off x="3456" y="432"/>
                <a:ext cx="288" cy="288"/>
              </a:xfrm>
              <a:prstGeom prst="rect">
                <a:avLst/>
              </a:prstGeom>
              <a:solidFill>
                <a:srgbClr val="00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5394" name="Rectangle 49"/>
              <p:cNvSpPr>
                <a:spLocks noChangeArrowheads="1"/>
              </p:cNvSpPr>
              <p:nvPr/>
            </p:nvSpPr>
            <p:spPr bwMode="auto">
              <a:xfrm>
                <a:off x="3168" y="432"/>
                <a:ext cx="288" cy="288"/>
              </a:xfrm>
              <a:prstGeom prst="rect">
                <a:avLst/>
              </a:prstGeom>
              <a:solidFill>
                <a:srgbClr val="00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5395" name="Rectangle 50"/>
              <p:cNvSpPr>
                <a:spLocks noChangeArrowheads="1"/>
              </p:cNvSpPr>
              <p:nvPr/>
            </p:nvSpPr>
            <p:spPr bwMode="auto">
              <a:xfrm>
                <a:off x="2880" y="432"/>
                <a:ext cx="288" cy="288"/>
              </a:xfrm>
              <a:prstGeom prst="rect">
                <a:avLst/>
              </a:prstGeom>
              <a:solidFill>
                <a:srgbClr val="00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5396" name="Rectangle 51"/>
              <p:cNvSpPr>
                <a:spLocks noChangeArrowheads="1"/>
              </p:cNvSpPr>
              <p:nvPr/>
            </p:nvSpPr>
            <p:spPr bwMode="auto">
              <a:xfrm>
                <a:off x="2592" y="432"/>
                <a:ext cx="288" cy="288"/>
              </a:xfrm>
              <a:prstGeom prst="rect">
                <a:avLst/>
              </a:prstGeom>
              <a:solidFill>
                <a:srgbClr val="00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5397" name="Rectangle 52"/>
              <p:cNvSpPr>
                <a:spLocks noChangeArrowheads="1"/>
              </p:cNvSpPr>
              <p:nvPr/>
            </p:nvSpPr>
            <p:spPr bwMode="auto">
              <a:xfrm>
                <a:off x="4032" y="432"/>
                <a:ext cx="288" cy="288"/>
              </a:xfrm>
              <a:prstGeom prst="rect">
                <a:avLst/>
              </a:prstGeom>
              <a:solidFill>
                <a:srgbClr val="00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</p:grpSp>
        <p:grpSp>
          <p:nvGrpSpPr>
            <p:cNvPr id="5284" name="Group 53"/>
            <p:cNvGrpSpPr>
              <a:grpSpLocks/>
            </p:cNvGrpSpPr>
            <p:nvPr/>
          </p:nvGrpSpPr>
          <p:grpSpPr bwMode="auto">
            <a:xfrm>
              <a:off x="1494" y="2831"/>
              <a:ext cx="2592" cy="288"/>
              <a:chOff x="1728" y="432"/>
              <a:chExt cx="2592" cy="288"/>
            </a:xfrm>
          </p:grpSpPr>
          <p:sp>
            <p:nvSpPr>
              <p:cNvPr id="5380" name="Rectangle 54"/>
              <p:cNvSpPr>
                <a:spLocks noChangeArrowheads="1"/>
              </p:cNvSpPr>
              <p:nvPr/>
            </p:nvSpPr>
            <p:spPr bwMode="auto">
              <a:xfrm>
                <a:off x="2304" y="432"/>
                <a:ext cx="288" cy="288"/>
              </a:xfrm>
              <a:prstGeom prst="rect">
                <a:avLst/>
              </a:prstGeom>
              <a:solidFill>
                <a:srgbClr val="00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5381" name="Rectangle 55"/>
              <p:cNvSpPr>
                <a:spLocks noChangeArrowheads="1"/>
              </p:cNvSpPr>
              <p:nvPr/>
            </p:nvSpPr>
            <p:spPr bwMode="auto">
              <a:xfrm>
                <a:off x="2016" y="432"/>
                <a:ext cx="288" cy="288"/>
              </a:xfrm>
              <a:prstGeom prst="rect">
                <a:avLst/>
              </a:prstGeom>
              <a:solidFill>
                <a:srgbClr val="00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5382" name="Rectangle 56"/>
              <p:cNvSpPr>
                <a:spLocks noChangeArrowheads="1"/>
              </p:cNvSpPr>
              <p:nvPr/>
            </p:nvSpPr>
            <p:spPr bwMode="auto">
              <a:xfrm>
                <a:off x="1728" y="432"/>
                <a:ext cx="288" cy="288"/>
              </a:xfrm>
              <a:prstGeom prst="rect">
                <a:avLst/>
              </a:prstGeom>
              <a:solidFill>
                <a:srgbClr val="00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5383" name="Rectangle 57"/>
              <p:cNvSpPr>
                <a:spLocks noChangeArrowheads="1"/>
              </p:cNvSpPr>
              <p:nvPr/>
            </p:nvSpPr>
            <p:spPr bwMode="auto">
              <a:xfrm>
                <a:off x="3744" y="432"/>
                <a:ext cx="288" cy="288"/>
              </a:xfrm>
              <a:prstGeom prst="rect">
                <a:avLst/>
              </a:prstGeom>
              <a:solidFill>
                <a:srgbClr val="00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5384" name="Rectangle 58"/>
              <p:cNvSpPr>
                <a:spLocks noChangeArrowheads="1"/>
              </p:cNvSpPr>
              <p:nvPr/>
            </p:nvSpPr>
            <p:spPr bwMode="auto">
              <a:xfrm>
                <a:off x="3456" y="432"/>
                <a:ext cx="288" cy="288"/>
              </a:xfrm>
              <a:prstGeom prst="rect">
                <a:avLst/>
              </a:prstGeom>
              <a:solidFill>
                <a:srgbClr val="00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5385" name="Rectangle 59"/>
              <p:cNvSpPr>
                <a:spLocks noChangeArrowheads="1"/>
              </p:cNvSpPr>
              <p:nvPr/>
            </p:nvSpPr>
            <p:spPr bwMode="auto">
              <a:xfrm>
                <a:off x="3168" y="432"/>
                <a:ext cx="288" cy="288"/>
              </a:xfrm>
              <a:prstGeom prst="rect">
                <a:avLst/>
              </a:prstGeom>
              <a:solidFill>
                <a:srgbClr val="00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5386" name="Rectangle 60"/>
              <p:cNvSpPr>
                <a:spLocks noChangeArrowheads="1"/>
              </p:cNvSpPr>
              <p:nvPr/>
            </p:nvSpPr>
            <p:spPr bwMode="auto">
              <a:xfrm>
                <a:off x="2880" y="432"/>
                <a:ext cx="288" cy="288"/>
              </a:xfrm>
              <a:prstGeom prst="rect">
                <a:avLst/>
              </a:prstGeom>
              <a:solidFill>
                <a:srgbClr val="00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5387" name="Rectangle 61"/>
              <p:cNvSpPr>
                <a:spLocks noChangeArrowheads="1"/>
              </p:cNvSpPr>
              <p:nvPr/>
            </p:nvSpPr>
            <p:spPr bwMode="auto">
              <a:xfrm>
                <a:off x="2592" y="432"/>
                <a:ext cx="288" cy="288"/>
              </a:xfrm>
              <a:prstGeom prst="rect">
                <a:avLst/>
              </a:prstGeom>
              <a:solidFill>
                <a:srgbClr val="00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5388" name="Rectangle 62"/>
              <p:cNvSpPr>
                <a:spLocks noChangeArrowheads="1"/>
              </p:cNvSpPr>
              <p:nvPr/>
            </p:nvSpPr>
            <p:spPr bwMode="auto">
              <a:xfrm>
                <a:off x="4032" y="432"/>
                <a:ext cx="288" cy="288"/>
              </a:xfrm>
              <a:prstGeom prst="rect">
                <a:avLst/>
              </a:prstGeom>
              <a:solidFill>
                <a:srgbClr val="00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</p:grpSp>
        <p:grpSp>
          <p:nvGrpSpPr>
            <p:cNvPr id="5285" name="Group 63"/>
            <p:cNvGrpSpPr>
              <a:grpSpLocks/>
            </p:cNvGrpSpPr>
            <p:nvPr/>
          </p:nvGrpSpPr>
          <p:grpSpPr bwMode="auto">
            <a:xfrm>
              <a:off x="1494" y="1971"/>
              <a:ext cx="2592" cy="288"/>
              <a:chOff x="1728" y="432"/>
              <a:chExt cx="2592" cy="288"/>
            </a:xfrm>
          </p:grpSpPr>
          <p:sp>
            <p:nvSpPr>
              <p:cNvPr id="5371" name="Rectangle 64"/>
              <p:cNvSpPr>
                <a:spLocks noChangeArrowheads="1"/>
              </p:cNvSpPr>
              <p:nvPr/>
            </p:nvSpPr>
            <p:spPr bwMode="auto">
              <a:xfrm>
                <a:off x="2304" y="432"/>
                <a:ext cx="288" cy="288"/>
              </a:xfrm>
              <a:prstGeom prst="rect">
                <a:avLst/>
              </a:prstGeom>
              <a:solidFill>
                <a:srgbClr val="00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5372" name="Rectangle 65"/>
              <p:cNvSpPr>
                <a:spLocks noChangeArrowheads="1"/>
              </p:cNvSpPr>
              <p:nvPr/>
            </p:nvSpPr>
            <p:spPr bwMode="auto">
              <a:xfrm>
                <a:off x="2016" y="432"/>
                <a:ext cx="288" cy="288"/>
              </a:xfrm>
              <a:prstGeom prst="rect">
                <a:avLst/>
              </a:prstGeom>
              <a:solidFill>
                <a:srgbClr val="00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5373" name="Rectangle 66"/>
              <p:cNvSpPr>
                <a:spLocks noChangeArrowheads="1"/>
              </p:cNvSpPr>
              <p:nvPr/>
            </p:nvSpPr>
            <p:spPr bwMode="auto">
              <a:xfrm>
                <a:off x="1728" y="432"/>
                <a:ext cx="288" cy="288"/>
              </a:xfrm>
              <a:prstGeom prst="rect">
                <a:avLst/>
              </a:prstGeom>
              <a:solidFill>
                <a:srgbClr val="00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5374" name="Rectangle 67"/>
              <p:cNvSpPr>
                <a:spLocks noChangeArrowheads="1"/>
              </p:cNvSpPr>
              <p:nvPr/>
            </p:nvSpPr>
            <p:spPr bwMode="auto">
              <a:xfrm>
                <a:off x="3744" y="432"/>
                <a:ext cx="288" cy="288"/>
              </a:xfrm>
              <a:prstGeom prst="rect">
                <a:avLst/>
              </a:prstGeom>
              <a:solidFill>
                <a:srgbClr val="00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5375" name="Rectangle 68"/>
              <p:cNvSpPr>
                <a:spLocks noChangeArrowheads="1"/>
              </p:cNvSpPr>
              <p:nvPr/>
            </p:nvSpPr>
            <p:spPr bwMode="auto">
              <a:xfrm>
                <a:off x="3456" y="432"/>
                <a:ext cx="288" cy="288"/>
              </a:xfrm>
              <a:prstGeom prst="rect">
                <a:avLst/>
              </a:prstGeom>
              <a:solidFill>
                <a:srgbClr val="00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5376" name="Rectangle 69"/>
              <p:cNvSpPr>
                <a:spLocks noChangeArrowheads="1"/>
              </p:cNvSpPr>
              <p:nvPr/>
            </p:nvSpPr>
            <p:spPr bwMode="auto">
              <a:xfrm>
                <a:off x="3168" y="432"/>
                <a:ext cx="288" cy="288"/>
              </a:xfrm>
              <a:prstGeom prst="rect">
                <a:avLst/>
              </a:prstGeom>
              <a:solidFill>
                <a:srgbClr val="00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5377" name="Rectangle 70"/>
              <p:cNvSpPr>
                <a:spLocks noChangeArrowheads="1"/>
              </p:cNvSpPr>
              <p:nvPr/>
            </p:nvSpPr>
            <p:spPr bwMode="auto">
              <a:xfrm>
                <a:off x="2880" y="432"/>
                <a:ext cx="288" cy="288"/>
              </a:xfrm>
              <a:prstGeom prst="rect">
                <a:avLst/>
              </a:prstGeom>
              <a:solidFill>
                <a:srgbClr val="00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5378" name="Rectangle 71"/>
              <p:cNvSpPr>
                <a:spLocks noChangeArrowheads="1"/>
              </p:cNvSpPr>
              <p:nvPr/>
            </p:nvSpPr>
            <p:spPr bwMode="auto">
              <a:xfrm>
                <a:off x="2592" y="432"/>
                <a:ext cx="288" cy="288"/>
              </a:xfrm>
              <a:prstGeom prst="rect">
                <a:avLst/>
              </a:prstGeom>
              <a:solidFill>
                <a:srgbClr val="00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5379" name="Rectangle 72"/>
              <p:cNvSpPr>
                <a:spLocks noChangeArrowheads="1"/>
              </p:cNvSpPr>
              <p:nvPr/>
            </p:nvSpPr>
            <p:spPr bwMode="auto">
              <a:xfrm>
                <a:off x="4032" y="432"/>
                <a:ext cx="288" cy="288"/>
              </a:xfrm>
              <a:prstGeom prst="rect">
                <a:avLst/>
              </a:prstGeom>
              <a:solidFill>
                <a:srgbClr val="00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</p:grpSp>
        <p:grpSp>
          <p:nvGrpSpPr>
            <p:cNvPr id="5286" name="Group 73"/>
            <p:cNvGrpSpPr>
              <a:grpSpLocks/>
            </p:cNvGrpSpPr>
            <p:nvPr/>
          </p:nvGrpSpPr>
          <p:grpSpPr bwMode="auto">
            <a:xfrm>
              <a:off x="1494" y="1684"/>
              <a:ext cx="2592" cy="288"/>
              <a:chOff x="1728" y="432"/>
              <a:chExt cx="2592" cy="288"/>
            </a:xfrm>
          </p:grpSpPr>
          <p:sp>
            <p:nvSpPr>
              <p:cNvPr id="5362" name="Rectangle 74"/>
              <p:cNvSpPr>
                <a:spLocks noChangeArrowheads="1"/>
              </p:cNvSpPr>
              <p:nvPr/>
            </p:nvSpPr>
            <p:spPr bwMode="auto">
              <a:xfrm>
                <a:off x="2304" y="432"/>
                <a:ext cx="288" cy="288"/>
              </a:xfrm>
              <a:prstGeom prst="rect">
                <a:avLst/>
              </a:prstGeom>
              <a:solidFill>
                <a:srgbClr val="00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5363" name="Rectangle 75"/>
              <p:cNvSpPr>
                <a:spLocks noChangeArrowheads="1"/>
              </p:cNvSpPr>
              <p:nvPr/>
            </p:nvSpPr>
            <p:spPr bwMode="auto">
              <a:xfrm>
                <a:off x="2016" y="432"/>
                <a:ext cx="288" cy="288"/>
              </a:xfrm>
              <a:prstGeom prst="rect">
                <a:avLst/>
              </a:prstGeom>
              <a:solidFill>
                <a:srgbClr val="00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5364" name="Rectangle 76"/>
              <p:cNvSpPr>
                <a:spLocks noChangeArrowheads="1"/>
              </p:cNvSpPr>
              <p:nvPr/>
            </p:nvSpPr>
            <p:spPr bwMode="auto">
              <a:xfrm>
                <a:off x="1728" y="432"/>
                <a:ext cx="288" cy="288"/>
              </a:xfrm>
              <a:prstGeom prst="rect">
                <a:avLst/>
              </a:prstGeom>
              <a:solidFill>
                <a:srgbClr val="00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5365" name="Rectangle 77"/>
              <p:cNvSpPr>
                <a:spLocks noChangeArrowheads="1"/>
              </p:cNvSpPr>
              <p:nvPr/>
            </p:nvSpPr>
            <p:spPr bwMode="auto">
              <a:xfrm>
                <a:off x="3744" y="432"/>
                <a:ext cx="288" cy="288"/>
              </a:xfrm>
              <a:prstGeom prst="rect">
                <a:avLst/>
              </a:prstGeom>
              <a:solidFill>
                <a:srgbClr val="00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5366" name="Rectangle 78"/>
              <p:cNvSpPr>
                <a:spLocks noChangeArrowheads="1"/>
              </p:cNvSpPr>
              <p:nvPr/>
            </p:nvSpPr>
            <p:spPr bwMode="auto">
              <a:xfrm>
                <a:off x="3456" y="432"/>
                <a:ext cx="288" cy="288"/>
              </a:xfrm>
              <a:prstGeom prst="rect">
                <a:avLst/>
              </a:prstGeom>
              <a:solidFill>
                <a:srgbClr val="00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5367" name="Rectangle 79"/>
              <p:cNvSpPr>
                <a:spLocks noChangeArrowheads="1"/>
              </p:cNvSpPr>
              <p:nvPr/>
            </p:nvSpPr>
            <p:spPr bwMode="auto">
              <a:xfrm>
                <a:off x="3168" y="432"/>
                <a:ext cx="288" cy="288"/>
              </a:xfrm>
              <a:prstGeom prst="rect">
                <a:avLst/>
              </a:prstGeom>
              <a:solidFill>
                <a:srgbClr val="00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5368" name="Rectangle 80"/>
              <p:cNvSpPr>
                <a:spLocks noChangeArrowheads="1"/>
              </p:cNvSpPr>
              <p:nvPr/>
            </p:nvSpPr>
            <p:spPr bwMode="auto">
              <a:xfrm>
                <a:off x="2880" y="432"/>
                <a:ext cx="288" cy="288"/>
              </a:xfrm>
              <a:prstGeom prst="rect">
                <a:avLst/>
              </a:prstGeom>
              <a:solidFill>
                <a:srgbClr val="00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5369" name="Rectangle 81"/>
              <p:cNvSpPr>
                <a:spLocks noChangeArrowheads="1"/>
              </p:cNvSpPr>
              <p:nvPr/>
            </p:nvSpPr>
            <p:spPr bwMode="auto">
              <a:xfrm>
                <a:off x="2592" y="432"/>
                <a:ext cx="288" cy="288"/>
              </a:xfrm>
              <a:prstGeom prst="rect">
                <a:avLst/>
              </a:prstGeom>
              <a:solidFill>
                <a:srgbClr val="00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5370" name="Rectangle 82"/>
              <p:cNvSpPr>
                <a:spLocks noChangeArrowheads="1"/>
              </p:cNvSpPr>
              <p:nvPr/>
            </p:nvSpPr>
            <p:spPr bwMode="auto">
              <a:xfrm>
                <a:off x="4032" y="432"/>
                <a:ext cx="288" cy="288"/>
              </a:xfrm>
              <a:prstGeom prst="rect">
                <a:avLst/>
              </a:prstGeom>
              <a:solidFill>
                <a:srgbClr val="00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</p:grpSp>
        <p:grpSp>
          <p:nvGrpSpPr>
            <p:cNvPr id="5287" name="Group 83"/>
            <p:cNvGrpSpPr>
              <a:grpSpLocks/>
            </p:cNvGrpSpPr>
            <p:nvPr/>
          </p:nvGrpSpPr>
          <p:grpSpPr bwMode="auto">
            <a:xfrm>
              <a:off x="1494" y="3118"/>
              <a:ext cx="2592" cy="288"/>
              <a:chOff x="1728" y="432"/>
              <a:chExt cx="2592" cy="288"/>
            </a:xfrm>
          </p:grpSpPr>
          <p:sp>
            <p:nvSpPr>
              <p:cNvPr id="5353" name="Rectangle 84"/>
              <p:cNvSpPr>
                <a:spLocks noChangeArrowheads="1"/>
              </p:cNvSpPr>
              <p:nvPr/>
            </p:nvSpPr>
            <p:spPr bwMode="auto">
              <a:xfrm>
                <a:off x="2304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5354" name="Rectangle 85"/>
              <p:cNvSpPr>
                <a:spLocks noChangeArrowheads="1"/>
              </p:cNvSpPr>
              <p:nvPr/>
            </p:nvSpPr>
            <p:spPr bwMode="auto">
              <a:xfrm>
                <a:off x="2016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5355" name="Rectangle 86"/>
              <p:cNvSpPr>
                <a:spLocks noChangeArrowheads="1"/>
              </p:cNvSpPr>
              <p:nvPr/>
            </p:nvSpPr>
            <p:spPr bwMode="auto">
              <a:xfrm>
                <a:off x="1728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5356" name="Rectangle 87"/>
              <p:cNvSpPr>
                <a:spLocks noChangeArrowheads="1"/>
              </p:cNvSpPr>
              <p:nvPr/>
            </p:nvSpPr>
            <p:spPr bwMode="auto">
              <a:xfrm>
                <a:off x="3744" y="432"/>
                <a:ext cx="288" cy="288"/>
              </a:xfrm>
              <a:prstGeom prst="rect">
                <a:avLst/>
              </a:prstGeom>
              <a:solidFill>
                <a:srgbClr val="00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5357" name="Rectangle 88"/>
              <p:cNvSpPr>
                <a:spLocks noChangeArrowheads="1"/>
              </p:cNvSpPr>
              <p:nvPr/>
            </p:nvSpPr>
            <p:spPr bwMode="auto">
              <a:xfrm>
                <a:off x="3456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5358" name="Rectangle 89"/>
              <p:cNvSpPr>
                <a:spLocks noChangeArrowheads="1"/>
              </p:cNvSpPr>
              <p:nvPr/>
            </p:nvSpPr>
            <p:spPr bwMode="auto">
              <a:xfrm>
                <a:off x="3168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5359" name="Rectangle 90"/>
              <p:cNvSpPr>
                <a:spLocks noChangeArrowheads="1"/>
              </p:cNvSpPr>
              <p:nvPr/>
            </p:nvSpPr>
            <p:spPr bwMode="auto">
              <a:xfrm>
                <a:off x="2880" y="432"/>
                <a:ext cx="288" cy="288"/>
              </a:xfrm>
              <a:prstGeom prst="rect">
                <a:avLst/>
              </a:prstGeom>
              <a:solidFill>
                <a:srgbClr val="00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5360" name="Rectangle 91"/>
              <p:cNvSpPr>
                <a:spLocks noChangeArrowheads="1"/>
              </p:cNvSpPr>
              <p:nvPr/>
            </p:nvSpPr>
            <p:spPr bwMode="auto">
              <a:xfrm>
                <a:off x="2592" y="432"/>
                <a:ext cx="288" cy="288"/>
              </a:xfrm>
              <a:prstGeom prst="rect">
                <a:avLst/>
              </a:prstGeom>
              <a:solidFill>
                <a:srgbClr val="00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5361" name="Rectangle 92"/>
              <p:cNvSpPr>
                <a:spLocks noChangeArrowheads="1"/>
              </p:cNvSpPr>
              <p:nvPr/>
            </p:nvSpPr>
            <p:spPr bwMode="auto">
              <a:xfrm>
                <a:off x="4032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</p:grpSp>
        <p:grpSp>
          <p:nvGrpSpPr>
            <p:cNvPr id="5288" name="Group 93"/>
            <p:cNvGrpSpPr>
              <a:grpSpLocks/>
            </p:cNvGrpSpPr>
            <p:nvPr/>
          </p:nvGrpSpPr>
          <p:grpSpPr bwMode="auto">
            <a:xfrm>
              <a:off x="1494" y="1110"/>
              <a:ext cx="2592" cy="288"/>
              <a:chOff x="1728" y="432"/>
              <a:chExt cx="2592" cy="288"/>
            </a:xfrm>
          </p:grpSpPr>
          <p:sp>
            <p:nvSpPr>
              <p:cNvPr id="5344" name="Rectangle 94"/>
              <p:cNvSpPr>
                <a:spLocks noChangeArrowheads="1"/>
              </p:cNvSpPr>
              <p:nvPr/>
            </p:nvSpPr>
            <p:spPr bwMode="auto">
              <a:xfrm>
                <a:off x="2304" y="432"/>
                <a:ext cx="288" cy="288"/>
              </a:xfrm>
              <a:prstGeom prst="rect">
                <a:avLst/>
              </a:prstGeom>
              <a:solidFill>
                <a:srgbClr val="000066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5345" name="Rectangle 95"/>
              <p:cNvSpPr>
                <a:spLocks noChangeArrowheads="1"/>
              </p:cNvSpPr>
              <p:nvPr/>
            </p:nvSpPr>
            <p:spPr bwMode="auto">
              <a:xfrm>
                <a:off x="2016" y="432"/>
                <a:ext cx="288" cy="288"/>
              </a:xfrm>
              <a:prstGeom prst="rect">
                <a:avLst/>
              </a:prstGeom>
              <a:solidFill>
                <a:srgbClr val="000066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5346" name="Rectangle 96"/>
              <p:cNvSpPr>
                <a:spLocks noChangeArrowheads="1"/>
              </p:cNvSpPr>
              <p:nvPr/>
            </p:nvSpPr>
            <p:spPr bwMode="auto">
              <a:xfrm>
                <a:off x="1728" y="432"/>
                <a:ext cx="288" cy="288"/>
              </a:xfrm>
              <a:prstGeom prst="rect">
                <a:avLst/>
              </a:prstGeom>
              <a:solidFill>
                <a:srgbClr val="000066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5347" name="Rectangle 97"/>
              <p:cNvSpPr>
                <a:spLocks noChangeArrowheads="1"/>
              </p:cNvSpPr>
              <p:nvPr/>
            </p:nvSpPr>
            <p:spPr bwMode="auto">
              <a:xfrm>
                <a:off x="3744" y="432"/>
                <a:ext cx="288" cy="288"/>
              </a:xfrm>
              <a:prstGeom prst="rect">
                <a:avLst/>
              </a:prstGeom>
              <a:solidFill>
                <a:srgbClr val="000066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5348" name="Rectangle 98"/>
              <p:cNvSpPr>
                <a:spLocks noChangeArrowheads="1"/>
              </p:cNvSpPr>
              <p:nvPr/>
            </p:nvSpPr>
            <p:spPr bwMode="auto">
              <a:xfrm>
                <a:off x="3456" y="432"/>
                <a:ext cx="288" cy="288"/>
              </a:xfrm>
              <a:prstGeom prst="rect">
                <a:avLst/>
              </a:prstGeom>
              <a:solidFill>
                <a:srgbClr val="000066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5349" name="Rectangle 99"/>
              <p:cNvSpPr>
                <a:spLocks noChangeArrowheads="1"/>
              </p:cNvSpPr>
              <p:nvPr/>
            </p:nvSpPr>
            <p:spPr bwMode="auto">
              <a:xfrm>
                <a:off x="3168" y="432"/>
                <a:ext cx="288" cy="288"/>
              </a:xfrm>
              <a:prstGeom prst="rect">
                <a:avLst/>
              </a:prstGeom>
              <a:solidFill>
                <a:srgbClr val="000066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5350" name="Rectangle 100"/>
              <p:cNvSpPr>
                <a:spLocks noChangeArrowheads="1"/>
              </p:cNvSpPr>
              <p:nvPr/>
            </p:nvSpPr>
            <p:spPr bwMode="auto">
              <a:xfrm>
                <a:off x="2880" y="432"/>
                <a:ext cx="288" cy="288"/>
              </a:xfrm>
              <a:prstGeom prst="rect">
                <a:avLst/>
              </a:prstGeom>
              <a:solidFill>
                <a:srgbClr val="000066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5351" name="Rectangle 101"/>
              <p:cNvSpPr>
                <a:spLocks noChangeArrowheads="1"/>
              </p:cNvSpPr>
              <p:nvPr/>
            </p:nvSpPr>
            <p:spPr bwMode="auto">
              <a:xfrm>
                <a:off x="2592" y="432"/>
                <a:ext cx="288" cy="288"/>
              </a:xfrm>
              <a:prstGeom prst="rect">
                <a:avLst/>
              </a:prstGeom>
              <a:solidFill>
                <a:srgbClr val="000066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5352" name="Rectangle 102"/>
              <p:cNvSpPr>
                <a:spLocks noChangeArrowheads="1"/>
              </p:cNvSpPr>
              <p:nvPr/>
            </p:nvSpPr>
            <p:spPr bwMode="auto">
              <a:xfrm>
                <a:off x="4032" y="432"/>
                <a:ext cx="288" cy="288"/>
              </a:xfrm>
              <a:prstGeom prst="rect">
                <a:avLst/>
              </a:prstGeom>
              <a:solidFill>
                <a:srgbClr val="000066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</p:grpSp>
        <p:grpSp>
          <p:nvGrpSpPr>
            <p:cNvPr id="5289" name="Group 103"/>
            <p:cNvGrpSpPr>
              <a:grpSpLocks/>
            </p:cNvGrpSpPr>
            <p:nvPr/>
          </p:nvGrpSpPr>
          <p:grpSpPr bwMode="auto">
            <a:xfrm rot="5400000">
              <a:off x="342" y="2262"/>
              <a:ext cx="2592" cy="288"/>
              <a:chOff x="1728" y="432"/>
              <a:chExt cx="2592" cy="288"/>
            </a:xfrm>
          </p:grpSpPr>
          <p:sp>
            <p:nvSpPr>
              <p:cNvPr id="5335" name="Rectangle 104"/>
              <p:cNvSpPr>
                <a:spLocks noChangeArrowheads="1"/>
              </p:cNvSpPr>
              <p:nvPr/>
            </p:nvSpPr>
            <p:spPr bwMode="auto">
              <a:xfrm>
                <a:off x="2304" y="432"/>
                <a:ext cx="288" cy="288"/>
              </a:xfrm>
              <a:prstGeom prst="rect">
                <a:avLst/>
              </a:prstGeom>
              <a:solidFill>
                <a:srgbClr val="000066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5336" name="Rectangle 105"/>
              <p:cNvSpPr>
                <a:spLocks noChangeArrowheads="1"/>
              </p:cNvSpPr>
              <p:nvPr/>
            </p:nvSpPr>
            <p:spPr bwMode="auto">
              <a:xfrm>
                <a:off x="2016" y="432"/>
                <a:ext cx="288" cy="288"/>
              </a:xfrm>
              <a:prstGeom prst="rect">
                <a:avLst/>
              </a:prstGeom>
              <a:solidFill>
                <a:srgbClr val="000066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5337" name="Rectangle 106"/>
              <p:cNvSpPr>
                <a:spLocks noChangeArrowheads="1"/>
              </p:cNvSpPr>
              <p:nvPr/>
            </p:nvSpPr>
            <p:spPr bwMode="auto">
              <a:xfrm>
                <a:off x="1728" y="432"/>
                <a:ext cx="288" cy="288"/>
              </a:xfrm>
              <a:prstGeom prst="rect">
                <a:avLst/>
              </a:prstGeom>
              <a:solidFill>
                <a:srgbClr val="000066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5338" name="Rectangle 107"/>
              <p:cNvSpPr>
                <a:spLocks noChangeArrowheads="1"/>
              </p:cNvSpPr>
              <p:nvPr/>
            </p:nvSpPr>
            <p:spPr bwMode="auto">
              <a:xfrm>
                <a:off x="3744" y="432"/>
                <a:ext cx="288" cy="288"/>
              </a:xfrm>
              <a:prstGeom prst="rect">
                <a:avLst/>
              </a:prstGeom>
              <a:solidFill>
                <a:srgbClr val="000066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5339" name="Rectangle 108"/>
              <p:cNvSpPr>
                <a:spLocks noChangeArrowheads="1"/>
              </p:cNvSpPr>
              <p:nvPr/>
            </p:nvSpPr>
            <p:spPr bwMode="auto">
              <a:xfrm>
                <a:off x="3456" y="432"/>
                <a:ext cx="288" cy="288"/>
              </a:xfrm>
              <a:prstGeom prst="rect">
                <a:avLst/>
              </a:prstGeom>
              <a:solidFill>
                <a:srgbClr val="000066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5340" name="Rectangle 109"/>
              <p:cNvSpPr>
                <a:spLocks noChangeArrowheads="1"/>
              </p:cNvSpPr>
              <p:nvPr/>
            </p:nvSpPr>
            <p:spPr bwMode="auto">
              <a:xfrm>
                <a:off x="3168" y="432"/>
                <a:ext cx="288" cy="288"/>
              </a:xfrm>
              <a:prstGeom prst="rect">
                <a:avLst/>
              </a:prstGeom>
              <a:solidFill>
                <a:srgbClr val="000066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5341" name="Rectangle 110"/>
              <p:cNvSpPr>
                <a:spLocks noChangeArrowheads="1"/>
              </p:cNvSpPr>
              <p:nvPr/>
            </p:nvSpPr>
            <p:spPr bwMode="auto">
              <a:xfrm>
                <a:off x="2880" y="432"/>
                <a:ext cx="288" cy="288"/>
              </a:xfrm>
              <a:prstGeom prst="rect">
                <a:avLst/>
              </a:prstGeom>
              <a:solidFill>
                <a:srgbClr val="000066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5342" name="Rectangle 111"/>
              <p:cNvSpPr>
                <a:spLocks noChangeArrowheads="1"/>
              </p:cNvSpPr>
              <p:nvPr/>
            </p:nvSpPr>
            <p:spPr bwMode="auto">
              <a:xfrm>
                <a:off x="2592" y="432"/>
                <a:ext cx="288" cy="288"/>
              </a:xfrm>
              <a:prstGeom prst="rect">
                <a:avLst/>
              </a:prstGeom>
              <a:solidFill>
                <a:srgbClr val="000066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5343" name="Rectangle 112"/>
              <p:cNvSpPr>
                <a:spLocks noChangeArrowheads="1"/>
              </p:cNvSpPr>
              <p:nvPr/>
            </p:nvSpPr>
            <p:spPr bwMode="auto">
              <a:xfrm>
                <a:off x="4032" y="432"/>
                <a:ext cx="288" cy="288"/>
              </a:xfrm>
              <a:prstGeom prst="rect">
                <a:avLst/>
              </a:prstGeom>
              <a:solidFill>
                <a:srgbClr val="000066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</p:grpSp>
        <p:grpSp>
          <p:nvGrpSpPr>
            <p:cNvPr id="5290" name="Group 113"/>
            <p:cNvGrpSpPr>
              <a:grpSpLocks/>
            </p:cNvGrpSpPr>
            <p:nvPr/>
          </p:nvGrpSpPr>
          <p:grpSpPr bwMode="auto">
            <a:xfrm>
              <a:off x="1494" y="3404"/>
              <a:ext cx="2592" cy="288"/>
              <a:chOff x="1728" y="432"/>
              <a:chExt cx="2592" cy="288"/>
            </a:xfrm>
          </p:grpSpPr>
          <p:sp>
            <p:nvSpPr>
              <p:cNvPr id="5326" name="Rectangle 114"/>
              <p:cNvSpPr>
                <a:spLocks noChangeArrowheads="1"/>
              </p:cNvSpPr>
              <p:nvPr/>
            </p:nvSpPr>
            <p:spPr bwMode="auto">
              <a:xfrm>
                <a:off x="2304" y="432"/>
                <a:ext cx="288" cy="288"/>
              </a:xfrm>
              <a:prstGeom prst="rect">
                <a:avLst/>
              </a:prstGeom>
              <a:solidFill>
                <a:srgbClr val="000066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5327" name="Rectangle 115"/>
              <p:cNvSpPr>
                <a:spLocks noChangeArrowheads="1"/>
              </p:cNvSpPr>
              <p:nvPr/>
            </p:nvSpPr>
            <p:spPr bwMode="auto">
              <a:xfrm>
                <a:off x="2016" y="432"/>
                <a:ext cx="288" cy="288"/>
              </a:xfrm>
              <a:prstGeom prst="rect">
                <a:avLst/>
              </a:prstGeom>
              <a:solidFill>
                <a:srgbClr val="000066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5328" name="Rectangle 116"/>
              <p:cNvSpPr>
                <a:spLocks noChangeArrowheads="1"/>
              </p:cNvSpPr>
              <p:nvPr/>
            </p:nvSpPr>
            <p:spPr bwMode="auto">
              <a:xfrm>
                <a:off x="1728" y="432"/>
                <a:ext cx="288" cy="288"/>
              </a:xfrm>
              <a:prstGeom prst="rect">
                <a:avLst/>
              </a:prstGeom>
              <a:solidFill>
                <a:srgbClr val="000066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5329" name="Rectangle 117"/>
              <p:cNvSpPr>
                <a:spLocks noChangeArrowheads="1"/>
              </p:cNvSpPr>
              <p:nvPr/>
            </p:nvSpPr>
            <p:spPr bwMode="auto">
              <a:xfrm>
                <a:off x="3744" y="432"/>
                <a:ext cx="288" cy="288"/>
              </a:xfrm>
              <a:prstGeom prst="rect">
                <a:avLst/>
              </a:prstGeom>
              <a:solidFill>
                <a:srgbClr val="000066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5330" name="Rectangle 118"/>
              <p:cNvSpPr>
                <a:spLocks noChangeArrowheads="1"/>
              </p:cNvSpPr>
              <p:nvPr/>
            </p:nvSpPr>
            <p:spPr bwMode="auto">
              <a:xfrm>
                <a:off x="3456" y="432"/>
                <a:ext cx="288" cy="288"/>
              </a:xfrm>
              <a:prstGeom prst="rect">
                <a:avLst/>
              </a:prstGeom>
              <a:solidFill>
                <a:srgbClr val="000066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5331" name="Rectangle 119"/>
              <p:cNvSpPr>
                <a:spLocks noChangeArrowheads="1"/>
              </p:cNvSpPr>
              <p:nvPr/>
            </p:nvSpPr>
            <p:spPr bwMode="auto">
              <a:xfrm>
                <a:off x="3168" y="432"/>
                <a:ext cx="288" cy="288"/>
              </a:xfrm>
              <a:prstGeom prst="rect">
                <a:avLst/>
              </a:prstGeom>
              <a:solidFill>
                <a:srgbClr val="000066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5332" name="Rectangle 120"/>
              <p:cNvSpPr>
                <a:spLocks noChangeArrowheads="1"/>
              </p:cNvSpPr>
              <p:nvPr/>
            </p:nvSpPr>
            <p:spPr bwMode="auto">
              <a:xfrm>
                <a:off x="2880" y="432"/>
                <a:ext cx="288" cy="288"/>
              </a:xfrm>
              <a:prstGeom prst="rect">
                <a:avLst/>
              </a:prstGeom>
              <a:solidFill>
                <a:srgbClr val="000066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5333" name="Rectangle 121"/>
              <p:cNvSpPr>
                <a:spLocks noChangeArrowheads="1"/>
              </p:cNvSpPr>
              <p:nvPr/>
            </p:nvSpPr>
            <p:spPr bwMode="auto">
              <a:xfrm>
                <a:off x="2592" y="432"/>
                <a:ext cx="288" cy="288"/>
              </a:xfrm>
              <a:prstGeom prst="rect">
                <a:avLst/>
              </a:prstGeom>
              <a:solidFill>
                <a:srgbClr val="000066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5334" name="Rectangle 122"/>
              <p:cNvSpPr>
                <a:spLocks noChangeArrowheads="1"/>
              </p:cNvSpPr>
              <p:nvPr/>
            </p:nvSpPr>
            <p:spPr bwMode="auto">
              <a:xfrm>
                <a:off x="4032" y="432"/>
                <a:ext cx="288" cy="288"/>
              </a:xfrm>
              <a:prstGeom prst="rect">
                <a:avLst/>
              </a:prstGeom>
              <a:solidFill>
                <a:srgbClr val="000066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</p:grpSp>
        <p:grpSp>
          <p:nvGrpSpPr>
            <p:cNvPr id="5291" name="Group 123"/>
            <p:cNvGrpSpPr>
              <a:grpSpLocks/>
            </p:cNvGrpSpPr>
            <p:nvPr/>
          </p:nvGrpSpPr>
          <p:grpSpPr bwMode="auto">
            <a:xfrm rot="5400000">
              <a:off x="2645" y="2260"/>
              <a:ext cx="2592" cy="288"/>
              <a:chOff x="1728" y="432"/>
              <a:chExt cx="2592" cy="288"/>
            </a:xfrm>
          </p:grpSpPr>
          <p:sp>
            <p:nvSpPr>
              <p:cNvPr id="5317" name="Rectangle 124"/>
              <p:cNvSpPr>
                <a:spLocks noChangeArrowheads="1"/>
              </p:cNvSpPr>
              <p:nvPr/>
            </p:nvSpPr>
            <p:spPr bwMode="auto">
              <a:xfrm>
                <a:off x="2304" y="432"/>
                <a:ext cx="288" cy="288"/>
              </a:xfrm>
              <a:prstGeom prst="rect">
                <a:avLst/>
              </a:prstGeom>
              <a:solidFill>
                <a:srgbClr val="000066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5318" name="Rectangle 125"/>
              <p:cNvSpPr>
                <a:spLocks noChangeArrowheads="1"/>
              </p:cNvSpPr>
              <p:nvPr/>
            </p:nvSpPr>
            <p:spPr bwMode="auto">
              <a:xfrm>
                <a:off x="2016" y="432"/>
                <a:ext cx="288" cy="288"/>
              </a:xfrm>
              <a:prstGeom prst="rect">
                <a:avLst/>
              </a:prstGeom>
              <a:solidFill>
                <a:srgbClr val="000066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5319" name="Rectangle 126"/>
              <p:cNvSpPr>
                <a:spLocks noChangeArrowheads="1"/>
              </p:cNvSpPr>
              <p:nvPr/>
            </p:nvSpPr>
            <p:spPr bwMode="auto">
              <a:xfrm>
                <a:off x="1728" y="432"/>
                <a:ext cx="288" cy="288"/>
              </a:xfrm>
              <a:prstGeom prst="rect">
                <a:avLst/>
              </a:prstGeom>
              <a:solidFill>
                <a:srgbClr val="000066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5320" name="Rectangle 127"/>
              <p:cNvSpPr>
                <a:spLocks noChangeArrowheads="1"/>
              </p:cNvSpPr>
              <p:nvPr/>
            </p:nvSpPr>
            <p:spPr bwMode="auto">
              <a:xfrm>
                <a:off x="3744" y="432"/>
                <a:ext cx="288" cy="288"/>
              </a:xfrm>
              <a:prstGeom prst="rect">
                <a:avLst/>
              </a:prstGeom>
              <a:solidFill>
                <a:srgbClr val="000066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5321" name="Rectangle 128"/>
              <p:cNvSpPr>
                <a:spLocks noChangeArrowheads="1"/>
              </p:cNvSpPr>
              <p:nvPr/>
            </p:nvSpPr>
            <p:spPr bwMode="auto">
              <a:xfrm>
                <a:off x="3456" y="432"/>
                <a:ext cx="288" cy="288"/>
              </a:xfrm>
              <a:prstGeom prst="rect">
                <a:avLst/>
              </a:prstGeom>
              <a:solidFill>
                <a:srgbClr val="000066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5322" name="Rectangle 129"/>
              <p:cNvSpPr>
                <a:spLocks noChangeArrowheads="1"/>
              </p:cNvSpPr>
              <p:nvPr/>
            </p:nvSpPr>
            <p:spPr bwMode="auto">
              <a:xfrm>
                <a:off x="3168" y="432"/>
                <a:ext cx="288" cy="288"/>
              </a:xfrm>
              <a:prstGeom prst="rect">
                <a:avLst/>
              </a:prstGeom>
              <a:solidFill>
                <a:srgbClr val="000066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5323" name="Rectangle 130"/>
              <p:cNvSpPr>
                <a:spLocks noChangeArrowheads="1"/>
              </p:cNvSpPr>
              <p:nvPr/>
            </p:nvSpPr>
            <p:spPr bwMode="auto">
              <a:xfrm>
                <a:off x="2880" y="432"/>
                <a:ext cx="288" cy="288"/>
              </a:xfrm>
              <a:prstGeom prst="rect">
                <a:avLst/>
              </a:prstGeom>
              <a:solidFill>
                <a:srgbClr val="000066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5324" name="Rectangle 131"/>
              <p:cNvSpPr>
                <a:spLocks noChangeArrowheads="1"/>
              </p:cNvSpPr>
              <p:nvPr/>
            </p:nvSpPr>
            <p:spPr bwMode="auto">
              <a:xfrm>
                <a:off x="2592" y="432"/>
                <a:ext cx="288" cy="288"/>
              </a:xfrm>
              <a:prstGeom prst="rect">
                <a:avLst/>
              </a:prstGeom>
              <a:solidFill>
                <a:srgbClr val="000066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5325" name="Rectangle 132"/>
              <p:cNvSpPr>
                <a:spLocks noChangeArrowheads="1"/>
              </p:cNvSpPr>
              <p:nvPr/>
            </p:nvSpPr>
            <p:spPr bwMode="auto">
              <a:xfrm>
                <a:off x="4032" y="432"/>
                <a:ext cx="288" cy="288"/>
              </a:xfrm>
              <a:prstGeom prst="rect">
                <a:avLst/>
              </a:prstGeom>
              <a:solidFill>
                <a:srgbClr val="000066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</p:grpSp>
        <p:sp>
          <p:nvSpPr>
            <p:cNvPr id="5292" name="Rectangle 133"/>
            <p:cNvSpPr>
              <a:spLocks noChangeArrowheads="1"/>
            </p:cNvSpPr>
            <p:nvPr/>
          </p:nvSpPr>
          <p:spPr bwMode="auto">
            <a:xfrm>
              <a:off x="2353" y="1684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5293" name="Rectangle 134"/>
            <p:cNvSpPr>
              <a:spLocks noChangeArrowheads="1"/>
            </p:cNvSpPr>
            <p:nvPr/>
          </p:nvSpPr>
          <p:spPr bwMode="auto">
            <a:xfrm>
              <a:off x="3213" y="1684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5294" name="Rectangle 135"/>
            <p:cNvSpPr>
              <a:spLocks noChangeArrowheads="1"/>
            </p:cNvSpPr>
            <p:nvPr/>
          </p:nvSpPr>
          <p:spPr bwMode="auto">
            <a:xfrm>
              <a:off x="3500" y="1684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5295" name="Rectangle 136"/>
            <p:cNvSpPr>
              <a:spLocks noChangeArrowheads="1"/>
            </p:cNvSpPr>
            <p:nvPr/>
          </p:nvSpPr>
          <p:spPr bwMode="auto">
            <a:xfrm>
              <a:off x="1780" y="1971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5296" name="Rectangle 137"/>
            <p:cNvSpPr>
              <a:spLocks noChangeArrowheads="1"/>
            </p:cNvSpPr>
            <p:nvPr/>
          </p:nvSpPr>
          <p:spPr bwMode="auto">
            <a:xfrm>
              <a:off x="2641" y="1397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5297" name="Rectangle 138"/>
            <p:cNvSpPr>
              <a:spLocks noChangeArrowheads="1"/>
            </p:cNvSpPr>
            <p:nvPr/>
          </p:nvSpPr>
          <p:spPr bwMode="auto">
            <a:xfrm>
              <a:off x="2354" y="1397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5298" name="Rectangle 139"/>
            <p:cNvSpPr>
              <a:spLocks noChangeArrowheads="1"/>
            </p:cNvSpPr>
            <p:nvPr/>
          </p:nvSpPr>
          <p:spPr bwMode="auto">
            <a:xfrm>
              <a:off x="3501" y="1397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5299" name="Rectangle 140"/>
            <p:cNvSpPr>
              <a:spLocks noChangeArrowheads="1"/>
            </p:cNvSpPr>
            <p:nvPr/>
          </p:nvSpPr>
          <p:spPr bwMode="auto">
            <a:xfrm>
              <a:off x="2066" y="1684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5300" name="Rectangle 141"/>
            <p:cNvSpPr>
              <a:spLocks noChangeArrowheads="1"/>
            </p:cNvSpPr>
            <p:nvPr/>
          </p:nvSpPr>
          <p:spPr bwMode="auto">
            <a:xfrm>
              <a:off x="3215" y="3118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5301" name="Rectangle 142"/>
            <p:cNvSpPr>
              <a:spLocks noChangeArrowheads="1"/>
            </p:cNvSpPr>
            <p:nvPr/>
          </p:nvSpPr>
          <p:spPr bwMode="auto">
            <a:xfrm>
              <a:off x="2067" y="3118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5302" name="Rectangle 143"/>
            <p:cNvSpPr>
              <a:spLocks noChangeArrowheads="1"/>
            </p:cNvSpPr>
            <p:nvPr/>
          </p:nvSpPr>
          <p:spPr bwMode="auto">
            <a:xfrm>
              <a:off x="1780" y="2258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5303" name="Rectangle 144"/>
            <p:cNvSpPr>
              <a:spLocks noChangeArrowheads="1"/>
            </p:cNvSpPr>
            <p:nvPr/>
          </p:nvSpPr>
          <p:spPr bwMode="auto">
            <a:xfrm>
              <a:off x="2928" y="3118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5304" name="Rectangle 145"/>
            <p:cNvSpPr>
              <a:spLocks noChangeArrowheads="1"/>
            </p:cNvSpPr>
            <p:nvPr/>
          </p:nvSpPr>
          <p:spPr bwMode="auto">
            <a:xfrm>
              <a:off x="3501" y="2831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5305" name="Rectangle 146"/>
            <p:cNvSpPr>
              <a:spLocks noChangeArrowheads="1"/>
            </p:cNvSpPr>
            <p:nvPr/>
          </p:nvSpPr>
          <p:spPr bwMode="auto">
            <a:xfrm>
              <a:off x="2641" y="2545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5306" name="Rectangle 147"/>
            <p:cNvSpPr>
              <a:spLocks noChangeArrowheads="1"/>
            </p:cNvSpPr>
            <p:nvPr/>
          </p:nvSpPr>
          <p:spPr bwMode="auto">
            <a:xfrm>
              <a:off x="3224" y="1971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5307" name="Rectangle 148"/>
            <p:cNvSpPr>
              <a:spLocks noChangeArrowheads="1"/>
            </p:cNvSpPr>
            <p:nvPr/>
          </p:nvSpPr>
          <p:spPr bwMode="auto">
            <a:xfrm>
              <a:off x="2928" y="2258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5308" name="Rectangle 149"/>
            <p:cNvSpPr>
              <a:spLocks noChangeArrowheads="1"/>
            </p:cNvSpPr>
            <p:nvPr/>
          </p:nvSpPr>
          <p:spPr bwMode="auto">
            <a:xfrm>
              <a:off x="2067" y="1971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5309" name="Rectangle 150"/>
            <p:cNvSpPr>
              <a:spLocks noChangeArrowheads="1"/>
            </p:cNvSpPr>
            <p:nvPr/>
          </p:nvSpPr>
          <p:spPr bwMode="auto">
            <a:xfrm>
              <a:off x="2927" y="1971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5310" name="Rectangle 151"/>
            <p:cNvSpPr>
              <a:spLocks noChangeArrowheads="1"/>
            </p:cNvSpPr>
            <p:nvPr/>
          </p:nvSpPr>
          <p:spPr bwMode="auto">
            <a:xfrm>
              <a:off x="2354" y="2545"/>
              <a:ext cx="288" cy="288"/>
            </a:xfrm>
            <a:prstGeom prst="rect">
              <a:avLst/>
            </a:prstGeom>
            <a:solidFill>
              <a:srgbClr val="00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5311" name="Rectangle 152"/>
            <p:cNvSpPr>
              <a:spLocks noChangeArrowheads="1"/>
            </p:cNvSpPr>
            <p:nvPr/>
          </p:nvSpPr>
          <p:spPr bwMode="auto">
            <a:xfrm>
              <a:off x="3500" y="2545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5312" name="Rectangle 153"/>
            <p:cNvSpPr>
              <a:spLocks noChangeArrowheads="1"/>
            </p:cNvSpPr>
            <p:nvPr/>
          </p:nvSpPr>
          <p:spPr bwMode="auto">
            <a:xfrm>
              <a:off x="2641" y="2258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5313" name="Rectangle 154"/>
            <p:cNvSpPr>
              <a:spLocks noChangeArrowheads="1"/>
            </p:cNvSpPr>
            <p:nvPr/>
          </p:nvSpPr>
          <p:spPr bwMode="auto">
            <a:xfrm>
              <a:off x="2067" y="2831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5314" name="Rectangle 155"/>
            <p:cNvSpPr>
              <a:spLocks noChangeArrowheads="1"/>
            </p:cNvSpPr>
            <p:nvPr/>
          </p:nvSpPr>
          <p:spPr bwMode="auto">
            <a:xfrm>
              <a:off x="2354" y="2831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5315" name="Rectangle 156"/>
            <p:cNvSpPr>
              <a:spLocks noChangeArrowheads="1"/>
            </p:cNvSpPr>
            <p:nvPr/>
          </p:nvSpPr>
          <p:spPr bwMode="auto">
            <a:xfrm>
              <a:off x="3215" y="2831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5316" name="Rectangle 157"/>
            <p:cNvSpPr>
              <a:spLocks noChangeArrowheads="1"/>
            </p:cNvSpPr>
            <p:nvPr/>
          </p:nvSpPr>
          <p:spPr bwMode="auto">
            <a:xfrm>
              <a:off x="1780" y="3118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</p:grpSp>
      <p:grpSp>
        <p:nvGrpSpPr>
          <p:cNvPr id="5123" name="Group 160"/>
          <p:cNvGrpSpPr>
            <a:grpSpLocks/>
          </p:cNvGrpSpPr>
          <p:nvPr/>
        </p:nvGrpSpPr>
        <p:grpSpPr bwMode="auto">
          <a:xfrm>
            <a:off x="4799013" y="3813175"/>
            <a:ext cx="4114800" cy="457200"/>
            <a:chOff x="1728" y="432"/>
            <a:chExt cx="2592" cy="288"/>
          </a:xfrm>
        </p:grpSpPr>
        <p:sp>
          <p:nvSpPr>
            <p:cNvPr id="5270" name="Rectangle 161"/>
            <p:cNvSpPr>
              <a:spLocks noChangeArrowheads="1"/>
            </p:cNvSpPr>
            <p:nvPr/>
          </p:nvSpPr>
          <p:spPr bwMode="auto">
            <a:xfrm>
              <a:off x="2304" y="432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5271" name="Rectangle 162"/>
            <p:cNvSpPr>
              <a:spLocks noChangeArrowheads="1"/>
            </p:cNvSpPr>
            <p:nvPr/>
          </p:nvSpPr>
          <p:spPr bwMode="auto">
            <a:xfrm>
              <a:off x="2016" y="432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5272" name="Rectangle 163"/>
            <p:cNvSpPr>
              <a:spLocks noChangeArrowheads="1"/>
            </p:cNvSpPr>
            <p:nvPr/>
          </p:nvSpPr>
          <p:spPr bwMode="auto">
            <a:xfrm>
              <a:off x="1728" y="432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5273" name="Rectangle 164"/>
            <p:cNvSpPr>
              <a:spLocks noChangeArrowheads="1"/>
            </p:cNvSpPr>
            <p:nvPr/>
          </p:nvSpPr>
          <p:spPr bwMode="auto">
            <a:xfrm>
              <a:off x="3744" y="432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5274" name="Rectangle 165"/>
            <p:cNvSpPr>
              <a:spLocks noChangeArrowheads="1"/>
            </p:cNvSpPr>
            <p:nvPr/>
          </p:nvSpPr>
          <p:spPr bwMode="auto">
            <a:xfrm>
              <a:off x="3456" y="432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5275" name="Rectangle 166"/>
            <p:cNvSpPr>
              <a:spLocks noChangeArrowheads="1"/>
            </p:cNvSpPr>
            <p:nvPr/>
          </p:nvSpPr>
          <p:spPr bwMode="auto">
            <a:xfrm>
              <a:off x="3168" y="432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5276" name="Rectangle 167"/>
            <p:cNvSpPr>
              <a:spLocks noChangeArrowheads="1"/>
            </p:cNvSpPr>
            <p:nvPr/>
          </p:nvSpPr>
          <p:spPr bwMode="auto">
            <a:xfrm>
              <a:off x="2880" y="432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5277" name="Rectangle 168"/>
            <p:cNvSpPr>
              <a:spLocks noChangeArrowheads="1"/>
            </p:cNvSpPr>
            <p:nvPr/>
          </p:nvSpPr>
          <p:spPr bwMode="auto">
            <a:xfrm>
              <a:off x="2592" y="432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5278" name="Rectangle 169"/>
            <p:cNvSpPr>
              <a:spLocks noChangeArrowheads="1"/>
            </p:cNvSpPr>
            <p:nvPr/>
          </p:nvSpPr>
          <p:spPr bwMode="auto">
            <a:xfrm>
              <a:off x="4032" y="432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</p:grpSp>
      <p:grpSp>
        <p:nvGrpSpPr>
          <p:cNvPr id="5124" name="Group 170"/>
          <p:cNvGrpSpPr>
            <a:grpSpLocks/>
          </p:cNvGrpSpPr>
          <p:nvPr/>
        </p:nvGrpSpPr>
        <p:grpSpPr bwMode="auto">
          <a:xfrm>
            <a:off x="4799013" y="1533525"/>
            <a:ext cx="4114800" cy="457200"/>
            <a:chOff x="1728" y="432"/>
            <a:chExt cx="2592" cy="288"/>
          </a:xfrm>
        </p:grpSpPr>
        <p:sp>
          <p:nvSpPr>
            <p:cNvPr id="5261" name="Rectangle 171"/>
            <p:cNvSpPr>
              <a:spLocks noChangeArrowheads="1"/>
            </p:cNvSpPr>
            <p:nvPr/>
          </p:nvSpPr>
          <p:spPr bwMode="auto">
            <a:xfrm>
              <a:off x="2304" y="432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5262" name="Rectangle 172"/>
            <p:cNvSpPr>
              <a:spLocks noChangeArrowheads="1"/>
            </p:cNvSpPr>
            <p:nvPr/>
          </p:nvSpPr>
          <p:spPr bwMode="auto">
            <a:xfrm>
              <a:off x="2016" y="432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5263" name="Rectangle 173"/>
            <p:cNvSpPr>
              <a:spLocks noChangeArrowheads="1"/>
            </p:cNvSpPr>
            <p:nvPr/>
          </p:nvSpPr>
          <p:spPr bwMode="auto">
            <a:xfrm>
              <a:off x="1728" y="432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5264" name="Rectangle 174"/>
            <p:cNvSpPr>
              <a:spLocks noChangeArrowheads="1"/>
            </p:cNvSpPr>
            <p:nvPr/>
          </p:nvSpPr>
          <p:spPr bwMode="auto">
            <a:xfrm>
              <a:off x="3744" y="432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5265" name="Rectangle 175"/>
            <p:cNvSpPr>
              <a:spLocks noChangeArrowheads="1"/>
            </p:cNvSpPr>
            <p:nvPr/>
          </p:nvSpPr>
          <p:spPr bwMode="auto">
            <a:xfrm>
              <a:off x="3456" y="432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5266" name="Rectangle 176"/>
            <p:cNvSpPr>
              <a:spLocks noChangeArrowheads="1"/>
            </p:cNvSpPr>
            <p:nvPr/>
          </p:nvSpPr>
          <p:spPr bwMode="auto">
            <a:xfrm>
              <a:off x="3168" y="432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5267" name="Rectangle 177"/>
            <p:cNvSpPr>
              <a:spLocks noChangeArrowheads="1"/>
            </p:cNvSpPr>
            <p:nvPr/>
          </p:nvSpPr>
          <p:spPr bwMode="auto">
            <a:xfrm>
              <a:off x="2880" y="432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5268" name="Rectangle 178"/>
            <p:cNvSpPr>
              <a:spLocks noChangeArrowheads="1"/>
            </p:cNvSpPr>
            <p:nvPr/>
          </p:nvSpPr>
          <p:spPr bwMode="auto">
            <a:xfrm>
              <a:off x="2592" y="432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5269" name="Rectangle 179"/>
            <p:cNvSpPr>
              <a:spLocks noChangeArrowheads="1"/>
            </p:cNvSpPr>
            <p:nvPr/>
          </p:nvSpPr>
          <p:spPr bwMode="auto">
            <a:xfrm>
              <a:off x="4032" y="432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</p:grpSp>
      <p:grpSp>
        <p:nvGrpSpPr>
          <p:cNvPr id="5125" name="Group 180"/>
          <p:cNvGrpSpPr>
            <a:grpSpLocks/>
          </p:cNvGrpSpPr>
          <p:nvPr/>
        </p:nvGrpSpPr>
        <p:grpSpPr bwMode="auto">
          <a:xfrm>
            <a:off x="4799013" y="5178425"/>
            <a:ext cx="4114800" cy="457200"/>
            <a:chOff x="1728" y="432"/>
            <a:chExt cx="2592" cy="288"/>
          </a:xfrm>
        </p:grpSpPr>
        <p:sp>
          <p:nvSpPr>
            <p:cNvPr id="5252" name="Rectangle 181"/>
            <p:cNvSpPr>
              <a:spLocks noChangeArrowheads="1"/>
            </p:cNvSpPr>
            <p:nvPr/>
          </p:nvSpPr>
          <p:spPr bwMode="auto">
            <a:xfrm>
              <a:off x="2304" y="432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5253" name="Rectangle 182"/>
            <p:cNvSpPr>
              <a:spLocks noChangeArrowheads="1"/>
            </p:cNvSpPr>
            <p:nvPr/>
          </p:nvSpPr>
          <p:spPr bwMode="auto">
            <a:xfrm>
              <a:off x="2016" y="432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5254" name="Rectangle 183"/>
            <p:cNvSpPr>
              <a:spLocks noChangeArrowheads="1"/>
            </p:cNvSpPr>
            <p:nvPr/>
          </p:nvSpPr>
          <p:spPr bwMode="auto">
            <a:xfrm>
              <a:off x="1728" y="432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5255" name="Rectangle 184"/>
            <p:cNvSpPr>
              <a:spLocks noChangeArrowheads="1"/>
            </p:cNvSpPr>
            <p:nvPr/>
          </p:nvSpPr>
          <p:spPr bwMode="auto">
            <a:xfrm>
              <a:off x="3744" y="432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5256" name="Rectangle 185"/>
            <p:cNvSpPr>
              <a:spLocks noChangeArrowheads="1"/>
            </p:cNvSpPr>
            <p:nvPr/>
          </p:nvSpPr>
          <p:spPr bwMode="auto">
            <a:xfrm>
              <a:off x="3456" y="432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5257" name="Rectangle 186"/>
            <p:cNvSpPr>
              <a:spLocks noChangeArrowheads="1"/>
            </p:cNvSpPr>
            <p:nvPr/>
          </p:nvSpPr>
          <p:spPr bwMode="auto">
            <a:xfrm>
              <a:off x="3168" y="432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5258" name="Rectangle 187"/>
            <p:cNvSpPr>
              <a:spLocks noChangeArrowheads="1"/>
            </p:cNvSpPr>
            <p:nvPr/>
          </p:nvSpPr>
          <p:spPr bwMode="auto">
            <a:xfrm>
              <a:off x="2880" y="432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5259" name="Rectangle 188"/>
            <p:cNvSpPr>
              <a:spLocks noChangeArrowheads="1"/>
            </p:cNvSpPr>
            <p:nvPr/>
          </p:nvSpPr>
          <p:spPr bwMode="auto">
            <a:xfrm>
              <a:off x="2592" y="432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5260" name="Rectangle 189"/>
            <p:cNvSpPr>
              <a:spLocks noChangeArrowheads="1"/>
            </p:cNvSpPr>
            <p:nvPr/>
          </p:nvSpPr>
          <p:spPr bwMode="auto">
            <a:xfrm>
              <a:off x="4032" y="432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</p:grpSp>
      <p:grpSp>
        <p:nvGrpSpPr>
          <p:cNvPr id="5126" name="Group 190"/>
          <p:cNvGrpSpPr>
            <a:grpSpLocks/>
          </p:cNvGrpSpPr>
          <p:nvPr/>
        </p:nvGrpSpPr>
        <p:grpSpPr bwMode="auto">
          <a:xfrm>
            <a:off x="4799013" y="1990725"/>
            <a:ext cx="4114800" cy="457200"/>
            <a:chOff x="1728" y="432"/>
            <a:chExt cx="2592" cy="288"/>
          </a:xfrm>
        </p:grpSpPr>
        <p:sp>
          <p:nvSpPr>
            <p:cNvPr id="5243" name="Rectangle 191"/>
            <p:cNvSpPr>
              <a:spLocks noChangeArrowheads="1"/>
            </p:cNvSpPr>
            <p:nvPr/>
          </p:nvSpPr>
          <p:spPr bwMode="auto">
            <a:xfrm>
              <a:off x="2304" y="432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5244" name="Rectangle 192"/>
            <p:cNvSpPr>
              <a:spLocks noChangeArrowheads="1"/>
            </p:cNvSpPr>
            <p:nvPr/>
          </p:nvSpPr>
          <p:spPr bwMode="auto">
            <a:xfrm>
              <a:off x="2016" y="432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5245" name="Rectangle 193"/>
            <p:cNvSpPr>
              <a:spLocks noChangeArrowheads="1"/>
            </p:cNvSpPr>
            <p:nvPr/>
          </p:nvSpPr>
          <p:spPr bwMode="auto">
            <a:xfrm>
              <a:off x="1728" y="432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5246" name="Rectangle 194"/>
            <p:cNvSpPr>
              <a:spLocks noChangeArrowheads="1"/>
            </p:cNvSpPr>
            <p:nvPr/>
          </p:nvSpPr>
          <p:spPr bwMode="auto">
            <a:xfrm>
              <a:off x="3744" y="432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5247" name="Rectangle 195"/>
            <p:cNvSpPr>
              <a:spLocks noChangeArrowheads="1"/>
            </p:cNvSpPr>
            <p:nvPr/>
          </p:nvSpPr>
          <p:spPr bwMode="auto">
            <a:xfrm>
              <a:off x="3456" y="432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5248" name="Rectangle 196"/>
            <p:cNvSpPr>
              <a:spLocks noChangeArrowheads="1"/>
            </p:cNvSpPr>
            <p:nvPr/>
          </p:nvSpPr>
          <p:spPr bwMode="auto">
            <a:xfrm>
              <a:off x="3168" y="432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5249" name="Rectangle 197"/>
            <p:cNvSpPr>
              <a:spLocks noChangeArrowheads="1"/>
            </p:cNvSpPr>
            <p:nvPr/>
          </p:nvSpPr>
          <p:spPr bwMode="auto">
            <a:xfrm>
              <a:off x="2880" y="432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5250" name="Rectangle 198"/>
            <p:cNvSpPr>
              <a:spLocks noChangeArrowheads="1"/>
            </p:cNvSpPr>
            <p:nvPr/>
          </p:nvSpPr>
          <p:spPr bwMode="auto">
            <a:xfrm>
              <a:off x="2592" y="432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5251" name="Rectangle 199"/>
            <p:cNvSpPr>
              <a:spLocks noChangeArrowheads="1"/>
            </p:cNvSpPr>
            <p:nvPr/>
          </p:nvSpPr>
          <p:spPr bwMode="auto">
            <a:xfrm>
              <a:off x="4032" y="432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</p:grpSp>
      <p:grpSp>
        <p:nvGrpSpPr>
          <p:cNvPr id="5127" name="Group 200"/>
          <p:cNvGrpSpPr>
            <a:grpSpLocks/>
          </p:cNvGrpSpPr>
          <p:nvPr/>
        </p:nvGrpSpPr>
        <p:grpSpPr bwMode="auto">
          <a:xfrm>
            <a:off x="4799013" y="3357563"/>
            <a:ext cx="4114800" cy="457200"/>
            <a:chOff x="1728" y="432"/>
            <a:chExt cx="2592" cy="288"/>
          </a:xfrm>
        </p:grpSpPr>
        <p:sp>
          <p:nvSpPr>
            <p:cNvPr id="5234" name="Rectangle 201"/>
            <p:cNvSpPr>
              <a:spLocks noChangeArrowheads="1"/>
            </p:cNvSpPr>
            <p:nvPr/>
          </p:nvSpPr>
          <p:spPr bwMode="auto">
            <a:xfrm>
              <a:off x="2304" y="432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5235" name="Rectangle 202"/>
            <p:cNvSpPr>
              <a:spLocks noChangeArrowheads="1"/>
            </p:cNvSpPr>
            <p:nvPr/>
          </p:nvSpPr>
          <p:spPr bwMode="auto">
            <a:xfrm>
              <a:off x="2016" y="432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5236" name="Rectangle 203"/>
            <p:cNvSpPr>
              <a:spLocks noChangeArrowheads="1"/>
            </p:cNvSpPr>
            <p:nvPr/>
          </p:nvSpPr>
          <p:spPr bwMode="auto">
            <a:xfrm>
              <a:off x="1728" y="432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5237" name="Rectangle 204"/>
            <p:cNvSpPr>
              <a:spLocks noChangeArrowheads="1"/>
            </p:cNvSpPr>
            <p:nvPr/>
          </p:nvSpPr>
          <p:spPr bwMode="auto">
            <a:xfrm>
              <a:off x="3744" y="432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5238" name="Rectangle 205"/>
            <p:cNvSpPr>
              <a:spLocks noChangeArrowheads="1"/>
            </p:cNvSpPr>
            <p:nvPr/>
          </p:nvSpPr>
          <p:spPr bwMode="auto">
            <a:xfrm>
              <a:off x="3456" y="432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5239" name="Rectangle 206"/>
            <p:cNvSpPr>
              <a:spLocks noChangeArrowheads="1"/>
            </p:cNvSpPr>
            <p:nvPr/>
          </p:nvSpPr>
          <p:spPr bwMode="auto">
            <a:xfrm>
              <a:off x="3168" y="432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5240" name="Rectangle 207"/>
            <p:cNvSpPr>
              <a:spLocks noChangeArrowheads="1"/>
            </p:cNvSpPr>
            <p:nvPr/>
          </p:nvSpPr>
          <p:spPr bwMode="auto">
            <a:xfrm>
              <a:off x="2880" y="432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5241" name="Rectangle 208"/>
            <p:cNvSpPr>
              <a:spLocks noChangeArrowheads="1"/>
            </p:cNvSpPr>
            <p:nvPr/>
          </p:nvSpPr>
          <p:spPr bwMode="auto">
            <a:xfrm>
              <a:off x="2592" y="432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5242" name="Rectangle 209"/>
            <p:cNvSpPr>
              <a:spLocks noChangeArrowheads="1"/>
            </p:cNvSpPr>
            <p:nvPr/>
          </p:nvSpPr>
          <p:spPr bwMode="auto">
            <a:xfrm>
              <a:off x="4032" y="432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</p:grpSp>
      <p:grpSp>
        <p:nvGrpSpPr>
          <p:cNvPr id="5128" name="Group 210"/>
          <p:cNvGrpSpPr>
            <a:grpSpLocks/>
          </p:cNvGrpSpPr>
          <p:nvPr/>
        </p:nvGrpSpPr>
        <p:grpSpPr bwMode="auto">
          <a:xfrm>
            <a:off x="4799013" y="4267200"/>
            <a:ext cx="4114800" cy="457200"/>
            <a:chOff x="1728" y="432"/>
            <a:chExt cx="2592" cy="288"/>
          </a:xfrm>
        </p:grpSpPr>
        <p:sp>
          <p:nvSpPr>
            <p:cNvPr id="5225" name="Rectangle 211"/>
            <p:cNvSpPr>
              <a:spLocks noChangeArrowheads="1"/>
            </p:cNvSpPr>
            <p:nvPr/>
          </p:nvSpPr>
          <p:spPr bwMode="auto">
            <a:xfrm>
              <a:off x="2304" y="432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5226" name="Rectangle 212"/>
            <p:cNvSpPr>
              <a:spLocks noChangeArrowheads="1"/>
            </p:cNvSpPr>
            <p:nvPr/>
          </p:nvSpPr>
          <p:spPr bwMode="auto">
            <a:xfrm>
              <a:off x="2016" y="432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5227" name="Rectangle 213"/>
            <p:cNvSpPr>
              <a:spLocks noChangeArrowheads="1"/>
            </p:cNvSpPr>
            <p:nvPr/>
          </p:nvSpPr>
          <p:spPr bwMode="auto">
            <a:xfrm>
              <a:off x="1728" y="432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5228" name="Rectangle 214"/>
            <p:cNvSpPr>
              <a:spLocks noChangeArrowheads="1"/>
            </p:cNvSpPr>
            <p:nvPr/>
          </p:nvSpPr>
          <p:spPr bwMode="auto">
            <a:xfrm>
              <a:off x="3744" y="432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5229" name="Rectangle 215"/>
            <p:cNvSpPr>
              <a:spLocks noChangeArrowheads="1"/>
            </p:cNvSpPr>
            <p:nvPr/>
          </p:nvSpPr>
          <p:spPr bwMode="auto">
            <a:xfrm>
              <a:off x="3456" y="432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5230" name="Rectangle 216"/>
            <p:cNvSpPr>
              <a:spLocks noChangeArrowheads="1"/>
            </p:cNvSpPr>
            <p:nvPr/>
          </p:nvSpPr>
          <p:spPr bwMode="auto">
            <a:xfrm>
              <a:off x="3168" y="432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5231" name="Rectangle 217"/>
            <p:cNvSpPr>
              <a:spLocks noChangeArrowheads="1"/>
            </p:cNvSpPr>
            <p:nvPr/>
          </p:nvSpPr>
          <p:spPr bwMode="auto">
            <a:xfrm>
              <a:off x="2880" y="432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5232" name="Rectangle 218"/>
            <p:cNvSpPr>
              <a:spLocks noChangeArrowheads="1"/>
            </p:cNvSpPr>
            <p:nvPr/>
          </p:nvSpPr>
          <p:spPr bwMode="auto">
            <a:xfrm>
              <a:off x="2592" y="432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5233" name="Rectangle 219"/>
            <p:cNvSpPr>
              <a:spLocks noChangeArrowheads="1"/>
            </p:cNvSpPr>
            <p:nvPr/>
          </p:nvSpPr>
          <p:spPr bwMode="auto">
            <a:xfrm>
              <a:off x="4032" y="432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</p:grpSp>
      <p:grpSp>
        <p:nvGrpSpPr>
          <p:cNvPr id="5129" name="Group 220"/>
          <p:cNvGrpSpPr>
            <a:grpSpLocks/>
          </p:cNvGrpSpPr>
          <p:nvPr/>
        </p:nvGrpSpPr>
        <p:grpSpPr bwMode="auto">
          <a:xfrm>
            <a:off x="4799013" y="2901950"/>
            <a:ext cx="4114800" cy="457200"/>
            <a:chOff x="1728" y="432"/>
            <a:chExt cx="2592" cy="288"/>
          </a:xfrm>
        </p:grpSpPr>
        <p:sp>
          <p:nvSpPr>
            <p:cNvPr id="5216" name="Rectangle 221"/>
            <p:cNvSpPr>
              <a:spLocks noChangeArrowheads="1"/>
            </p:cNvSpPr>
            <p:nvPr/>
          </p:nvSpPr>
          <p:spPr bwMode="auto">
            <a:xfrm>
              <a:off x="2304" y="432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5217" name="Rectangle 222"/>
            <p:cNvSpPr>
              <a:spLocks noChangeArrowheads="1"/>
            </p:cNvSpPr>
            <p:nvPr/>
          </p:nvSpPr>
          <p:spPr bwMode="auto">
            <a:xfrm>
              <a:off x="2016" y="432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5218" name="Rectangle 223"/>
            <p:cNvSpPr>
              <a:spLocks noChangeArrowheads="1"/>
            </p:cNvSpPr>
            <p:nvPr/>
          </p:nvSpPr>
          <p:spPr bwMode="auto">
            <a:xfrm>
              <a:off x="1728" y="432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5219" name="Rectangle 224"/>
            <p:cNvSpPr>
              <a:spLocks noChangeArrowheads="1"/>
            </p:cNvSpPr>
            <p:nvPr/>
          </p:nvSpPr>
          <p:spPr bwMode="auto">
            <a:xfrm>
              <a:off x="3744" y="432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5220" name="Rectangle 225"/>
            <p:cNvSpPr>
              <a:spLocks noChangeArrowheads="1"/>
            </p:cNvSpPr>
            <p:nvPr/>
          </p:nvSpPr>
          <p:spPr bwMode="auto">
            <a:xfrm>
              <a:off x="3456" y="432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5221" name="Rectangle 226"/>
            <p:cNvSpPr>
              <a:spLocks noChangeArrowheads="1"/>
            </p:cNvSpPr>
            <p:nvPr/>
          </p:nvSpPr>
          <p:spPr bwMode="auto">
            <a:xfrm>
              <a:off x="3168" y="432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5222" name="Rectangle 227"/>
            <p:cNvSpPr>
              <a:spLocks noChangeArrowheads="1"/>
            </p:cNvSpPr>
            <p:nvPr/>
          </p:nvSpPr>
          <p:spPr bwMode="auto">
            <a:xfrm>
              <a:off x="2880" y="432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5223" name="Rectangle 228"/>
            <p:cNvSpPr>
              <a:spLocks noChangeArrowheads="1"/>
            </p:cNvSpPr>
            <p:nvPr/>
          </p:nvSpPr>
          <p:spPr bwMode="auto">
            <a:xfrm>
              <a:off x="2592" y="432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5224" name="Rectangle 229"/>
            <p:cNvSpPr>
              <a:spLocks noChangeArrowheads="1"/>
            </p:cNvSpPr>
            <p:nvPr/>
          </p:nvSpPr>
          <p:spPr bwMode="auto">
            <a:xfrm>
              <a:off x="4032" y="432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</p:grpSp>
      <p:grpSp>
        <p:nvGrpSpPr>
          <p:cNvPr id="5130" name="Group 230"/>
          <p:cNvGrpSpPr>
            <a:grpSpLocks/>
          </p:cNvGrpSpPr>
          <p:nvPr/>
        </p:nvGrpSpPr>
        <p:grpSpPr bwMode="auto">
          <a:xfrm>
            <a:off x="4799013" y="2443163"/>
            <a:ext cx="4114800" cy="457200"/>
            <a:chOff x="1728" y="432"/>
            <a:chExt cx="2592" cy="288"/>
          </a:xfrm>
        </p:grpSpPr>
        <p:sp>
          <p:nvSpPr>
            <p:cNvPr id="5207" name="Rectangle 231"/>
            <p:cNvSpPr>
              <a:spLocks noChangeArrowheads="1"/>
            </p:cNvSpPr>
            <p:nvPr/>
          </p:nvSpPr>
          <p:spPr bwMode="auto">
            <a:xfrm>
              <a:off x="2304" y="432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5208" name="Rectangle 232"/>
            <p:cNvSpPr>
              <a:spLocks noChangeArrowheads="1"/>
            </p:cNvSpPr>
            <p:nvPr/>
          </p:nvSpPr>
          <p:spPr bwMode="auto">
            <a:xfrm>
              <a:off x="2016" y="432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5209" name="Rectangle 233"/>
            <p:cNvSpPr>
              <a:spLocks noChangeArrowheads="1"/>
            </p:cNvSpPr>
            <p:nvPr/>
          </p:nvSpPr>
          <p:spPr bwMode="auto">
            <a:xfrm>
              <a:off x="1728" y="432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5210" name="Rectangle 234"/>
            <p:cNvSpPr>
              <a:spLocks noChangeArrowheads="1"/>
            </p:cNvSpPr>
            <p:nvPr/>
          </p:nvSpPr>
          <p:spPr bwMode="auto">
            <a:xfrm>
              <a:off x="3744" y="432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5211" name="Rectangle 235"/>
            <p:cNvSpPr>
              <a:spLocks noChangeArrowheads="1"/>
            </p:cNvSpPr>
            <p:nvPr/>
          </p:nvSpPr>
          <p:spPr bwMode="auto">
            <a:xfrm>
              <a:off x="3456" y="432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5212" name="Rectangle 236"/>
            <p:cNvSpPr>
              <a:spLocks noChangeArrowheads="1"/>
            </p:cNvSpPr>
            <p:nvPr/>
          </p:nvSpPr>
          <p:spPr bwMode="auto">
            <a:xfrm>
              <a:off x="3168" y="432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5213" name="Rectangle 237"/>
            <p:cNvSpPr>
              <a:spLocks noChangeArrowheads="1"/>
            </p:cNvSpPr>
            <p:nvPr/>
          </p:nvSpPr>
          <p:spPr bwMode="auto">
            <a:xfrm>
              <a:off x="2880" y="432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5214" name="Rectangle 238"/>
            <p:cNvSpPr>
              <a:spLocks noChangeArrowheads="1"/>
            </p:cNvSpPr>
            <p:nvPr/>
          </p:nvSpPr>
          <p:spPr bwMode="auto">
            <a:xfrm>
              <a:off x="2592" y="432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5215" name="Rectangle 239"/>
            <p:cNvSpPr>
              <a:spLocks noChangeArrowheads="1"/>
            </p:cNvSpPr>
            <p:nvPr/>
          </p:nvSpPr>
          <p:spPr bwMode="auto">
            <a:xfrm>
              <a:off x="4032" y="432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</p:grpSp>
      <p:grpSp>
        <p:nvGrpSpPr>
          <p:cNvPr id="5131" name="Group 240"/>
          <p:cNvGrpSpPr>
            <a:grpSpLocks/>
          </p:cNvGrpSpPr>
          <p:nvPr/>
        </p:nvGrpSpPr>
        <p:grpSpPr bwMode="auto">
          <a:xfrm>
            <a:off x="4799013" y="4722813"/>
            <a:ext cx="4114800" cy="457200"/>
            <a:chOff x="1728" y="432"/>
            <a:chExt cx="2592" cy="288"/>
          </a:xfrm>
        </p:grpSpPr>
        <p:sp>
          <p:nvSpPr>
            <p:cNvPr id="5198" name="Rectangle 241"/>
            <p:cNvSpPr>
              <a:spLocks noChangeArrowheads="1"/>
            </p:cNvSpPr>
            <p:nvPr/>
          </p:nvSpPr>
          <p:spPr bwMode="auto">
            <a:xfrm>
              <a:off x="2304" y="432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5199" name="Rectangle 242"/>
            <p:cNvSpPr>
              <a:spLocks noChangeArrowheads="1"/>
            </p:cNvSpPr>
            <p:nvPr/>
          </p:nvSpPr>
          <p:spPr bwMode="auto">
            <a:xfrm>
              <a:off x="2016" y="432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5200" name="Rectangle 243"/>
            <p:cNvSpPr>
              <a:spLocks noChangeArrowheads="1"/>
            </p:cNvSpPr>
            <p:nvPr/>
          </p:nvSpPr>
          <p:spPr bwMode="auto">
            <a:xfrm>
              <a:off x="1728" y="432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5201" name="Rectangle 244"/>
            <p:cNvSpPr>
              <a:spLocks noChangeArrowheads="1"/>
            </p:cNvSpPr>
            <p:nvPr/>
          </p:nvSpPr>
          <p:spPr bwMode="auto">
            <a:xfrm>
              <a:off x="3744" y="432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5202" name="Rectangle 245"/>
            <p:cNvSpPr>
              <a:spLocks noChangeArrowheads="1"/>
            </p:cNvSpPr>
            <p:nvPr/>
          </p:nvSpPr>
          <p:spPr bwMode="auto">
            <a:xfrm>
              <a:off x="3456" y="432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5203" name="Rectangle 246"/>
            <p:cNvSpPr>
              <a:spLocks noChangeArrowheads="1"/>
            </p:cNvSpPr>
            <p:nvPr/>
          </p:nvSpPr>
          <p:spPr bwMode="auto">
            <a:xfrm>
              <a:off x="3168" y="432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5204" name="Rectangle 247"/>
            <p:cNvSpPr>
              <a:spLocks noChangeArrowheads="1"/>
            </p:cNvSpPr>
            <p:nvPr/>
          </p:nvSpPr>
          <p:spPr bwMode="auto">
            <a:xfrm>
              <a:off x="2880" y="432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5205" name="Rectangle 248"/>
            <p:cNvSpPr>
              <a:spLocks noChangeArrowheads="1"/>
            </p:cNvSpPr>
            <p:nvPr/>
          </p:nvSpPr>
          <p:spPr bwMode="auto">
            <a:xfrm>
              <a:off x="2592" y="432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5206" name="Rectangle 249"/>
            <p:cNvSpPr>
              <a:spLocks noChangeArrowheads="1"/>
            </p:cNvSpPr>
            <p:nvPr/>
          </p:nvSpPr>
          <p:spPr bwMode="auto">
            <a:xfrm>
              <a:off x="4032" y="432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</p:grpSp>
      <p:grpSp>
        <p:nvGrpSpPr>
          <p:cNvPr id="5132" name="Group 250"/>
          <p:cNvGrpSpPr>
            <a:grpSpLocks/>
          </p:cNvGrpSpPr>
          <p:nvPr/>
        </p:nvGrpSpPr>
        <p:grpSpPr bwMode="auto">
          <a:xfrm>
            <a:off x="4799013" y="1535113"/>
            <a:ext cx="4114800" cy="457200"/>
            <a:chOff x="1728" y="432"/>
            <a:chExt cx="2592" cy="288"/>
          </a:xfrm>
        </p:grpSpPr>
        <p:sp>
          <p:nvSpPr>
            <p:cNvPr id="5189" name="Rectangle 251"/>
            <p:cNvSpPr>
              <a:spLocks noChangeArrowheads="1"/>
            </p:cNvSpPr>
            <p:nvPr/>
          </p:nvSpPr>
          <p:spPr bwMode="auto">
            <a:xfrm>
              <a:off x="2304" y="432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rgbClr val="FF00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5190" name="Rectangle 252"/>
            <p:cNvSpPr>
              <a:spLocks noChangeArrowheads="1"/>
            </p:cNvSpPr>
            <p:nvPr/>
          </p:nvSpPr>
          <p:spPr bwMode="auto">
            <a:xfrm>
              <a:off x="2016" y="432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rgbClr val="FF00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5191" name="Rectangle 253"/>
            <p:cNvSpPr>
              <a:spLocks noChangeArrowheads="1"/>
            </p:cNvSpPr>
            <p:nvPr/>
          </p:nvSpPr>
          <p:spPr bwMode="auto">
            <a:xfrm>
              <a:off x="1728" y="432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rgbClr val="FF00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5192" name="Rectangle 254"/>
            <p:cNvSpPr>
              <a:spLocks noChangeArrowheads="1"/>
            </p:cNvSpPr>
            <p:nvPr/>
          </p:nvSpPr>
          <p:spPr bwMode="auto">
            <a:xfrm>
              <a:off x="3744" y="432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rgbClr val="FF00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5193" name="Rectangle 255"/>
            <p:cNvSpPr>
              <a:spLocks noChangeArrowheads="1"/>
            </p:cNvSpPr>
            <p:nvPr/>
          </p:nvSpPr>
          <p:spPr bwMode="auto">
            <a:xfrm>
              <a:off x="3456" y="432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rgbClr val="FF00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5194" name="Rectangle 256"/>
            <p:cNvSpPr>
              <a:spLocks noChangeArrowheads="1"/>
            </p:cNvSpPr>
            <p:nvPr/>
          </p:nvSpPr>
          <p:spPr bwMode="auto">
            <a:xfrm>
              <a:off x="3168" y="432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rgbClr val="FF00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5195" name="Rectangle 257"/>
            <p:cNvSpPr>
              <a:spLocks noChangeArrowheads="1"/>
            </p:cNvSpPr>
            <p:nvPr/>
          </p:nvSpPr>
          <p:spPr bwMode="auto">
            <a:xfrm>
              <a:off x="2880" y="432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rgbClr val="FF00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5196" name="Rectangle 258"/>
            <p:cNvSpPr>
              <a:spLocks noChangeArrowheads="1"/>
            </p:cNvSpPr>
            <p:nvPr/>
          </p:nvSpPr>
          <p:spPr bwMode="auto">
            <a:xfrm>
              <a:off x="2592" y="432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rgbClr val="FF00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5197" name="Rectangle 259"/>
            <p:cNvSpPr>
              <a:spLocks noChangeArrowheads="1"/>
            </p:cNvSpPr>
            <p:nvPr/>
          </p:nvSpPr>
          <p:spPr bwMode="auto">
            <a:xfrm>
              <a:off x="4032" y="432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rgbClr val="FF00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</p:grpSp>
      <p:grpSp>
        <p:nvGrpSpPr>
          <p:cNvPr id="5133" name="Group 270"/>
          <p:cNvGrpSpPr>
            <a:grpSpLocks/>
          </p:cNvGrpSpPr>
          <p:nvPr/>
        </p:nvGrpSpPr>
        <p:grpSpPr bwMode="auto">
          <a:xfrm>
            <a:off x="4799013" y="5176838"/>
            <a:ext cx="4114800" cy="457200"/>
            <a:chOff x="1728" y="432"/>
            <a:chExt cx="2592" cy="288"/>
          </a:xfrm>
        </p:grpSpPr>
        <p:sp>
          <p:nvSpPr>
            <p:cNvPr id="5180" name="Rectangle 271"/>
            <p:cNvSpPr>
              <a:spLocks noChangeArrowheads="1"/>
            </p:cNvSpPr>
            <p:nvPr/>
          </p:nvSpPr>
          <p:spPr bwMode="auto">
            <a:xfrm>
              <a:off x="2304" y="432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rgbClr val="FF00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5181" name="Rectangle 272"/>
            <p:cNvSpPr>
              <a:spLocks noChangeArrowheads="1"/>
            </p:cNvSpPr>
            <p:nvPr/>
          </p:nvSpPr>
          <p:spPr bwMode="auto">
            <a:xfrm>
              <a:off x="2016" y="432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rgbClr val="FF00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5182" name="Rectangle 273"/>
            <p:cNvSpPr>
              <a:spLocks noChangeArrowheads="1"/>
            </p:cNvSpPr>
            <p:nvPr/>
          </p:nvSpPr>
          <p:spPr bwMode="auto">
            <a:xfrm>
              <a:off x="1728" y="432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rgbClr val="FF00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5183" name="Rectangle 274"/>
            <p:cNvSpPr>
              <a:spLocks noChangeArrowheads="1"/>
            </p:cNvSpPr>
            <p:nvPr/>
          </p:nvSpPr>
          <p:spPr bwMode="auto">
            <a:xfrm>
              <a:off x="3744" y="432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rgbClr val="FF00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5184" name="Rectangle 275"/>
            <p:cNvSpPr>
              <a:spLocks noChangeArrowheads="1"/>
            </p:cNvSpPr>
            <p:nvPr/>
          </p:nvSpPr>
          <p:spPr bwMode="auto">
            <a:xfrm>
              <a:off x="3456" y="432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rgbClr val="FF00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5185" name="Rectangle 276"/>
            <p:cNvSpPr>
              <a:spLocks noChangeArrowheads="1"/>
            </p:cNvSpPr>
            <p:nvPr/>
          </p:nvSpPr>
          <p:spPr bwMode="auto">
            <a:xfrm>
              <a:off x="3168" y="432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rgbClr val="FF00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5186" name="Rectangle 277"/>
            <p:cNvSpPr>
              <a:spLocks noChangeArrowheads="1"/>
            </p:cNvSpPr>
            <p:nvPr/>
          </p:nvSpPr>
          <p:spPr bwMode="auto">
            <a:xfrm>
              <a:off x="2880" y="432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rgbClr val="FF00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5187" name="Rectangle 278"/>
            <p:cNvSpPr>
              <a:spLocks noChangeArrowheads="1"/>
            </p:cNvSpPr>
            <p:nvPr/>
          </p:nvSpPr>
          <p:spPr bwMode="auto">
            <a:xfrm>
              <a:off x="2592" y="432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rgbClr val="FF00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5188" name="Rectangle 279"/>
            <p:cNvSpPr>
              <a:spLocks noChangeArrowheads="1"/>
            </p:cNvSpPr>
            <p:nvPr/>
          </p:nvSpPr>
          <p:spPr bwMode="auto">
            <a:xfrm>
              <a:off x="4032" y="432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rgbClr val="FF00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</p:grpSp>
      <p:grpSp>
        <p:nvGrpSpPr>
          <p:cNvPr id="5134" name="Group 280"/>
          <p:cNvGrpSpPr>
            <a:grpSpLocks/>
          </p:cNvGrpSpPr>
          <p:nvPr/>
        </p:nvGrpSpPr>
        <p:grpSpPr bwMode="auto">
          <a:xfrm rot="5400000">
            <a:off x="6626225" y="3360738"/>
            <a:ext cx="4114800" cy="457200"/>
            <a:chOff x="1728" y="432"/>
            <a:chExt cx="2592" cy="288"/>
          </a:xfrm>
        </p:grpSpPr>
        <p:sp>
          <p:nvSpPr>
            <p:cNvPr id="5171" name="Rectangle 281"/>
            <p:cNvSpPr>
              <a:spLocks noChangeArrowheads="1"/>
            </p:cNvSpPr>
            <p:nvPr/>
          </p:nvSpPr>
          <p:spPr bwMode="auto">
            <a:xfrm>
              <a:off x="2304" y="432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rgbClr val="FF00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5172" name="Rectangle 282"/>
            <p:cNvSpPr>
              <a:spLocks noChangeArrowheads="1"/>
            </p:cNvSpPr>
            <p:nvPr/>
          </p:nvSpPr>
          <p:spPr bwMode="auto">
            <a:xfrm>
              <a:off x="2016" y="432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rgbClr val="FF00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5173" name="Rectangle 283"/>
            <p:cNvSpPr>
              <a:spLocks noChangeArrowheads="1"/>
            </p:cNvSpPr>
            <p:nvPr/>
          </p:nvSpPr>
          <p:spPr bwMode="auto">
            <a:xfrm>
              <a:off x="1728" y="432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rgbClr val="FF00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5174" name="Rectangle 284"/>
            <p:cNvSpPr>
              <a:spLocks noChangeArrowheads="1"/>
            </p:cNvSpPr>
            <p:nvPr/>
          </p:nvSpPr>
          <p:spPr bwMode="auto">
            <a:xfrm>
              <a:off x="3744" y="432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rgbClr val="FF00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5175" name="Rectangle 285"/>
            <p:cNvSpPr>
              <a:spLocks noChangeArrowheads="1"/>
            </p:cNvSpPr>
            <p:nvPr/>
          </p:nvSpPr>
          <p:spPr bwMode="auto">
            <a:xfrm>
              <a:off x="3456" y="432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rgbClr val="FF00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5176" name="Rectangle 286"/>
            <p:cNvSpPr>
              <a:spLocks noChangeArrowheads="1"/>
            </p:cNvSpPr>
            <p:nvPr/>
          </p:nvSpPr>
          <p:spPr bwMode="auto">
            <a:xfrm>
              <a:off x="3168" y="432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rgbClr val="FF00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5177" name="Rectangle 287"/>
            <p:cNvSpPr>
              <a:spLocks noChangeArrowheads="1"/>
            </p:cNvSpPr>
            <p:nvPr/>
          </p:nvSpPr>
          <p:spPr bwMode="auto">
            <a:xfrm>
              <a:off x="2880" y="432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rgbClr val="FF00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5178" name="Rectangle 288"/>
            <p:cNvSpPr>
              <a:spLocks noChangeArrowheads="1"/>
            </p:cNvSpPr>
            <p:nvPr/>
          </p:nvSpPr>
          <p:spPr bwMode="auto">
            <a:xfrm>
              <a:off x="2592" y="432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rgbClr val="FF00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5179" name="Rectangle 289"/>
            <p:cNvSpPr>
              <a:spLocks noChangeArrowheads="1"/>
            </p:cNvSpPr>
            <p:nvPr/>
          </p:nvSpPr>
          <p:spPr bwMode="auto">
            <a:xfrm>
              <a:off x="4032" y="432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rgbClr val="FF00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</p:grpSp>
      <p:grpSp>
        <p:nvGrpSpPr>
          <p:cNvPr id="5135" name="Group 315"/>
          <p:cNvGrpSpPr>
            <a:grpSpLocks/>
          </p:cNvGrpSpPr>
          <p:nvPr/>
        </p:nvGrpSpPr>
        <p:grpSpPr bwMode="auto">
          <a:xfrm>
            <a:off x="4799013" y="1535113"/>
            <a:ext cx="3643312" cy="4114800"/>
            <a:chOff x="3023" y="967"/>
            <a:chExt cx="2295" cy="2592"/>
          </a:xfrm>
        </p:grpSpPr>
        <p:grpSp>
          <p:nvGrpSpPr>
            <p:cNvPr id="5136" name="Group 260"/>
            <p:cNvGrpSpPr>
              <a:grpSpLocks/>
            </p:cNvGrpSpPr>
            <p:nvPr/>
          </p:nvGrpSpPr>
          <p:grpSpPr bwMode="auto">
            <a:xfrm rot="5400000">
              <a:off x="1871" y="2119"/>
              <a:ext cx="2592" cy="288"/>
              <a:chOff x="1728" y="432"/>
              <a:chExt cx="2592" cy="288"/>
            </a:xfrm>
          </p:grpSpPr>
          <p:sp>
            <p:nvSpPr>
              <p:cNvPr id="5162" name="Rectangle 261"/>
              <p:cNvSpPr>
                <a:spLocks noChangeArrowheads="1"/>
              </p:cNvSpPr>
              <p:nvPr/>
            </p:nvSpPr>
            <p:spPr bwMode="auto">
              <a:xfrm>
                <a:off x="2304" y="432"/>
                <a:ext cx="288" cy="288"/>
              </a:xfrm>
              <a:prstGeom prst="rect">
                <a:avLst/>
              </a:prstGeom>
              <a:solidFill>
                <a:schemeClr val="accent2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5163" name="Rectangle 262"/>
              <p:cNvSpPr>
                <a:spLocks noChangeArrowheads="1"/>
              </p:cNvSpPr>
              <p:nvPr/>
            </p:nvSpPr>
            <p:spPr bwMode="auto">
              <a:xfrm>
                <a:off x="2016" y="432"/>
                <a:ext cx="288" cy="288"/>
              </a:xfrm>
              <a:prstGeom prst="rect">
                <a:avLst/>
              </a:prstGeom>
              <a:solidFill>
                <a:schemeClr val="accent2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5164" name="Rectangle 263"/>
              <p:cNvSpPr>
                <a:spLocks noChangeArrowheads="1"/>
              </p:cNvSpPr>
              <p:nvPr/>
            </p:nvSpPr>
            <p:spPr bwMode="auto">
              <a:xfrm>
                <a:off x="1728" y="432"/>
                <a:ext cx="288" cy="288"/>
              </a:xfrm>
              <a:prstGeom prst="rect">
                <a:avLst/>
              </a:prstGeom>
              <a:solidFill>
                <a:schemeClr val="accent2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5165" name="Rectangle 264"/>
              <p:cNvSpPr>
                <a:spLocks noChangeArrowheads="1"/>
              </p:cNvSpPr>
              <p:nvPr/>
            </p:nvSpPr>
            <p:spPr bwMode="auto">
              <a:xfrm>
                <a:off x="3744" y="432"/>
                <a:ext cx="288" cy="288"/>
              </a:xfrm>
              <a:prstGeom prst="rect">
                <a:avLst/>
              </a:prstGeom>
              <a:solidFill>
                <a:schemeClr val="accent2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5166" name="Rectangle 265"/>
              <p:cNvSpPr>
                <a:spLocks noChangeArrowheads="1"/>
              </p:cNvSpPr>
              <p:nvPr/>
            </p:nvSpPr>
            <p:spPr bwMode="auto">
              <a:xfrm>
                <a:off x="3456" y="432"/>
                <a:ext cx="288" cy="288"/>
              </a:xfrm>
              <a:prstGeom prst="rect">
                <a:avLst/>
              </a:prstGeom>
              <a:solidFill>
                <a:schemeClr val="accent2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5167" name="Rectangle 266"/>
              <p:cNvSpPr>
                <a:spLocks noChangeArrowheads="1"/>
              </p:cNvSpPr>
              <p:nvPr/>
            </p:nvSpPr>
            <p:spPr bwMode="auto">
              <a:xfrm>
                <a:off x="3168" y="432"/>
                <a:ext cx="288" cy="288"/>
              </a:xfrm>
              <a:prstGeom prst="rect">
                <a:avLst/>
              </a:prstGeom>
              <a:solidFill>
                <a:schemeClr val="accent2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5168" name="Rectangle 267"/>
              <p:cNvSpPr>
                <a:spLocks noChangeArrowheads="1"/>
              </p:cNvSpPr>
              <p:nvPr/>
            </p:nvSpPr>
            <p:spPr bwMode="auto">
              <a:xfrm>
                <a:off x="2880" y="432"/>
                <a:ext cx="288" cy="288"/>
              </a:xfrm>
              <a:prstGeom prst="rect">
                <a:avLst/>
              </a:prstGeom>
              <a:solidFill>
                <a:schemeClr val="accent2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5169" name="Rectangle 268"/>
              <p:cNvSpPr>
                <a:spLocks noChangeArrowheads="1"/>
              </p:cNvSpPr>
              <p:nvPr/>
            </p:nvSpPr>
            <p:spPr bwMode="auto">
              <a:xfrm>
                <a:off x="2592" y="432"/>
                <a:ext cx="288" cy="288"/>
              </a:xfrm>
              <a:prstGeom prst="rect">
                <a:avLst/>
              </a:prstGeom>
              <a:solidFill>
                <a:schemeClr val="accent2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5170" name="Rectangle 269"/>
              <p:cNvSpPr>
                <a:spLocks noChangeArrowheads="1"/>
              </p:cNvSpPr>
              <p:nvPr/>
            </p:nvSpPr>
            <p:spPr bwMode="auto">
              <a:xfrm>
                <a:off x="4032" y="432"/>
                <a:ext cx="288" cy="288"/>
              </a:xfrm>
              <a:prstGeom prst="rect">
                <a:avLst/>
              </a:prstGeom>
              <a:solidFill>
                <a:schemeClr val="accent2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</p:grpSp>
        <p:sp>
          <p:nvSpPr>
            <p:cNvPr id="5137" name="Rectangle 290"/>
            <p:cNvSpPr>
              <a:spLocks noChangeArrowheads="1"/>
            </p:cNvSpPr>
            <p:nvPr/>
          </p:nvSpPr>
          <p:spPr bwMode="auto">
            <a:xfrm>
              <a:off x="3882" y="1541"/>
              <a:ext cx="288" cy="288"/>
            </a:xfrm>
            <a:prstGeom prst="rect">
              <a:avLst/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5138" name="Rectangle 291"/>
            <p:cNvSpPr>
              <a:spLocks noChangeArrowheads="1"/>
            </p:cNvSpPr>
            <p:nvPr/>
          </p:nvSpPr>
          <p:spPr bwMode="auto">
            <a:xfrm>
              <a:off x="4742" y="1541"/>
              <a:ext cx="288" cy="288"/>
            </a:xfrm>
            <a:prstGeom prst="rect">
              <a:avLst/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5139" name="Rectangle 292"/>
            <p:cNvSpPr>
              <a:spLocks noChangeArrowheads="1"/>
            </p:cNvSpPr>
            <p:nvPr/>
          </p:nvSpPr>
          <p:spPr bwMode="auto">
            <a:xfrm>
              <a:off x="5029" y="1541"/>
              <a:ext cx="288" cy="288"/>
            </a:xfrm>
            <a:prstGeom prst="rect">
              <a:avLst/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5140" name="Rectangle 293"/>
            <p:cNvSpPr>
              <a:spLocks noChangeArrowheads="1"/>
            </p:cNvSpPr>
            <p:nvPr/>
          </p:nvSpPr>
          <p:spPr bwMode="auto">
            <a:xfrm>
              <a:off x="3309" y="1828"/>
              <a:ext cx="288" cy="288"/>
            </a:xfrm>
            <a:prstGeom prst="rect">
              <a:avLst/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5141" name="Rectangle 294"/>
            <p:cNvSpPr>
              <a:spLocks noChangeArrowheads="1"/>
            </p:cNvSpPr>
            <p:nvPr/>
          </p:nvSpPr>
          <p:spPr bwMode="auto">
            <a:xfrm>
              <a:off x="4170" y="1254"/>
              <a:ext cx="288" cy="288"/>
            </a:xfrm>
            <a:prstGeom prst="rect">
              <a:avLst/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5142" name="Rectangle 295"/>
            <p:cNvSpPr>
              <a:spLocks noChangeArrowheads="1"/>
            </p:cNvSpPr>
            <p:nvPr/>
          </p:nvSpPr>
          <p:spPr bwMode="auto">
            <a:xfrm>
              <a:off x="3883" y="1254"/>
              <a:ext cx="288" cy="288"/>
            </a:xfrm>
            <a:prstGeom prst="rect">
              <a:avLst/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5143" name="Rectangle 296"/>
            <p:cNvSpPr>
              <a:spLocks noChangeArrowheads="1"/>
            </p:cNvSpPr>
            <p:nvPr/>
          </p:nvSpPr>
          <p:spPr bwMode="auto">
            <a:xfrm>
              <a:off x="5030" y="1254"/>
              <a:ext cx="288" cy="288"/>
            </a:xfrm>
            <a:prstGeom prst="rect">
              <a:avLst/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5144" name="Rectangle 297"/>
            <p:cNvSpPr>
              <a:spLocks noChangeArrowheads="1"/>
            </p:cNvSpPr>
            <p:nvPr/>
          </p:nvSpPr>
          <p:spPr bwMode="auto">
            <a:xfrm>
              <a:off x="3595" y="1541"/>
              <a:ext cx="288" cy="288"/>
            </a:xfrm>
            <a:prstGeom prst="rect">
              <a:avLst/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5145" name="Rectangle 298"/>
            <p:cNvSpPr>
              <a:spLocks noChangeArrowheads="1"/>
            </p:cNvSpPr>
            <p:nvPr/>
          </p:nvSpPr>
          <p:spPr bwMode="auto">
            <a:xfrm>
              <a:off x="4744" y="2975"/>
              <a:ext cx="288" cy="288"/>
            </a:xfrm>
            <a:prstGeom prst="rect">
              <a:avLst/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5146" name="Rectangle 299"/>
            <p:cNvSpPr>
              <a:spLocks noChangeArrowheads="1"/>
            </p:cNvSpPr>
            <p:nvPr/>
          </p:nvSpPr>
          <p:spPr bwMode="auto">
            <a:xfrm>
              <a:off x="3596" y="2975"/>
              <a:ext cx="288" cy="288"/>
            </a:xfrm>
            <a:prstGeom prst="rect">
              <a:avLst/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5147" name="Rectangle 300"/>
            <p:cNvSpPr>
              <a:spLocks noChangeArrowheads="1"/>
            </p:cNvSpPr>
            <p:nvPr/>
          </p:nvSpPr>
          <p:spPr bwMode="auto">
            <a:xfrm>
              <a:off x="3309" y="2115"/>
              <a:ext cx="288" cy="288"/>
            </a:xfrm>
            <a:prstGeom prst="rect">
              <a:avLst/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5148" name="Rectangle 301"/>
            <p:cNvSpPr>
              <a:spLocks noChangeArrowheads="1"/>
            </p:cNvSpPr>
            <p:nvPr/>
          </p:nvSpPr>
          <p:spPr bwMode="auto">
            <a:xfrm>
              <a:off x="4457" y="2975"/>
              <a:ext cx="288" cy="288"/>
            </a:xfrm>
            <a:prstGeom prst="rect">
              <a:avLst/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5149" name="Rectangle 302"/>
            <p:cNvSpPr>
              <a:spLocks noChangeArrowheads="1"/>
            </p:cNvSpPr>
            <p:nvPr/>
          </p:nvSpPr>
          <p:spPr bwMode="auto">
            <a:xfrm>
              <a:off x="5030" y="2688"/>
              <a:ext cx="288" cy="288"/>
            </a:xfrm>
            <a:prstGeom prst="rect">
              <a:avLst/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5150" name="Rectangle 303"/>
            <p:cNvSpPr>
              <a:spLocks noChangeArrowheads="1"/>
            </p:cNvSpPr>
            <p:nvPr/>
          </p:nvSpPr>
          <p:spPr bwMode="auto">
            <a:xfrm>
              <a:off x="4170" y="2402"/>
              <a:ext cx="288" cy="288"/>
            </a:xfrm>
            <a:prstGeom prst="rect">
              <a:avLst/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5151" name="Rectangle 304"/>
            <p:cNvSpPr>
              <a:spLocks noChangeArrowheads="1"/>
            </p:cNvSpPr>
            <p:nvPr/>
          </p:nvSpPr>
          <p:spPr bwMode="auto">
            <a:xfrm>
              <a:off x="4753" y="1828"/>
              <a:ext cx="288" cy="288"/>
            </a:xfrm>
            <a:prstGeom prst="rect">
              <a:avLst/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5152" name="Rectangle 305"/>
            <p:cNvSpPr>
              <a:spLocks noChangeArrowheads="1"/>
            </p:cNvSpPr>
            <p:nvPr/>
          </p:nvSpPr>
          <p:spPr bwMode="auto">
            <a:xfrm>
              <a:off x="4457" y="2115"/>
              <a:ext cx="288" cy="288"/>
            </a:xfrm>
            <a:prstGeom prst="rect">
              <a:avLst/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5153" name="Rectangle 306"/>
            <p:cNvSpPr>
              <a:spLocks noChangeArrowheads="1"/>
            </p:cNvSpPr>
            <p:nvPr/>
          </p:nvSpPr>
          <p:spPr bwMode="auto">
            <a:xfrm>
              <a:off x="3596" y="1828"/>
              <a:ext cx="288" cy="288"/>
            </a:xfrm>
            <a:prstGeom prst="rect">
              <a:avLst/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5154" name="Rectangle 307"/>
            <p:cNvSpPr>
              <a:spLocks noChangeArrowheads="1"/>
            </p:cNvSpPr>
            <p:nvPr/>
          </p:nvSpPr>
          <p:spPr bwMode="auto">
            <a:xfrm>
              <a:off x="4456" y="1828"/>
              <a:ext cx="288" cy="288"/>
            </a:xfrm>
            <a:prstGeom prst="rect">
              <a:avLst/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5155" name="Rectangle 308"/>
            <p:cNvSpPr>
              <a:spLocks noChangeArrowheads="1"/>
            </p:cNvSpPr>
            <p:nvPr/>
          </p:nvSpPr>
          <p:spPr bwMode="auto">
            <a:xfrm>
              <a:off x="3883" y="2402"/>
              <a:ext cx="288" cy="288"/>
            </a:xfrm>
            <a:prstGeom prst="rect">
              <a:avLst/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5156" name="Rectangle 309"/>
            <p:cNvSpPr>
              <a:spLocks noChangeArrowheads="1"/>
            </p:cNvSpPr>
            <p:nvPr/>
          </p:nvSpPr>
          <p:spPr bwMode="auto">
            <a:xfrm>
              <a:off x="5029" y="2402"/>
              <a:ext cx="288" cy="288"/>
            </a:xfrm>
            <a:prstGeom prst="rect">
              <a:avLst/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5157" name="Rectangle 310"/>
            <p:cNvSpPr>
              <a:spLocks noChangeArrowheads="1"/>
            </p:cNvSpPr>
            <p:nvPr/>
          </p:nvSpPr>
          <p:spPr bwMode="auto">
            <a:xfrm>
              <a:off x="4170" y="2115"/>
              <a:ext cx="288" cy="288"/>
            </a:xfrm>
            <a:prstGeom prst="rect">
              <a:avLst/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5158" name="Rectangle 311"/>
            <p:cNvSpPr>
              <a:spLocks noChangeArrowheads="1"/>
            </p:cNvSpPr>
            <p:nvPr/>
          </p:nvSpPr>
          <p:spPr bwMode="auto">
            <a:xfrm>
              <a:off x="3596" y="2688"/>
              <a:ext cx="288" cy="288"/>
            </a:xfrm>
            <a:prstGeom prst="rect">
              <a:avLst/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5159" name="Rectangle 312"/>
            <p:cNvSpPr>
              <a:spLocks noChangeArrowheads="1"/>
            </p:cNvSpPr>
            <p:nvPr/>
          </p:nvSpPr>
          <p:spPr bwMode="auto">
            <a:xfrm>
              <a:off x="3883" y="2688"/>
              <a:ext cx="288" cy="288"/>
            </a:xfrm>
            <a:prstGeom prst="rect">
              <a:avLst/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5160" name="Rectangle 313"/>
            <p:cNvSpPr>
              <a:spLocks noChangeArrowheads="1"/>
            </p:cNvSpPr>
            <p:nvPr/>
          </p:nvSpPr>
          <p:spPr bwMode="auto">
            <a:xfrm>
              <a:off x="4744" y="2688"/>
              <a:ext cx="288" cy="288"/>
            </a:xfrm>
            <a:prstGeom prst="rect">
              <a:avLst/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5161" name="Rectangle 314"/>
            <p:cNvSpPr>
              <a:spLocks noChangeArrowheads="1"/>
            </p:cNvSpPr>
            <p:nvPr/>
          </p:nvSpPr>
          <p:spPr bwMode="auto">
            <a:xfrm>
              <a:off x="3309" y="2975"/>
              <a:ext cx="288" cy="288"/>
            </a:xfrm>
            <a:prstGeom prst="rect">
              <a:avLst/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</p:grpSp>
    </p:spTree>
  </p:cSld>
  <p:clrMapOvr>
    <a:masterClrMapping/>
  </p:clrMapOvr>
  <p:transition/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2770" name="Group 260"/>
          <p:cNvGrpSpPr>
            <a:grpSpLocks/>
          </p:cNvGrpSpPr>
          <p:nvPr/>
        </p:nvGrpSpPr>
        <p:grpSpPr bwMode="auto">
          <a:xfrm>
            <a:off x="473075" y="1911350"/>
            <a:ext cx="4114800" cy="4117975"/>
            <a:chOff x="3023" y="1252"/>
            <a:chExt cx="2592" cy="2594"/>
          </a:xfrm>
        </p:grpSpPr>
        <p:sp>
          <p:nvSpPr>
            <p:cNvPr id="32869" name="Rectangle 261"/>
            <p:cNvSpPr>
              <a:spLocks noChangeArrowheads="1"/>
            </p:cNvSpPr>
            <p:nvPr/>
          </p:nvSpPr>
          <p:spPr bwMode="auto">
            <a:xfrm>
              <a:off x="3599" y="2689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2870" name="Rectangle 262"/>
            <p:cNvSpPr>
              <a:spLocks noChangeArrowheads="1"/>
            </p:cNvSpPr>
            <p:nvPr/>
          </p:nvSpPr>
          <p:spPr bwMode="auto">
            <a:xfrm>
              <a:off x="3311" y="2689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2871" name="Rectangle 263"/>
            <p:cNvSpPr>
              <a:spLocks noChangeArrowheads="1"/>
            </p:cNvSpPr>
            <p:nvPr/>
          </p:nvSpPr>
          <p:spPr bwMode="auto">
            <a:xfrm>
              <a:off x="3023" y="2689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2872" name="Rectangle 264"/>
            <p:cNvSpPr>
              <a:spLocks noChangeArrowheads="1"/>
            </p:cNvSpPr>
            <p:nvPr/>
          </p:nvSpPr>
          <p:spPr bwMode="auto">
            <a:xfrm>
              <a:off x="5039" y="2689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2873" name="Rectangle 265"/>
            <p:cNvSpPr>
              <a:spLocks noChangeArrowheads="1"/>
            </p:cNvSpPr>
            <p:nvPr/>
          </p:nvSpPr>
          <p:spPr bwMode="auto">
            <a:xfrm>
              <a:off x="4751" y="2689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2874" name="Rectangle 266"/>
            <p:cNvSpPr>
              <a:spLocks noChangeArrowheads="1"/>
            </p:cNvSpPr>
            <p:nvPr/>
          </p:nvSpPr>
          <p:spPr bwMode="auto">
            <a:xfrm>
              <a:off x="4463" y="2689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2875" name="Rectangle 267"/>
            <p:cNvSpPr>
              <a:spLocks noChangeArrowheads="1"/>
            </p:cNvSpPr>
            <p:nvPr/>
          </p:nvSpPr>
          <p:spPr bwMode="auto">
            <a:xfrm>
              <a:off x="4175" y="2689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2876" name="Rectangle 268"/>
            <p:cNvSpPr>
              <a:spLocks noChangeArrowheads="1"/>
            </p:cNvSpPr>
            <p:nvPr/>
          </p:nvSpPr>
          <p:spPr bwMode="auto">
            <a:xfrm>
              <a:off x="3887" y="2689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2877" name="Rectangle 269"/>
            <p:cNvSpPr>
              <a:spLocks noChangeArrowheads="1"/>
            </p:cNvSpPr>
            <p:nvPr/>
          </p:nvSpPr>
          <p:spPr bwMode="auto">
            <a:xfrm>
              <a:off x="5327" y="2689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2878" name="Rectangle 270"/>
            <p:cNvSpPr>
              <a:spLocks noChangeArrowheads="1"/>
            </p:cNvSpPr>
            <p:nvPr/>
          </p:nvSpPr>
          <p:spPr bwMode="auto">
            <a:xfrm>
              <a:off x="3599" y="1253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2879" name="Rectangle 271"/>
            <p:cNvSpPr>
              <a:spLocks noChangeArrowheads="1"/>
            </p:cNvSpPr>
            <p:nvPr/>
          </p:nvSpPr>
          <p:spPr bwMode="auto">
            <a:xfrm>
              <a:off x="3311" y="1253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2880" name="Rectangle 272"/>
            <p:cNvSpPr>
              <a:spLocks noChangeArrowheads="1"/>
            </p:cNvSpPr>
            <p:nvPr/>
          </p:nvSpPr>
          <p:spPr bwMode="auto">
            <a:xfrm>
              <a:off x="3023" y="1253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2881" name="Rectangle 273"/>
            <p:cNvSpPr>
              <a:spLocks noChangeArrowheads="1"/>
            </p:cNvSpPr>
            <p:nvPr/>
          </p:nvSpPr>
          <p:spPr bwMode="auto">
            <a:xfrm>
              <a:off x="5039" y="1253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2882" name="Rectangle 274"/>
            <p:cNvSpPr>
              <a:spLocks noChangeArrowheads="1"/>
            </p:cNvSpPr>
            <p:nvPr/>
          </p:nvSpPr>
          <p:spPr bwMode="auto">
            <a:xfrm>
              <a:off x="4751" y="1253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2883" name="Rectangle 275"/>
            <p:cNvSpPr>
              <a:spLocks noChangeArrowheads="1"/>
            </p:cNvSpPr>
            <p:nvPr/>
          </p:nvSpPr>
          <p:spPr bwMode="auto">
            <a:xfrm>
              <a:off x="4463" y="1253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2884" name="Rectangle 276"/>
            <p:cNvSpPr>
              <a:spLocks noChangeArrowheads="1"/>
            </p:cNvSpPr>
            <p:nvPr/>
          </p:nvSpPr>
          <p:spPr bwMode="auto">
            <a:xfrm>
              <a:off x="4175" y="1253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2885" name="Rectangle 277"/>
            <p:cNvSpPr>
              <a:spLocks noChangeArrowheads="1"/>
            </p:cNvSpPr>
            <p:nvPr/>
          </p:nvSpPr>
          <p:spPr bwMode="auto">
            <a:xfrm>
              <a:off x="3887" y="1253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2886" name="Rectangle 278"/>
            <p:cNvSpPr>
              <a:spLocks noChangeArrowheads="1"/>
            </p:cNvSpPr>
            <p:nvPr/>
          </p:nvSpPr>
          <p:spPr bwMode="auto">
            <a:xfrm>
              <a:off x="5327" y="1253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2887" name="Rectangle 279"/>
            <p:cNvSpPr>
              <a:spLocks noChangeArrowheads="1"/>
            </p:cNvSpPr>
            <p:nvPr/>
          </p:nvSpPr>
          <p:spPr bwMode="auto">
            <a:xfrm>
              <a:off x="3599" y="3549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2888" name="Rectangle 280"/>
            <p:cNvSpPr>
              <a:spLocks noChangeArrowheads="1"/>
            </p:cNvSpPr>
            <p:nvPr/>
          </p:nvSpPr>
          <p:spPr bwMode="auto">
            <a:xfrm>
              <a:off x="3311" y="3549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2889" name="Rectangle 281"/>
            <p:cNvSpPr>
              <a:spLocks noChangeArrowheads="1"/>
            </p:cNvSpPr>
            <p:nvPr/>
          </p:nvSpPr>
          <p:spPr bwMode="auto">
            <a:xfrm>
              <a:off x="3023" y="3549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2890" name="Rectangle 282"/>
            <p:cNvSpPr>
              <a:spLocks noChangeArrowheads="1"/>
            </p:cNvSpPr>
            <p:nvPr/>
          </p:nvSpPr>
          <p:spPr bwMode="auto">
            <a:xfrm>
              <a:off x="5039" y="3549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2891" name="Rectangle 283"/>
            <p:cNvSpPr>
              <a:spLocks noChangeArrowheads="1"/>
            </p:cNvSpPr>
            <p:nvPr/>
          </p:nvSpPr>
          <p:spPr bwMode="auto">
            <a:xfrm>
              <a:off x="4751" y="3549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2892" name="Rectangle 284"/>
            <p:cNvSpPr>
              <a:spLocks noChangeArrowheads="1"/>
            </p:cNvSpPr>
            <p:nvPr/>
          </p:nvSpPr>
          <p:spPr bwMode="auto">
            <a:xfrm>
              <a:off x="4463" y="3549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2893" name="Rectangle 285"/>
            <p:cNvSpPr>
              <a:spLocks noChangeArrowheads="1"/>
            </p:cNvSpPr>
            <p:nvPr/>
          </p:nvSpPr>
          <p:spPr bwMode="auto">
            <a:xfrm>
              <a:off x="4175" y="3549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2894" name="Rectangle 286"/>
            <p:cNvSpPr>
              <a:spLocks noChangeArrowheads="1"/>
            </p:cNvSpPr>
            <p:nvPr/>
          </p:nvSpPr>
          <p:spPr bwMode="auto">
            <a:xfrm>
              <a:off x="3887" y="3549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2895" name="Rectangle 287"/>
            <p:cNvSpPr>
              <a:spLocks noChangeArrowheads="1"/>
            </p:cNvSpPr>
            <p:nvPr/>
          </p:nvSpPr>
          <p:spPr bwMode="auto">
            <a:xfrm>
              <a:off x="5327" y="3549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2896" name="Rectangle 288"/>
            <p:cNvSpPr>
              <a:spLocks noChangeArrowheads="1"/>
            </p:cNvSpPr>
            <p:nvPr/>
          </p:nvSpPr>
          <p:spPr bwMode="auto">
            <a:xfrm>
              <a:off x="3599" y="1541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2897" name="Rectangle 289"/>
            <p:cNvSpPr>
              <a:spLocks noChangeArrowheads="1"/>
            </p:cNvSpPr>
            <p:nvPr/>
          </p:nvSpPr>
          <p:spPr bwMode="auto">
            <a:xfrm>
              <a:off x="3311" y="1541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2898" name="Rectangle 290"/>
            <p:cNvSpPr>
              <a:spLocks noChangeArrowheads="1"/>
            </p:cNvSpPr>
            <p:nvPr/>
          </p:nvSpPr>
          <p:spPr bwMode="auto">
            <a:xfrm>
              <a:off x="3023" y="1541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2899" name="Rectangle 291"/>
            <p:cNvSpPr>
              <a:spLocks noChangeArrowheads="1"/>
            </p:cNvSpPr>
            <p:nvPr/>
          </p:nvSpPr>
          <p:spPr bwMode="auto">
            <a:xfrm>
              <a:off x="5039" y="1541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2900" name="Rectangle 292"/>
            <p:cNvSpPr>
              <a:spLocks noChangeArrowheads="1"/>
            </p:cNvSpPr>
            <p:nvPr/>
          </p:nvSpPr>
          <p:spPr bwMode="auto">
            <a:xfrm>
              <a:off x="4751" y="1541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2901" name="Rectangle 293"/>
            <p:cNvSpPr>
              <a:spLocks noChangeArrowheads="1"/>
            </p:cNvSpPr>
            <p:nvPr/>
          </p:nvSpPr>
          <p:spPr bwMode="auto">
            <a:xfrm>
              <a:off x="4463" y="1541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2902" name="Rectangle 294"/>
            <p:cNvSpPr>
              <a:spLocks noChangeArrowheads="1"/>
            </p:cNvSpPr>
            <p:nvPr/>
          </p:nvSpPr>
          <p:spPr bwMode="auto">
            <a:xfrm>
              <a:off x="4175" y="1541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2903" name="Rectangle 295"/>
            <p:cNvSpPr>
              <a:spLocks noChangeArrowheads="1"/>
            </p:cNvSpPr>
            <p:nvPr/>
          </p:nvSpPr>
          <p:spPr bwMode="auto">
            <a:xfrm>
              <a:off x="3887" y="1541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2904" name="Rectangle 296"/>
            <p:cNvSpPr>
              <a:spLocks noChangeArrowheads="1"/>
            </p:cNvSpPr>
            <p:nvPr/>
          </p:nvSpPr>
          <p:spPr bwMode="auto">
            <a:xfrm>
              <a:off x="5327" y="1541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2905" name="Rectangle 297"/>
            <p:cNvSpPr>
              <a:spLocks noChangeArrowheads="1"/>
            </p:cNvSpPr>
            <p:nvPr/>
          </p:nvSpPr>
          <p:spPr bwMode="auto">
            <a:xfrm>
              <a:off x="3599" y="2402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2906" name="Rectangle 298"/>
            <p:cNvSpPr>
              <a:spLocks noChangeArrowheads="1"/>
            </p:cNvSpPr>
            <p:nvPr/>
          </p:nvSpPr>
          <p:spPr bwMode="auto">
            <a:xfrm>
              <a:off x="3311" y="2402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2907" name="Rectangle 299"/>
            <p:cNvSpPr>
              <a:spLocks noChangeArrowheads="1"/>
            </p:cNvSpPr>
            <p:nvPr/>
          </p:nvSpPr>
          <p:spPr bwMode="auto">
            <a:xfrm>
              <a:off x="3023" y="2402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2908" name="Rectangle 300"/>
            <p:cNvSpPr>
              <a:spLocks noChangeArrowheads="1"/>
            </p:cNvSpPr>
            <p:nvPr/>
          </p:nvSpPr>
          <p:spPr bwMode="auto">
            <a:xfrm>
              <a:off x="5039" y="2402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2909" name="Rectangle 301"/>
            <p:cNvSpPr>
              <a:spLocks noChangeArrowheads="1"/>
            </p:cNvSpPr>
            <p:nvPr/>
          </p:nvSpPr>
          <p:spPr bwMode="auto">
            <a:xfrm>
              <a:off x="4751" y="2402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2910" name="Rectangle 302"/>
            <p:cNvSpPr>
              <a:spLocks noChangeArrowheads="1"/>
            </p:cNvSpPr>
            <p:nvPr/>
          </p:nvSpPr>
          <p:spPr bwMode="auto">
            <a:xfrm>
              <a:off x="4463" y="2402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2911" name="Rectangle 303"/>
            <p:cNvSpPr>
              <a:spLocks noChangeArrowheads="1"/>
            </p:cNvSpPr>
            <p:nvPr/>
          </p:nvSpPr>
          <p:spPr bwMode="auto">
            <a:xfrm>
              <a:off x="4175" y="2402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2912" name="Rectangle 304"/>
            <p:cNvSpPr>
              <a:spLocks noChangeArrowheads="1"/>
            </p:cNvSpPr>
            <p:nvPr/>
          </p:nvSpPr>
          <p:spPr bwMode="auto">
            <a:xfrm>
              <a:off x="3887" y="2402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2913" name="Rectangle 305"/>
            <p:cNvSpPr>
              <a:spLocks noChangeArrowheads="1"/>
            </p:cNvSpPr>
            <p:nvPr/>
          </p:nvSpPr>
          <p:spPr bwMode="auto">
            <a:xfrm>
              <a:off x="5327" y="2402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2914" name="Rectangle 306"/>
            <p:cNvSpPr>
              <a:spLocks noChangeArrowheads="1"/>
            </p:cNvSpPr>
            <p:nvPr/>
          </p:nvSpPr>
          <p:spPr bwMode="auto">
            <a:xfrm>
              <a:off x="3599" y="2975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2915" name="Rectangle 307"/>
            <p:cNvSpPr>
              <a:spLocks noChangeArrowheads="1"/>
            </p:cNvSpPr>
            <p:nvPr/>
          </p:nvSpPr>
          <p:spPr bwMode="auto">
            <a:xfrm>
              <a:off x="3311" y="2975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2916" name="Rectangle 308"/>
            <p:cNvSpPr>
              <a:spLocks noChangeArrowheads="1"/>
            </p:cNvSpPr>
            <p:nvPr/>
          </p:nvSpPr>
          <p:spPr bwMode="auto">
            <a:xfrm>
              <a:off x="3023" y="2975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2917" name="Rectangle 309"/>
            <p:cNvSpPr>
              <a:spLocks noChangeArrowheads="1"/>
            </p:cNvSpPr>
            <p:nvPr/>
          </p:nvSpPr>
          <p:spPr bwMode="auto">
            <a:xfrm>
              <a:off x="5039" y="2975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2918" name="Rectangle 310"/>
            <p:cNvSpPr>
              <a:spLocks noChangeArrowheads="1"/>
            </p:cNvSpPr>
            <p:nvPr/>
          </p:nvSpPr>
          <p:spPr bwMode="auto">
            <a:xfrm>
              <a:off x="4751" y="2975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2919" name="Rectangle 311"/>
            <p:cNvSpPr>
              <a:spLocks noChangeArrowheads="1"/>
            </p:cNvSpPr>
            <p:nvPr/>
          </p:nvSpPr>
          <p:spPr bwMode="auto">
            <a:xfrm>
              <a:off x="4463" y="2975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2920" name="Rectangle 312"/>
            <p:cNvSpPr>
              <a:spLocks noChangeArrowheads="1"/>
            </p:cNvSpPr>
            <p:nvPr/>
          </p:nvSpPr>
          <p:spPr bwMode="auto">
            <a:xfrm>
              <a:off x="4175" y="2975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2921" name="Rectangle 313"/>
            <p:cNvSpPr>
              <a:spLocks noChangeArrowheads="1"/>
            </p:cNvSpPr>
            <p:nvPr/>
          </p:nvSpPr>
          <p:spPr bwMode="auto">
            <a:xfrm>
              <a:off x="3887" y="2975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2922" name="Rectangle 314"/>
            <p:cNvSpPr>
              <a:spLocks noChangeArrowheads="1"/>
            </p:cNvSpPr>
            <p:nvPr/>
          </p:nvSpPr>
          <p:spPr bwMode="auto">
            <a:xfrm>
              <a:off x="5327" y="2975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2923" name="Rectangle 315"/>
            <p:cNvSpPr>
              <a:spLocks noChangeArrowheads="1"/>
            </p:cNvSpPr>
            <p:nvPr/>
          </p:nvSpPr>
          <p:spPr bwMode="auto">
            <a:xfrm>
              <a:off x="3599" y="2115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2924" name="Rectangle 316"/>
            <p:cNvSpPr>
              <a:spLocks noChangeArrowheads="1"/>
            </p:cNvSpPr>
            <p:nvPr/>
          </p:nvSpPr>
          <p:spPr bwMode="auto">
            <a:xfrm>
              <a:off x="3311" y="2115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2925" name="Rectangle 317"/>
            <p:cNvSpPr>
              <a:spLocks noChangeArrowheads="1"/>
            </p:cNvSpPr>
            <p:nvPr/>
          </p:nvSpPr>
          <p:spPr bwMode="auto">
            <a:xfrm>
              <a:off x="3023" y="2115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2926" name="Rectangle 318"/>
            <p:cNvSpPr>
              <a:spLocks noChangeArrowheads="1"/>
            </p:cNvSpPr>
            <p:nvPr/>
          </p:nvSpPr>
          <p:spPr bwMode="auto">
            <a:xfrm>
              <a:off x="5039" y="2115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2927" name="Rectangle 319"/>
            <p:cNvSpPr>
              <a:spLocks noChangeArrowheads="1"/>
            </p:cNvSpPr>
            <p:nvPr/>
          </p:nvSpPr>
          <p:spPr bwMode="auto">
            <a:xfrm>
              <a:off x="4751" y="2115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2928" name="Rectangle 320"/>
            <p:cNvSpPr>
              <a:spLocks noChangeArrowheads="1"/>
            </p:cNvSpPr>
            <p:nvPr/>
          </p:nvSpPr>
          <p:spPr bwMode="auto">
            <a:xfrm>
              <a:off x="4463" y="2115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2929" name="Rectangle 321"/>
            <p:cNvSpPr>
              <a:spLocks noChangeArrowheads="1"/>
            </p:cNvSpPr>
            <p:nvPr/>
          </p:nvSpPr>
          <p:spPr bwMode="auto">
            <a:xfrm>
              <a:off x="4175" y="2115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2930" name="Rectangle 322"/>
            <p:cNvSpPr>
              <a:spLocks noChangeArrowheads="1"/>
            </p:cNvSpPr>
            <p:nvPr/>
          </p:nvSpPr>
          <p:spPr bwMode="auto">
            <a:xfrm>
              <a:off x="3887" y="2115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2931" name="Rectangle 323"/>
            <p:cNvSpPr>
              <a:spLocks noChangeArrowheads="1"/>
            </p:cNvSpPr>
            <p:nvPr/>
          </p:nvSpPr>
          <p:spPr bwMode="auto">
            <a:xfrm>
              <a:off x="5327" y="2115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2932" name="Rectangle 324"/>
            <p:cNvSpPr>
              <a:spLocks noChangeArrowheads="1"/>
            </p:cNvSpPr>
            <p:nvPr/>
          </p:nvSpPr>
          <p:spPr bwMode="auto">
            <a:xfrm>
              <a:off x="3599" y="1828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2933" name="Rectangle 325"/>
            <p:cNvSpPr>
              <a:spLocks noChangeArrowheads="1"/>
            </p:cNvSpPr>
            <p:nvPr/>
          </p:nvSpPr>
          <p:spPr bwMode="auto">
            <a:xfrm>
              <a:off x="3311" y="1828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2934" name="Rectangle 326"/>
            <p:cNvSpPr>
              <a:spLocks noChangeArrowheads="1"/>
            </p:cNvSpPr>
            <p:nvPr/>
          </p:nvSpPr>
          <p:spPr bwMode="auto">
            <a:xfrm>
              <a:off x="3023" y="1828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2935" name="Rectangle 327"/>
            <p:cNvSpPr>
              <a:spLocks noChangeArrowheads="1"/>
            </p:cNvSpPr>
            <p:nvPr/>
          </p:nvSpPr>
          <p:spPr bwMode="auto">
            <a:xfrm>
              <a:off x="5039" y="1828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2936" name="Rectangle 328"/>
            <p:cNvSpPr>
              <a:spLocks noChangeArrowheads="1"/>
            </p:cNvSpPr>
            <p:nvPr/>
          </p:nvSpPr>
          <p:spPr bwMode="auto">
            <a:xfrm>
              <a:off x="4751" y="1828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2937" name="Rectangle 329"/>
            <p:cNvSpPr>
              <a:spLocks noChangeArrowheads="1"/>
            </p:cNvSpPr>
            <p:nvPr/>
          </p:nvSpPr>
          <p:spPr bwMode="auto">
            <a:xfrm>
              <a:off x="4463" y="1828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2938" name="Rectangle 330"/>
            <p:cNvSpPr>
              <a:spLocks noChangeArrowheads="1"/>
            </p:cNvSpPr>
            <p:nvPr/>
          </p:nvSpPr>
          <p:spPr bwMode="auto">
            <a:xfrm>
              <a:off x="4175" y="1828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2939" name="Rectangle 331"/>
            <p:cNvSpPr>
              <a:spLocks noChangeArrowheads="1"/>
            </p:cNvSpPr>
            <p:nvPr/>
          </p:nvSpPr>
          <p:spPr bwMode="auto">
            <a:xfrm>
              <a:off x="3887" y="1828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2940" name="Rectangle 332"/>
            <p:cNvSpPr>
              <a:spLocks noChangeArrowheads="1"/>
            </p:cNvSpPr>
            <p:nvPr/>
          </p:nvSpPr>
          <p:spPr bwMode="auto">
            <a:xfrm>
              <a:off x="5327" y="1828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2941" name="Rectangle 333"/>
            <p:cNvSpPr>
              <a:spLocks noChangeArrowheads="1"/>
            </p:cNvSpPr>
            <p:nvPr/>
          </p:nvSpPr>
          <p:spPr bwMode="auto">
            <a:xfrm>
              <a:off x="3599" y="3262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2942" name="Rectangle 334"/>
            <p:cNvSpPr>
              <a:spLocks noChangeArrowheads="1"/>
            </p:cNvSpPr>
            <p:nvPr/>
          </p:nvSpPr>
          <p:spPr bwMode="auto">
            <a:xfrm>
              <a:off x="3311" y="3262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2943" name="Rectangle 335"/>
            <p:cNvSpPr>
              <a:spLocks noChangeArrowheads="1"/>
            </p:cNvSpPr>
            <p:nvPr/>
          </p:nvSpPr>
          <p:spPr bwMode="auto">
            <a:xfrm>
              <a:off x="3023" y="3262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2944" name="Rectangle 336"/>
            <p:cNvSpPr>
              <a:spLocks noChangeArrowheads="1"/>
            </p:cNvSpPr>
            <p:nvPr/>
          </p:nvSpPr>
          <p:spPr bwMode="auto">
            <a:xfrm>
              <a:off x="5039" y="3262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2945" name="Rectangle 337"/>
            <p:cNvSpPr>
              <a:spLocks noChangeArrowheads="1"/>
            </p:cNvSpPr>
            <p:nvPr/>
          </p:nvSpPr>
          <p:spPr bwMode="auto">
            <a:xfrm>
              <a:off x="4751" y="3262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2946" name="Rectangle 338"/>
            <p:cNvSpPr>
              <a:spLocks noChangeArrowheads="1"/>
            </p:cNvSpPr>
            <p:nvPr/>
          </p:nvSpPr>
          <p:spPr bwMode="auto">
            <a:xfrm>
              <a:off x="4463" y="3262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2947" name="Rectangle 339"/>
            <p:cNvSpPr>
              <a:spLocks noChangeArrowheads="1"/>
            </p:cNvSpPr>
            <p:nvPr/>
          </p:nvSpPr>
          <p:spPr bwMode="auto">
            <a:xfrm>
              <a:off x="4175" y="3262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2948" name="Rectangle 340"/>
            <p:cNvSpPr>
              <a:spLocks noChangeArrowheads="1"/>
            </p:cNvSpPr>
            <p:nvPr/>
          </p:nvSpPr>
          <p:spPr bwMode="auto">
            <a:xfrm>
              <a:off x="3887" y="3262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2949" name="Rectangle 341"/>
            <p:cNvSpPr>
              <a:spLocks noChangeArrowheads="1"/>
            </p:cNvSpPr>
            <p:nvPr/>
          </p:nvSpPr>
          <p:spPr bwMode="auto">
            <a:xfrm>
              <a:off x="5327" y="3262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2950" name="Rectangle 342"/>
            <p:cNvSpPr>
              <a:spLocks noChangeArrowheads="1"/>
            </p:cNvSpPr>
            <p:nvPr/>
          </p:nvSpPr>
          <p:spPr bwMode="auto">
            <a:xfrm>
              <a:off x="3599" y="1254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2951" name="Rectangle 343"/>
            <p:cNvSpPr>
              <a:spLocks noChangeArrowheads="1"/>
            </p:cNvSpPr>
            <p:nvPr/>
          </p:nvSpPr>
          <p:spPr bwMode="auto">
            <a:xfrm>
              <a:off x="3311" y="1254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2952" name="Rectangle 344"/>
            <p:cNvSpPr>
              <a:spLocks noChangeArrowheads="1"/>
            </p:cNvSpPr>
            <p:nvPr/>
          </p:nvSpPr>
          <p:spPr bwMode="auto">
            <a:xfrm>
              <a:off x="3023" y="1254"/>
              <a:ext cx="288" cy="288"/>
            </a:xfrm>
            <a:prstGeom prst="rect">
              <a:avLst/>
            </a:prstGeom>
            <a:solidFill>
              <a:srgbClr val="FF00FF"/>
            </a:solidFill>
            <a:ln w="9525">
              <a:solidFill>
                <a:srgbClr val="FF00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2953" name="Rectangle 345"/>
            <p:cNvSpPr>
              <a:spLocks noChangeArrowheads="1"/>
            </p:cNvSpPr>
            <p:nvPr/>
          </p:nvSpPr>
          <p:spPr bwMode="auto">
            <a:xfrm>
              <a:off x="5039" y="1254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2954" name="Rectangle 346"/>
            <p:cNvSpPr>
              <a:spLocks noChangeArrowheads="1"/>
            </p:cNvSpPr>
            <p:nvPr/>
          </p:nvSpPr>
          <p:spPr bwMode="auto">
            <a:xfrm>
              <a:off x="4751" y="1254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2955" name="Rectangle 347"/>
            <p:cNvSpPr>
              <a:spLocks noChangeArrowheads="1"/>
            </p:cNvSpPr>
            <p:nvPr/>
          </p:nvSpPr>
          <p:spPr bwMode="auto">
            <a:xfrm>
              <a:off x="4463" y="1254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2956" name="Rectangle 348"/>
            <p:cNvSpPr>
              <a:spLocks noChangeArrowheads="1"/>
            </p:cNvSpPr>
            <p:nvPr/>
          </p:nvSpPr>
          <p:spPr bwMode="auto">
            <a:xfrm>
              <a:off x="4175" y="1254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2957" name="Rectangle 349"/>
            <p:cNvSpPr>
              <a:spLocks noChangeArrowheads="1"/>
            </p:cNvSpPr>
            <p:nvPr/>
          </p:nvSpPr>
          <p:spPr bwMode="auto">
            <a:xfrm>
              <a:off x="3887" y="1254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2958" name="Rectangle 350"/>
            <p:cNvSpPr>
              <a:spLocks noChangeArrowheads="1"/>
            </p:cNvSpPr>
            <p:nvPr/>
          </p:nvSpPr>
          <p:spPr bwMode="auto">
            <a:xfrm>
              <a:off x="5327" y="1254"/>
              <a:ext cx="288" cy="288"/>
            </a:xfrm>
            <a:prstGeom prst="rect">
              <a:avLst/>
            </a:prstGeom>
            <a:solidFill>
              <a:srgbClr val="FF00FF"/>
            </a:solidFill>
            <a:ln w="9525">
              <a:solidFill>
                <a:srgbClr val="FF00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2959" name="Rectangle 351"/>
            <p:cNvSpPr>
              <a:spLocks noChangeArrowheads="1"/>
            </p:cNvSpPr>
            <p:nvPr/>
          </p:nvSpPr>
          <p:spPr bwMode="auto">
            <a:xfrm rot="5400000">
              <a:off x="3023" y="1830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2960" name="Rectangle 352"/>
            <p:cNvSpPr>
              <a:spLocks noChangeArrowheads="1"/>
            </p:cNvSpPr>
            <p:nvPr/>
          </p:nvSpPr>
          <p:spPr bwMode="auto">
            <a:xfrm rot="5400000">
              <a:off x="3023" y="1542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2961" name="Rectangle 353"/>
            <p:cNvSpPr>
              <a:spLocks noChangeArrowheads="1"/>
            </p:cNvSpPr>
            <p:nvPr/>
          </p:nvSpPr>
          <p:spPr bwMode="auto">
            <a:xfrm rot="5400000">
              <a:off x="3023" y="1254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2962" name="Rectangle 354"/>
            <p:cNvSpPr>
              <a:spLocks noChangeArrowheads="1"/>
            </p:cNvSpPr>
            <p:nvPr/>
          </p:nvSpPr>
          <p:spPr bwMode="auto">
            <a:xfrm rot="5400000">
              <a:off x="3023" y="3270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rgbClr val="FF00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2963" name="Rectangle 355"/>
            <p:cNvSpPr>
              <a:spLocks noChangeArrowheads="1"/>
            </p:cNvSpPr>
            <p:nvPr/>
          </p:nvSpPr>
          <p:spPr bwMode="auto">
            <a:xfrm rot="5400000">
              <a:off x="3023" y="2982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2964" name="Rectangle 356"/>
            <p:cNvSpPr>
              <a:spLocks noChangeArrowheads="1"/>
            </p:cNvSpPr>
            <p:nvPr/>
          </p:nvSpPr>
          <p:spPr bwMode="auto">
            <a:xfrm rot="5400000">
              <a:off x="3023" y="2694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2965" name="Rectangle 357"/>
            <p:cNvSpPr>
              <a:spLocks noChangeArrowheads="1"/>
            </p:cNvSpPr>
            <p:nvPr/>
          </p:nvSpPr>
          <p:spPr bwMode="auto">
            <a:xfrm rot="5400000">
              <a:off x="3023" y="2406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2966" name="Rectangle 358"/>
            <p:cNvSpPr>
              <a:spLocks noChangeArrowheads="1"/>
            </p:cNvSpPr>
            <p:nvPr/>
          </p:nvSpPr>
          <p:spPr bwMode="auto">
            <a:xfrm rot="5400000">
              <a:off x="3023" y="2118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2967" name="Rectangle 359"/>
            <p:cNvSpPr>
              <a:spLocks noChangeArrowheads="1"/>
            </p:cNvSpPr>
            <p:nvPr/>
          </p:nvSpPr>
          <p:spPr bwMode="auto">
            <a:xfrm rot="5400000">
              <a:off x="3023" y="3558"/>
              <a:ext cx="288" cy="288"/>
            </a:xfrm>
            <a:prstGeom prst="rect">
              <a:avLst/>
            </a:prstGeom>
            <a:solidFill>
              <a:srgbClr val="FF00FF"/>
            </a:solidFill>
            <a:ln w="9525">
              <a:solidFill>
                <a:srgbClr val="FF00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2968" name="Rectangle 360"/>
            <p:cNvSpPr>
              <a:spLocks noChangeArrowheads="1"/>
            </p:cNvSpPr>
            <p:nvPr/>
          </p:nvSpPr>
          <p:spPr bwMode="auto">
            <a:xfrm>
              <a:off x="3599" y="3548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2969" name="Rectangle 361"/>
            <p:cNvSpPr>
              <a:spLocks noChangeArrowheads="1"/>
            </p:cNvSpPr>
            <p:nvPr/>
          </p:nvSpPr>
          <p:spPr bwMode="auto">
            <a:xfrm>
              <a:off x="3311" y="3548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2970" name="Rectangle 362"/>
            <p:cNvSpPr>
              <a:spLocks noChangeArrowheads="1"/>
            </p:cNvSpPr>
            <p:nvPr/>
          </p:nvSpPr>
          <p:spPr bwMode="auto">
            <a:xfrm>
              <a:off x="3023" y="3548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2971" name="Rectangle 363"/>
            <p:cNvSpPr>
              <a:spLocks noChangeArrowheads="1"/>
            </p:cNvSpPr>
            <p:nvPr/>
          </p:nvSpPr>
          <p:spPr bwMode="auto">
            <a:xfrm>
              <a:off x="5039" y="3548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2972" name="Rectangle 364"/>
            <p:cNvSpPr>
              <a:spLocks noChangeArrowheads="1"/>
            </p:cNvSpPr>
            <p:nvPr/>
          </p:nvSpPr>
          <p:spPr bwMode="auto">
            <a:xfrm>
              <a:off x="4751" y="3548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2973" name="Rectangle 365"/>
            <p:cNvSpPr>
              <a:spLocks noChangeArrowheads="1"/>
            </p:cNvSpPr>
            <p:nvPr/>
          </p:nvSpPr>
          <p:spPr bwMode="auto">
            <a:xfrm>
              <a:off x="4463" y="3548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2974" name="Rectangle 366"/>
            <p:cNvSpPr>
              <a:spLocks noChangeArrowheads="1"/>
            </p:cNvSpPr>
            <p:nvPr/>
          </p:nvSpPr>
          <p:spPr bwMode="auto">
            <a:xfrm>
              <a:off x="4175" y="3548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2975" name="Rectangle 367"/>
            <p:cNvSpPr>
              <a:spLocks noChangeArrowheads="1"/>
            </p:cNvSpPr>
            <p:nvPr/>
          </p:nvSpPr>
          <p:spPr bwMode="auto">
            <a:xfrm>
              <a:off x="3887" y="3548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2976" name="Rectangle 368"/>
            <p:cNvSpPr>
              <a:spLocks noChangeArrowheads="1"/>
            </p:cNvSpPr>
            <p:nvPr/>
          </p:nvSpPr>
          <p:spPr bwMode="auto">
            <a:xfrm>
              <a:off x="5327" y="3548"/>
              <a:ext cx="288" cy="288"/>
            </a:xfrm>
            <a:prstGeom prst="rect">
              <a:avLst/>
            </a:prstGeom>
            <a:solidFill>
              <a:srgbClr val="FF00FF"/>
            </a:solidFill>
            <a:ln w="9525">
              <a:solidFill>
                <a:srgbClr val="FF00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2977" name="Rectangle 369"/>
            <p:cNvSpPr>
              <a:spLocks noChangeArrowheads="1"/>
            </p:cNvSpPr>
            <p:nvPr/>
          </p:nvSpPr>
          <p:spPr bwMode="auto">
            <a:xfrm rot="5400000">
              <a:off x="5326" y="1828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2978" name="Rectangle 370"/>
            <p:cNvSpPr>
              <a:spLocks noChangeArrowheads="1"/>
            </p:cNvSpPr>
            <p:nvPr/>
          </p:nvSpPr>
          <p:spPr bwMode="auto">
            <a:xfrm rot="5400000">
              <a:off x="5317" y="1540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2979" name="Rectangle 371"/>
            <p:cNvSpPr>
              <a:spLocks noChangeArrowheads="1"/>
            </p:cNvSpPr>
            <p:nvPr/>
          </p:nvSpPr>
          <p:spPr bwMode="auto">
            <a:xfrm rot="5400000">
              <a:off x="5326" y="1252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2980" name="Rectangle 372"/>
            <p:cNvSpPr>
              <a:spLocks noChangeArrowheads="1"/>
            </p:cNvSpPr>
            <p:nvPr/>
          </p:nvSpPr>
          <p:spPr bwMode="auto">
            <a:xfrm rot="5400000">
              <a:off x="5326" y="3268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2981" name="Rectangle 373"/>
            <p:cNvSpPr>
              <a:spLocks noChangeArrowheads="1"/>
            </p:cNvSpPr>
            <p:nvPr/>
          </p:nvSpPr>
          <p:spPr bwMode="auto">
            <a:xfrm rot="5400000">
              <a:off x="5326" y="2980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2982" name="Rectangle 374"/>
            <p:cNvSpPr>
              <a:spLocks noChangeArrowheads="1"/>
            </p:cNvSpPr>
            <p:nvPr/>
          </p:nvSpPr>
          <p:spPr bwMode="auto">
            <a:xfrm rot="5400000">
              <a:off x="5326" y="2692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2983" name="Rectangle 375"/>
            <p:cNvSpPr>
              <a:spLocks noChangeArrowheads="1"/>
            </p:cNvSpPr>
            <p:nvPr/>
          </p:nvSpPr>
          <p:spPr bwMode="auto">
            <a:xfrm rot="5400000">
              <a:off x="5326" y="2404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2984" name="Rectangle 376"/>
            <p:cNvSpPr>
              <a:spLocks noChangeArrowheads="1"/>
            </p:cNvSpPr>
            <p:nvPr/>
          </p:nvSpPr>
          <p:spPr bwMode="auto">
            <a:xfrm rot="5400000">
              <a:off x="5326" y="2116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2985" name="Rectangle 377"/>
            <p:cNvSpPr>
              <a:spLocks noChangeArrowheads="1"/>
            </p:cNvSpPr>
            <p:nvPr/>
          </p:nvSpPr>
          <p:spPr bwMode="auto">
            <a:xfrm rot="5400000">
              <a:off x="5326" y="3546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2986" name="Rectangle 378"/>
            <p:cNvSpPr>
              <a:spLocks noChangeArrowheads="1"/>
            </p:cNvSpPr>
            <p:nvPr/>
          </p:nvSpPr>
          <p:spPr bwMode="auto">
            <a:xfrm>
              <a:off x="3882" y="1828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2987" name="Rectangle 379"/>
            <p:cNvSpPr>
              <a:spLocks noChangeArrowheads="1"/>
            </p:cNvSpPr>
            <p:nvPr/>
          </p:nvSpPr>
          <p:spPr bwMode="auto">
            <a:xfrm>
              <a:off x="4742" y="1828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2988" name="Rectangle 380"/>
            <p:cNvSpPr>
              <a:spLocks noChangeArrowheads="1"/>
            </p:cNvSpPr>
            <p:nvPr/>
          </p:nvSpPr>
          <p:spPr bwMode="auto">
            <a:xfrm>
              <a:off x="5029" y="1828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2989" name="Rectangle 381"/>
            <p:cNvSpPr>
              <a:spLocks noChangeArrowheads="1"/>
            </p:cNvSpPr>
            <p:nvPr/>
          </p:nvSpPr>
          <p:spPr bwMode="auto">
            <a:xfrm>
              <a:off x="3309" y="2115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2990" name="Rectangle 382"/>
            <p:cNvSpPr>
              <a:spLocks noChangeArrowheads="1"/>
            </p:cNvSpPr>
            <p:nvPr/>
          </p:nvSpPr>
          <p:spPr bwMode="auto">
            <a:xfrm>
              <a:off x="4170" y="1541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2991" name="Rectangle 383"/>
            <p:cNvSpPr>
              <a:spLocks noChangeArrowheads="1"/>
            </p:cNvSpPr>
            <p:nvPr/>
          </p:nvSpPr>
          <p:spPr bwMode="auto">
            <a:xfrm>
              <a:off x="3883" y="1541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2992" name="Rectangle 384"/>
            <p:cNvSpPr>
              <a:spLocks noChangeArrowheads="1"/>
            </p:cNvSpPr>
            <p:nvPr/>
          </p:nvSpPr>
          <p:spPr bwMode="auto">
            <a:xfrm>
              <a:off x="5030" y="1541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2993" name="Rectangle 385"/>
            <p:cNvSpPr>
              <a:spLocks noChangeArrowheads="1"/>
            </p:cNvSpPr>
            <p:nvPr/>
          </p:nvSpPr>
          <p:spPr bwMode="auto">
            <a:xfrm>
              <a:off x="3595" y="1828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2994" name="Rectangle 386"/>
            <p:cNvSpPr>
              <a:spLocks noChangeArrowheads="1"/>
            </p:cNvSpPr>
            <p:nvPr/>
          </p:nvSpPr>
          <p:spPr bwMode="auto">
            <a:xfrm>
              <a:off x="4744" y="3262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2995" name="Rectangle 387"/>
            <p:cNvSpPr>
              <a:spLocks noChangeArrowheads="1"/>
            </p:cNvSpPr>
            <p:nvPr/>
          </p:nvSpPr>
          <p:spPr bwMode="auto">
            <a:xfrm>
              <a:off x="3596" y="3262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2996" name="Rectangle 388"/>
            <p:cNvSpPr>
              <a:spLocks noChangeArrowheads="1"/>
            </p:cNvSpPr>
            <p:nvPr/>
          </p:nvSpPr>
          <p:spPr bwMode="auto">
            <a:xfrm>
              <a:off x="3309" y="2402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2997" name="Rectangle 389"/>
            <p:cNvSpPr>
              <a:spLocks noChangeArrowheads="1"/>
            </p:cNvSpPr>
            <p:nvPr/>
          </p:nvSpPr>
          <p:spPr bwMode="auto">
            <a:xfrm>
              <a:off x="4457" y="3262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2998" name="Rectangle 390"/>
            <p:cNvSpPr>
              <a:spLocks noChangeArrowheads="1"/>
            </p:cNvSpPr>
            <p:nvPr/>
          </p:nvSpPr>
          <p:spPr bwMode="auto">
            <a:xfrm>
              <a:off x="5030" y="2975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2999" name="Rectangle 391"/>
            <p:cNvSpPr>
              <a:spLocks noChangeArrowheads="1"/>
            </p:cNvSpPr>
            <p:nvPr/>
          </p:nvSpPr>
          <p:spPr bwMode="auto">
            <a:xfrm>
              <a:off x="4170" y="2689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3000" name="Rectangle 392"/>
            <p:cNvSpPr>
              <a:spLocks noChangeArrowheads="1"/>
            </p:cNvSpPr>
            <p:nvPr/>
          </p:nvSpPr>
          <p:spPr bwMode="auto">
            <a:xfrm>
              <a:off x="4753" y="2115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3001" name="Rectangle 393"/>
            <p:cNvSpPr>
              <a:spLocks noChangeArrowheads="1"/>
            </p:cNvSpPr>
            <p:nvPr/>
          </p:nvSpPr>
          <p:spPr bwMode="auto">
            <a:xfrm>
              <a:off x="4457" y="2402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3002" name="Rectangle 394"/>
            <p:cNvSpPr>
              <a:spLocks noChangeArrowheads="1"/>
            </p:cNvSpPr>
            <p:nvPr/>
          </p:nvSpPr>
          <p:spPr bwMode="auto">
            <a:xfrm>
              <a:off x="3596" y="2115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3003" name="Rectangle 395"/>
            <p:cNvSpPr>
              <a:spLocks noChangeArrowheads="1"/>
            </p:cNvSpPr>
            <p:nvPr/>
          </p:nvSpPr>
          <p:spPr bwMode="auto">
            <a:xfrm>
              <a:off x="4456" y="2115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3004" name="Rectangle 396"/>
            <p:cNvSpPr>
              <a:spLocks noChangeArrowheads="1"/>
            </p:cNvSpPr>
            <p:nvPr/>
          </p:nvSpPr>
          <p:spPr bwMode="auto">
            <a:xfrm>
              <a:off x="3883" y="2689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3005" name="Rectangle 397"/>
            <p:cNvSpPr>
              <a:spLocks noChangeArrowheads="1"/>
            </p:cNvSpPr>
            <p:nvPr/>
          </p:nvSpPr>
          <p:spPr bwMode="auto">
            <a:xfrm>
              <a:off x="5029" y="2689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3006" name="Rectangle 398"/>
            <p:cNvSpPr>
              <a:spLocks noChangeArrowheads="1"/>
            </p:cNvSpPr>
            <p:nvPr/>
          </p:nvSpPr>
          <p:spPr bwMode="auto">
            <a:xfrm>
              <a:off x="4170" y="2402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3007" name="Rectangle 399"/>
            <p:cNvSpPr>
              <a:spLocks noChangeArrowheads="1"/>
            </p:cNvSpPr>
            <p:nvPr/>
          </p:nvSpPr>
          <p:spPr bwMode="auto">
            <a:xfrm>
              <a:off x="3596" y="2975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3008" name="Rectangle 400"/>
            <p:cNvSpPr>
              <a:spLocks noChangeArrowheads="1"/>
            </p:cNvSpPr>
            <p:nvPr/>
          </p:nvSpPr>
          <p:spPr bwMode="auto">
            <a:xfrm>
              <a:off x="3883" y="2975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3009" name="Rectangle 401"/>
            <p:cNvSpPr>
              <a:spLocks noChangeArrowheads="1"/>
            </p:cNvSpPr>
            <p:nvPr/>
          </p:nvSpPr>
          <p:spPr bwMode="auto">
            <a:xfrm>
              <a:off x="4744" y="2975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3010" name="Rectangle 402"/>
            <p:cNvSpPr>
              <a:spLocks noChangeArrowheads="1"/>
            </p:cNvSpPr>
            <p:nvPr/>
          </p:nvSpPr>
          <p:spPr bwMode="auto">
            <a:xfrm>
              <a:off x="3309" y="3262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</p:grpSp>
      <p:grpSp>
        <p:nvGrpSpPr>
          <p:cNvPr id="3" name="Group 165"/>
          <p:cNvGrpSpPr>
            <a:grpSpLocks/>
          </p:cNvGrpSpPr>
          <p:nvPr/>
        </p:nvGrpSpPr>
        <p:grpSpPr bwMode="auto">
          <a:xfrm rot="5400000">
            <a:off x="5475288" y="3890963"/>
            <a:ext cx="4114800" cy="457200"/>
            <a:chOff x="1728" y="432"/>
            <a:chExt cx="2592" cy="288"/>
          </a:xfrm>
        </p:grpSpPr>
        <p:sp>
          <p:nvSpPr>
            <p:cNvPr id="32860" name="Rectangle 166"/>
            <p:cNvSpPr>
              <a:spLocks noChangeArrowheads="1"/>
            </p:cNvSpPr>
            <p:nvPr/>
          </p:nvSpPr>
          <p:spPr bwMode="auto">
            <a:xfrm>
              <a:off x="2304" y="432"/>
              <a:ext cx="288" cy="288"/>
            </a:xfrm>
            <a:prstGeom prst="rect">
              <a:avLst/>
            </a:prstGeom>
            <a:solidFill>
              <a:srgbClr val="008000"/>
            </a:solidFill>
            <a:ln w="9525">
              <a:solidFill>
                <a:srgbClr val="008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2861" name="Rectangle 167"/>
            <p:cNvSpPr>
              <a:spLocks noChangeArrowheads="1"/>
            </p:cNvSpPr>
            <p:nvPr/>
          </p:nvSpPr>
          <p:spPr bwMode="auto">
            <a:xfrm>
              <a:off x="2016" y="432"/>
              <a:ext cx="288" cy="288"/>
            </a:xfrm>
            <a:prstGeom prst="rect">
              <a:avLst/>
            </a:prstGeom>
            <a:solidFill>
              <a:srgbClr val="008000"/>
            </a:solidFill>
            <a:ln w="9525">
              <a:solidFill>
                <a:srgbClr val="008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2862" name="Rectangle 168"/>
            <p:cNvSpPr>
              <a:spLocks noChangeArrowheads="1"/>
            </p:cNvSpPr>
            <p:nvPr/>
          </p:nvSpPr>
          <p:spPr bwMode="auto">
            <a:xfrm>
              <a:off x="1728" y="432"/>
              <a:ext cx="288" cy="288"/>
            </a:xfrm>
            <a:prstGeom prst="rect">
              <a:avLst/>
            </a:prstGeom>
            <a:solidFill>
              <a:srgbClr val="008000"/>
            </a:solidFill>
            <a:ln w="9525">
              <a:solidFill>
                <a:srgbClr val="008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2863" name="Rectangle 169"/>
            <p:cNvSpPr>
              <a:spLocks noChangeArrowheads="1"/>
            </p:cNvSpPr>
            <p:nvPr/>
          </p:nvSpPr>
          <p:spPr bwMode="auto">
            <a:xfrm>
              <a:off x="3744" y="432"/>
              <a:ext cx="288" cy="288"/>
            </a:xfrm>
            <a:prstGeom prst="rect">
              <a:avLst/>
            </a:prstGeom>
            <a:solidFill>
              <a:srgbClr val="008000"/>
            </a:solidFill>
            <a:ln w="9525">
              <a:solidFill>
                <a:srgbClr val="008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2864" name="Rectangle 170"/>
            <p:cNvSpPr>
              <a:spLocks noChangeArrowheads="1"/>
            </p:cNvSpPr>
            <p:nvPr/>
          </p:nvSpPr>
          <p:spPr bwMode="auto">
            <a:xfrm>
              <a:off x="3456" y="432"/>
              <a:ext cx="288" cy="288"/>
            </a:xfrm>
            <a:prstGeom prst="rect">
              <a:avLst/>
            </a:prstGeom>
            <a:solidFill>
              <a:srgbClr val="008000"/>
            </a:solidFill>
            <a:ln w="9525">
              <a:solidFill>
                <a:srgbClr val="008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2865" name="Rectangle 171"/>
            <p:cNvSpPr>
              <a:spLocks noChangeArrowheads="1"/>
            </p:cNvSpPr>
            <p:nvPr/>
          </p:nvSpPr>
          <p:spPr bwMode="auto">
            <a:xfrm>
              <a:off x="3168" y="432"/>
              <a:ext cx="288" cy="288"/>
            </a:xfrm>
            <a:prstGeom prst="rect">
              <a:avLst/>
            </a:prstGeom>
            <a:solidFill>
              <a:srgbClr val="008000"/>
            </a:solidFill>
            <a:ln w="9525">
              <a:solidFill>
                <a:srgbClr val="008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2866" name="Rectangle 172"/>
            <p:cNvSpPr>
              <a:spLocks noChangeArrowheads="1"/>
            </p:cNvSpPr>
            <p:nvPr/>
          </p:nvSpPr>
          <p:spPr bwMode="auto">
            <a:xfrm>
              <a:off x="2880" y="432"/>
              <a:ext cx="288" cy="288"/>
            </a:xfrm>
            <a:prstGeom prst="rect">
              <a:avLst/>
            </a:prstGeom>
            <a:solidFill>
              <a:srgbClr val="008000"/>
            </a:solidFill>
            <a:ln w="9525">
              <a:solidFill>
                <a:srgbClr val="008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2867" name="Rectangle 173"/>
            <p:cNvSpPr>
              <a:spLocks noChangeArrowheads="1"/>
            </p:cNvSpPr>
            <p:nvPr/>
          </p:nvSpPr>
          <p:spPr bwMode="auto">
            <a:xfrm>
              <a:off x="2592" y="432"/>
              <a:ext cx="288" cy="288"/>
            </a:xfrm>
            <a:prstGeom prst="rect">
              <a:avLst/>
            </a:prstGeom>
            <a:solidFill>
              <a:srgbClr val="008000"/>
            </a:solidFill>
            <a:ln w="9525">
              <a:solidFill>
                <a:srgbClr val="008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2868" name="Rectangle 174"/>
            <p:cNvSpPr>
              <a:spLocks noChangeArrowheads="1"/>
            </p:cNvSpPr>
            <p:nvPr/>
          </p:nvSpPr>
          <p:spPr bwMode="auto">
            <a:xfrm>
              <a:off x="4032" y="432"/>
              <a:ext cx="288" cy="288"/>
            </a:xfrm>
            <a:prstGeom prst="rect">
              <a:avLst/>
            </a:prstGeom>
            <a:solidFill>
              <a:srgbClr val="008000"/>
            </a:solidFill>
            <a:ln w="9525">
              <a:solidFill>
                <a:srgbClr val="008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</p:grpSp>
      <p:grpSp>
        <p:nvGrpSpPr>
          <p:cNvPr id="4" name="Group 175"/>
          <p:cNvGrpSpPr>
            <a:grpSpLocks/>
          </p:cNvGrpSpPr>
          <p:nvPr/>
        </p:nvGrpSpPr>
        <p:grpSpPr bwMode="auto">
          <a:xfrm>
            <a:off x="4724400" y="2060575"/>
            <a:ext cx="4114800" cy="457200"/>
            <a:chOff x="1728" y="432"/>
            <a:chExt cx="2592" cy="288"/>
          </a:xfrm>
        </p:grpSpPr>
        <p:sp>
          <p:nvSpPr>
            <p:cNvPr id="32851" name="Rectangle 176"/>
            <p:cNvSpPr>
              <a:spLocks noChangeArrowheads="1"/>
            </p:cNvSpPr>
            <p:nvPr/>
          </p:nvSpPr>
          <p:spPr bwMode="auto">
            <a:xfrm>
              <a:off x="2304" y="432"/>
              <a:ext cx="288" cy="288"/>
            </a:xfrm>
            <a:prstGeom prst="rect">
              <a:avLst/>
            </a:prstGeom>
            <a:solidFill>
              <a:srgbClr val="008000"/>
            </a:solidFill>
            <a:ln w="9525">
              <a:solidFill>
                <a:srgbClr val="008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2852" name="Rectangle 177"/>
            <p:cNvSpPr>
              <a:spLocks noChangeArrowheads="1"/>
            </p:cNvSpPr>
            <p:nvPr/>
          </p:nvSpPr>
          <p:spPr bwMode="auto">
            <a:xfrm>
              <a:off x="2016" y="432"/>
              <a:ext cx="288" cy="288"/>
            </a:xfrm>
            <a:prstGeom prst="rect">
              <a:avLst/>
            </a:prstGeom>
            <a:solidFill>
              <a:srgbClr val="008000"/>
            </a:solidFill>
            <a:ln w="9525">
              <a:solidFill>
                <a:srgbClr val="008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2853" name="Rectangle 178"/>
            <p:cNvSpPr>
              <a:spLocks noChangeArrowheads="1"/>
            </p:cNvSpPr>
            <p:nvPr/>
          </p:nvSpPr>
          <p:spPr bwMode="auto">
            <a:xfrm>
              <a:off x="1728" y="432"/>
              <a:ext cx="288" cy="288"/>
            </a:xfrm>
            <a:prstGeom prst="rect">
              <a:avLst/>
            </a:prstGeom>
            <a:solidFill>
              <a:srgbClr val="008000"/>
            </a:solidFill>
            <a:ln w="9525">
              <a:solidFill>
                <a:srgbClr val="008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2854" name="Rectangle 179"/>
            <p:cNvSpPr>
              <a:spLocks noChangeArrowheads="1"/>
            </p:cNvSpPr>
            <p:nvPr/>
          </p:nvSpPr>
          <p:spPr bwMode="auto">
            <a:xfrm>
              <a:off x="3744" y="432"/>
              <a:ext cx="288" cy="288"/>
            </a:xfrm>
            <a:prstGeom prst="rect">
              <a:avLst/>
            </a:prstGeom>
            <a:solidFill>
              <a:srgbClr val="008000"/>
            </a:solidFill>
            <a:ln w="9525">
              <a:solidFill>
                <a:srgbClr val="008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2855" name="Rectangle 180"/>
            <p:cNvSpPr>
              <a:spLocks noChangeArrowheads="1"/>
            </p:cNvSpPr>
            <p:nvPr/>
          </p:nvSpPr>
          <p:spPr bwMode="auto">
            <a:xfrm>
              <a:off x="3456" y="432"/>
              <a:ext cx="288" cy="288"/>
            </a:xfrm>
            <a:prstGeom prst="rect">
              <a:avLst/>
            </a:prstGeom>
            <a:solidFill>
              <a:srgbClr val="008000"/>
            </a:solidFill>
            <a:ln w="9525">
              <a:solidFill>
                <a:srgbClr val="008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2856" name="Rectangle 181"/>
            <p:cNvSpPr>
              <a:spLocks noChangeArrowheads="1"/>
            </p:cNvSpPr>
            <p:nvPr/>
          </p:nvSpPr>
          <p:spPr bwMode="auto">
            <a:xfrm>
              <a:off x="3168" y="432"/>
              <a:ext cx="288" cy="288"/>
            </a:xfrm>
            <a:prstGeom prst="rect">
              <a:avLst/>
            </a:prstGeom>
            <a:solidFill>
              <a:srgbClr val="008000"/>
            </a:solidFill>
            <a:ln w="9525">
              <a:solidFill>
                <a:srgbClr val="008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2857" name="Rectangle 182"/>
            <p:cNvSpPr>
              <a:spLocks noChangeArrowheads="1"/>
            </p:cNvSpPr>
            <p:nvPr/>
          </p:nvSpPr>
          <p:spPr bwMode="auto">
            <a:xfrm>
              <a:off x="2880" y="432"/>
              <a:ext cx="288" cy="288"/>
            </a:xfrm>
            <a:prstGeom prst="rect">
              <a:avLst/>
            </a:prstGeom>
            <a:solidFill>
              <a:srgbClr val="008000"/>
            </a:solidFill>
            <a:ln w="9525">
              <a:solidFill>
                <a:srgbClr val="008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2858" name="Rectangle 183"/>
            <p:cNvSpPr>
              <a:spLocks noChangeArrowheads="1"/>
            </p:cNvSpPr>
            <p:nvPr/>
          </p:nvSpPr>
          <p:spPr bwMode="auto">
            <a:xfrm>
              <a:off x="2592" y="432"/>
              <a:ext cx="288" cy="288"/>
            </a:xfrm>
            <a:prstGeom prst="rect">
              <a:avLst/>
            </a:prstGeom>
            <a:solidFill>
              <a:srgbClr val="008000"/>
            </a:solidFill>
            <a:ln w="9525">
              <a:solidFill>
                <a:srgbClr val="008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2859" name="Rectangle 184"/>
            <p:cNvSpPr>
              <a:spLocks noChangeArrowheads="1"/>
            </p:cNvSpPr>
            <p:nvPr/>
          </p:nvSpPr>
          <p:spPr bwMode="auto">
            <a:xfrm>
              <a:off x="4032" y="432"/>
              <a:ext cx="288" cy="288"/>
            </a:xfrm>
            <a:prstGeom prst="rect">
              <a:avLst/>
            </a:prstGeom>
            <a:solidFill>
              <a:srgbClr val="008000"/>
            </a:solidFill>
            <a:ln w="9525">
              <a:solidFill>
                <a:srgbClr val="008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</p:grpSp>
      <p:grpSp>
        <p:nvGrpSpPr>
          <p:cNvPr id="5" name="Group 185"/>
          <p:cNvGrpSpPr>
            <a:grpSpLocks/>
          </p:cNvGrpSpPr>
          <p:nvPr/>
        </p:nvGrpSpPr>
        <p:grpSpPr bwMode="auto">
          <a:xfrm rot="5400000">
            <a:off x="6157913" y="2828925"/>
            <a:ext cx="4114800" cy="457200"/>
            <a:chOff x="1728" y="432"/>
            <a:chExt cx="2592" cy="288"/>
          </a:xfrm>
        </p:grpSpPr>
        <p:sp>
          <p:nvSpPr>
            <p:cNvPr id="32842" name="Rectangle 186"/>
            <p:cNvSpPr>
              <a:spLocks noChangeArrowheads="1"/>
            </p:cNvSpPr>
            <p:nvPr/>
          </p:nvSpPr>
          <p:spPr bwMode="auto">
            <a:xfrm>
              <a:off x="2304" y="432"/>
              <a:ext cx="288" cy="288"/>
            </a:xfrm>
            <a:prstGeom prst="rect">
              <a:avLst/>
            </a:prstGeom>
            <a:solidFill>
              <a:srgbClr val="008000"/>
            </a:solidFill>
            <a:ln w="9525">
              <a:solidFill>
                <a:srgbClr val="008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2843" name="Rectangle 187"/>
            <p:cNvSpPr>
              <a:spLocks noChangeArrowheads="1"/>
            </p:cNvSpPr>
            <p:nvPr/>
          </p:nvSpPr>
          <p:spPr bwMode="auto">
            <a:xfrm>
              <a:off x="2016" y="432"/>
              <a:ext cx="288" cy="288"/>
            </a:xfrm>
            <a:prstGeom prst="rect">
              <a:avLst/>
            </a:prstGeom>
            <a:solidFill>
              <a:srgbClr val="008000"/>
            </a:solidFill>
            <a:ln w="9525">
              <a:solidFill>
                <a:srgbClr val="008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2844" name="Rectangle 188"/>
            <p:cNvSpPr>
              <a:spLocks noChangeArrowheads="1"/>
            </p:cNvSpPr>
            <p:nvPr/>
          </p:nvSpPr>
          <p:spPr bwMode="auto">
            <a:xfrm>
              <a:off x="1728" y="432"/>
              <a:ext cx="288" cy="288"/>
            </a:xfrm>
            <a:prstGeom prst="rect">
              <a:avLst/>
            </a:prstGeom>
            <a:solidFill>
              <a:srgbClr val="008000"/>
            </a:solidFill>
            <a:ln w="9525">
              <a:solidFill>
                <a:srgbClr val="008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2845" name="Rectangle 189"/>
            <p:cNvSpPr>
              <a:spLocks noChangeArrowheads="1"/>
            </p:cNvSpPr>
            <p:nvPr/>
          </p:nvSpPr>
          <p:spPr bwMode="auto">
            <a:xfrm>
              <a:off x="3744" y="432"/>
              <a:ext cx="288" cy="288"/>
            </a:xfrm>
            <a:prstGeom prst="rect">
              <a:avLst/>
            </a:prstGeom>
            <a:solidFill>
              <a:srgbClr val="008000"/>
            </a:solidFill>
            <a:ln w="9525">
              <a:solidFill>
                <a:srgbClr val="008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2846" name="Rectangle 190"/>
            <p:cNvSpPr>
              <a:spLocks noChangeArrowheads="1"/>
            </p:cNvSpPr>
            <p:nvPr/>
          </p:nvSpPr>
          <p:spPr bwMode="auto">
            <a:xfrm>
              <a:off x="3456" y="432"/>
              <a:ext cx="288" cy="288"/>
            </a:xfrm>
            <a:prstGeom prst="rect">
              <a:avLst/>
            </a:prstGeom>
            <a:solidFill>
              <a:srgbClr val="008000"/>
            </a:solidFill>
            <a:ln w="9525">
              <a:solidFill>
                <a:srgbClr val="008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2847" name="Rectangle 191"/>
            <p:cNvSpPr>
              <a:spLocks noChangeArrowheads="1"/>
            </p:cNvSpPr>
            <p:nvPr/>
          </p:nvSpPr>
          <p:spPr bwMode="auto">
            <a:xfrm>
              <a:off x="3168" y="432"/>
              <a:ext cx="288" cy="288"/>
            </a:xfrm>
            <a:prstGeom prst="rect">
              <a:avLst/>
            </a:prstGeom>
            <a:solidFill>
              <a:srgbClr val="008000"/>
            </a:solidFill>
            <a:ln w="9525">
              <a:solidFill>
                <a:srgbClr val="008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2848" name="Rectangle 192"/>
            <p:cNvSpPr>
              <a:spLocks noChangeArrowheads="1"/>
            </p:cNvSpPr>
            <p:nvPr/>
          </p:nvSpPr>
          <p:spPr bwMode="auto">
            <a:xfrm>
              <a:off x="2880" y="432"/>
              <a:ext cx="288" cy="288"/>
            </a:xfrm>
            <a:prstGeom prst="rect">
              <a:avLst/>
            </a:prstGeom>
            <a:solidFill>
              <a:srgbClr val="008000"/>
            </a:solidFill>
            <a:ln w="9525">
              <a:solidFill>
                <a:srgbClr val="008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2849" name="Rectangle 193"/>
            <p:cNvSpPr>
              <a:spLocks noChangeArrowheads="1"/>
            </p:cNvSpPr>
            <p:nvPr/>
          </p:nvSpPr>
          <p:spPr bwMode="auto">
            <a:xfrm>
              <a:off x="2592" y="432"/>
              <a:ext cx="288" cy="288"/>
            </a:xfrm>
            <a:prstGeom prst="rect">
              <a:avLst/>
            </a:prstGeom>
            <a:solidFill>
              <a:srgbClr val="008000"/>
            </a:solidFill>
            <a:ln w="9525">
              <a:solidFill>
                <a:srgbClr val="008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2850" name="Rectangle 194"/>
            <p:cNvSpPr>
              <a:spLocks noChangeArrowheads="1"/>
            </p:cNvSpPr>
            <p:nvPr/>
          </p:nvSpPr>
          <p:spPr bwMode="auto">
            <a:xfrm>
              <a:off x="4032" y="432"/>
              <a:ext cx="288" cy="288"/>
            </a:xfrm>
            <a:prstGeom prst="rect">
              <a:avLst/>
            </a:prstGeom>
            <a:solidFill>
              <a:srgbClr val="008000"/>
            </a:solidFill>
            <a:ln w="9525">
              <a:solidFill>
                <a:srgbClr val="008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</p:grpSp>
      <p:grpSp>
        <p:nvGrpSpPr>
          <p:cNvPr id="6" name="Group 155"/>
          <p:cNvGrpSpPr>
            <a:grpSpLocks/>
          </p:cNvGrpSpPr>
          <p:nvPr/>
        </p:nvGrpSpPr>
        <p:grpSpPr bwMode="auto">
          <a:xfrm rot="10800000">
            <a:off x="4799013" y="2670175"/>
            <a:ext cx="4114800" cy="457200"/>
            <a:chOff x="1728" y="432"/>
            <a:chExt cx="2592" cy="288"/>
          </a:xfrm>
        </p:grpSpPr>
        <p:sp>
          <p:nvSpPr>
            <p:cNvPr id="32833" name="Rectangle 156"/>
            <p:cNvSpPr>
              <a:spLocks noChangeArrowheads="1"/>
            </p:cNvSpPr>
            <p:nvPr/>
          </p:nvSpPr>
          <p:spPr bwMode="auto">
            <a:xfrm>
              <a:off x="2304" y="432"/>
              <a:ext cx="288" cy="288"/>
            </a:xfrm>
            <a:prstGeom prst="rect">
              <a:avLst/>
            </a:prstGeom>
            <a:solidFill>
              <a:srgbClr val="008000"/>
            </a:solidFill>
            <a:ln w="9525">
              <a:solidFill>
                <a:srgbClr val="008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2834" name="Rectangle 157"/>
            <p:cNvSpPr>
              <a:spLocks noChangeArrowheads="1"/>
            </p:cNvSpPr>
            <p:nvPr/>
          </p:nvSpPr>
          <p:spPr bwMode="auto">
            <a:xfrm>
              <a:off x="2016" y="432"/>
              <a:ext cx="288" cy="288"/>
            </a:xfrm>
            <a:prstGeom prst="rect">
              <a:avLst/>
            </a:prstGeom>
            <a:solidFill>
              <a:srgbClr val="008000"/>
            </a:solidFill>
            <a:ln w="9525">
              <a:solidFill>
                <a:srgbClr val="008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2835" name="Rectangle 158"/>
            <p:cNvSpPr>
              <a:spLocks noChangeArrowheads="1"/>
            </p:cNvSpPr>
            <p:nvPr/>
          </p:nvSpPr>
          <p:spPr bwMode="auto">
            <a:xfrm>
              <a:off x="1728" y="432"/>
              <a:ext cx="288" cy="288"/>
            </a:xfrm>
            <a:prstGeom prst="rect">
              <a:avLst/>
            </a:prstGeom>
            <a:solidFill>
              <a:srgbClr val="008000"/>
            </a:solidFill>
            <a:ln w="9525">
              <a:solidFill>
                <a:srgbClr val="008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2836" name="Rectangle 159"/>
            <p:cNvSpPr>
              <a:spLocks noChangeArrowheads="1"/>
            </p:cNvSpPr>
            <p:nvPr/>
          </p:nvSpPr>
          <p:spPr bwMode="auto">
            <a:xfrm>
              <a:off x="3744" y="432"/>
              <a:ext cx="288" cy="288"/>
            </a:xfrm>
            <a:prstGeom prst="rect">
              <a:avLst/>
            </a:prstGeom>
            <a:solidFill>
              <a:srgbClr val="008000"/>
            </a:solidFill>
            <a:ln w="9525">
              <a:solidFill>
                <a:srgbClr val="008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2837" name="Rectangle 160"/>
            <p:cNvSpPr>
              <a:spLocks noChangeArrowheads="1"/>
            </p:cNvSpPr>
            <p:nvPr/>
          </p:nvSpPr>
          <p:spPr bwMode="auto">
            <a:xfrm>
              <a:off x="3456" y="432"/>
              <a:ext cx="288" cy="288"/>
            </a:xfrm>
            <a:prstGeom prst="rect">
              <a:avLst/>
            </a:prstGeom>
            <a:solidFill>
              <a:srgbClr val="008000"/>
            </a:solidFill>
            <a:ln w="9525">
              <a:solidFill>
                <a:srgbClr val="008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2838" name="Rectangle 161"/>
            <p:cNvSpPr>
              <a:spLocks noChangeArrowheads="1"/>
            </p:cNvSpPr>
            <p:nvPr/>
          </p:nvSpPr>
          <p:spPr bwMode="auto">
            <a:xfrm>
              <a:off x="3168" y="432"/>
              <a:ext cx="288" cy="288"/>
            </a:xfrm>
            <a:prstGeom prst="rect">
              <a:avLst/>
            </a:prstGeom>
            <a:solidFill>
              <a:srgbClr val="008000"/>
            </a:solidFill>
            <a:ln w="9525">
              <a:solidFill>
                <a:srgbClr val="008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2839" name="Rectangle 162"/>
            <p:cNvSpPr>
              <a:spLocks noChangeArrowheads="1"/>
            </p:cNvSpPr>
            <p:nvPr/>
          </p:nvSpPr>
          <p:spPr bwMode="auto">
            <a:xfrm>
              <a:off x="2880" y="432"/>
              <a:ext cx="288" cy="288"/>
            </a:xfrm>
            <a:prstGeom prst="rect">
              <a:avLst/>
            </a:prstGeom>
            <a:solidFill>
              <a:srgbClr val="008000"/>
            </a:solidFill>
            <a:ln w="9525">
              <a:solidFill>
                <a:srgbClr val="008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2840" name="Rectangle 163"/>
            <p:cNvSpPr>
              <a:spLocks noChangeArrowheads="1"/>
            </p:cNvSpPr>
            <p:nvPr/>
          </p:nvSpPr>
          <p:spPr bwMode="auto">
            <a:xfrm>
              <a:off x="2592" y="432"/>
              <a:ext cx="288" cy="288"/>
            </a:xfrm>
            <a:prstGeom prst="rect">
              <a:avLst/>
            </a:prstGeom>
            <a:solidFill>
              <a:srgbClr val="008000"/>
            </a:solidFill>
            <a:ln w="9525">
              <a:solidFill>
                <a:srgbClr val="008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2841" name="Rectangle 164"/>
            <p:cNvSpPr>
              <a:spLocks noChangeArrowheads="1"/>
            </p:cNvSpPr>
            <p:nvPr/>
          </p:nvSpPr>
          <p:spPr bwMode="auto">
            <a:xfrm>
              <a:off x="4032" y="432"/>
              <a:ext cx="288" cy="288"/>
            </a:xfrm>
            <a:prstGeom prst="rect">
              <a:avLst/>
            </a:prstGeom>
            <a:solidFill>
              <a:srgbClr val="008000"/>
            </a:solidFill>
            <a:ln w="9525">
              <a:solidFill>
                <a:srgbClr val="008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</p:grpSp>
      <p:sp>
        <p:nvSpPr>
          <p:cNvPr id="25798" name="Text Box 198"/>
          <p:cNvSpPr txBox="1">
            <a:spLocks noChangeArrowheads="1"/>
          </p:cNvSpPr>
          <p:nvPr/>
        </p:nvSpPr>
        <p:spPr bwMode="auto">
          <a:xfrm>
            <a:off x="1004888" y="544513"/>
            <a:ext cx="5995987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000066"/>
                </a:solidFill>
                <a:latin typeface="Arial" charset="0"/>
              </a:rPr>
              <a:t>Dán nẹp chung quanh tấm  đan.</a:t>
            </a:r>
          </a:p>
        </p:txBody>
      </p:sp>
      <p:grpSp>
        <p:nvGrpSpPr>
          <p:cNvPr id="7" name="Group 244"/>
          <p:cNvGrpSpPr>
            <a:grpSpLocks/>
          </p:cNvGrpSpPr>
          <p:nvPr/>
        </p:nvGrpSpPr>
        <p:grpSpPr bwMode="auto">
          <a:xfrm>
            <a:off x="473075" y="1911350"/>
            <a:ext cx="4191000" cy="4114800"/>
            <a:chOff x="192" y="1432"/>
            <a:chExt cx="2640" cy="2592"/>
          </a:xfrm>
        </p:grpSpPr>
        <p:grpSp>
          <p:nvGrpSpPr>
            <p:cNvPr id="32789" name="Group 200"/>
            <p:cNvGrpSpPr>
              <a:grpSpLocks/>
            </p:cNvGrpSpPr>
            <p:nvPr/>
          </p:nvGrpSpPr>
          <p:grpSpPr bwMode="auto">
            <a:xfrm>
              <a:off x="192" y="1442"/>
              <a:ext cx="2592" cy="288"/>
              <a:chOff x="1728" y="432"/>
              <a:chExt cx="2592" cy="288"/>
            </a:xfrm>
          </p:grpSpPr>
          <p:sp>
            <p:nvSpPr>
              <p:cNvPr id="32824" name="Rectangle 201"/>
              <p:cNvSpPr>
                <a:spLocks noChangeArrowheads="1"/>
              </p:cNvSpPr>
              <p:nvPr/>
            </p:nvSpPr>
            <p:spPr bwMode="auto">
              <a:xfrm>
                <a:off x="2304" y="432"/>
                <a:ext cx="288" cy="288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bg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32825" name="Rectangle 202"/>
              <p:cNvSpPr>
                <a:spLocks noChangeArrowheads="1"/>
              </p:cNvSpPr>
              <p:nvPr/>
            </p:nvSpPr>
            <p:spPr bwMode="auto">
              <a:xfrm>
                <a:off x="2016" y="432"/>
                <a:ext cx="288" cy="288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bg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32826" name="Rectangle 203"/>
              <p:cNvSpPr>
                <a:spLocks noChangeArrowheads="1"/>
              </p:cNvSpPr>
              <p:nvPr/>
            </p:nvSpPr>
            <p:spPr bwMode="auto">
              <a:xfrm>
                <a:off x="1728" y="432"/>
                <a:ext cx="288" cy="288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bg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32827" name="Rectangle 204"/>
              <p:cNvSpPr>
                <a:spLocks noChangeArrowheads="1"/>
              </p:cNvSpPr>
              <p:nvPr/>
            </p:nvSpPr>
            <p:spPr bwMode="auto">
              <a:xfrm>
                <a:off x="3744" y="432"/>
                <a:ext cx="288" cy="288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bg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32828" name="Rectangle 205"/>
              <p:cNvSpPr>
                <a:spLocks noChangeArrowheads="1"/>
              </p:cNvSpPr>
              <p:nvPr/>
            </p:nvSpPr>
            <p:spPr bwMode="auto">
              <a:xfrm>
                <a:off x="3456" y="432"/>
                <a:ext cx="288" cy="288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bg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32829" name="Rectangle 206"/>
              <p:cNvSpPr>
                <a:spLocks noChangeArrowheads="1"/>
              </p:cNvSpPr>
              <p:nvPr/>
            </p:nvSpPr>
            <p:spPr bwMode="auto">
              <a:xfrm>
                <a:off x="3168" y="432"/>
                <a:ext cx="288" cy="288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bg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32830" name="Rectangle 207"/>
              <p:cNvSpPr>
                <a:spLocks noChangeArrowheads="1"/>
              </p:cNvSpPr>
              <p:nvPr/>
            </p:nvSpPr>
            <p:spPr bwMode="auto">
              <a:xfrm>
                <a:off x="2880" y="432"/>
                <a:ext cx="288" cy="288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bg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32831" name="Rectangle 208"/>
              <p:cNvSpPr>
                <a:spLocks noChangeArrowheads="1"/>
              </p:cNvSpPr>
              <p:nvPr/>
            </p:nvSpPr>
            <p:spPr bwMode="auto">
              <a:xfrm>
                <a:off x="2592" y="432"/>
                <a:ext cx="288" cy="288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bg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32832" name="Rectangle 209"/>
              <p:cNvSpPr>
                <a:spLocks noChangeArrowheads="1"/>
              </p:cNvSpPr>
              <p:nvPr/>
            </p:nvSpPr>
            <p:spPr bwMode="auto">
              <a:xfrm>
                <a:off x="4032" y="432"/>
                <a:ext cx="288" cy="288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bg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</p:grpSp>
        <p:grpSp>
          <p:nvGrpSpPr>
            <p:cNvPr id="32790" name="Group 210"/>
            <p:cNvGrpSpPr>
              <a:grpSpLocks/>
            </p:cNvGrpSpPr>
            <p:nvPr/>
          </p:nvGrpSpPr>
          <p:grpSpPr bwMode="auto">
            <a:xfrm>
              <a:off x="192" y="3736"/>
              <a:ext cx="2592" cy="288"/>
              <a:chOff x="672" y="192"/>
              <a:chExt cx="2592" cy="288"/>
            </a:xfrm>
          </p:grpSpPr>
          <p:sp>
            <p:nvSpPr>
              <p:cNvPr id="32815" name="Rectangle 211"/>
              <p:cNvSpPr>
                <a:spLocks noChangeArrowheads="1"/>
              </p:cNvSpPr>
              <p:nvPr/>
            </p:nvSpPr>
            <p:spPr bwMode="auto">
              <a:xfrm>
                <a:off x="1248" y="192"/>
                <a:ext cx="288" cy="288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bg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32816" name="Rectangle 212"/>
              <p:cNvSpPr>
                <a:spLocks noChangeArrowheads="1"/>
              </p:cNvSpPr>
              <p:nvPr/>
            </p:nvSpPr>
            <p:spPr bwMode="auto">
              <a:xfrm>
                <a:off x="960" y="192"/>
                <a:ext cx="288" cy="288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bg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32817" name="Rectangle 213"/>
              <p:cNvSpPr>
                <a:spLocks noChangeArrowheads="1"/>
              </p:cNvSpPr>
              <p:nvPr/>
            </p:nvSpPr>
            <p:spPr bwMode="auto">
              <a:xfrm>
                <a:off x="672" y="192"/>
                <a:ext cx="288" cy="288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bg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32818" name="Rectangle 214"/>
              <p:cNvSpPr>
                <a:spLocks noChangeArrowheads="1"/>
              </p:cNvSpPr>
              <p:nvPr/>
            </p:nvSpPr>
            <p:spPr bwMode="auto">
              <a:xfrm>
                <a:off x="2688" y="192"/>
                <a:ext cx="288" cy="288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bg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32819" name="Rectangle 215"/>
              <p:cNvSpPr>
                <a:spLocks noChangeArrowheads="1"/>
              </p:cNvSpPr>
              <p:nvPr/>
            </p:nvSpPr>
            <p:spPr bwMode="auto">
              <a:xfrm>
                <a:off x="2400" y="192"/>
                <a:ext cx="288" cy="288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bg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32820" name="Rectangle 216"/>
              <p:cNvSpPr>
                <a:spLocks noChangeArrowheads="1"/>
              </p:cNvSpPr>
              <p:nvPr/>
            </p:nvSpPr>
            <p:spPr bwMode="auto">
              <a:xfrm>
                <a:off x="2112" y="192"/>
                <a:ext cx="288" cy="288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bg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32821" name="Rectangle 217"/>
              <p:cNvSpPr>
                <a:spLocks noChangeArrowheads="1"/>
              </p:cNvSpPr>
              <p:nvPr/>
            </p:nvSpPr>
            <p:spPr bwMode="auto">
              <a:xfrm>
                <a:off x="1824" y="192"/>
                <a:ext cx="288" cy="288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bg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32822" name="Rectangle 218"/>
              <p:cNvSpPr>
                <a:spLocks noChangeArrowheads="1"/>
              </p:cNvSpPr>
              <p:nvPr/>
            </p:nvSpPr>
            <p:spPr bwMode="auto">
              <a:xfrm>
                <a:off x="1536" y="192"/>
                <a:ext cx="288" cy="288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bg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32823" name="Rectangle 219"/>
              <p:cNvSpPr>
                <a:spLocks noChangeArrowheads="1"/>
              </p:cNvSpPr>
              <p:nvPr/>
            </p:nvSpPr>
            <p:spPr bwMode="auto">
              <a:xfrm>
                <a:off x="2976" y="192"/>
                <a:ext cx="288" cy="288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bg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</p:grpSp>
        <p:grpSp>
          <p:nvGrpSpPr>
            <p:cNvPr id="32791" name="Group 220"/>
            <p:cNvGrpSpPr>
              <a:grpSpLocks/>
            </p:cNvGrpSpPr>
            <p:nvPr/>
          </p:nvGrpSpPr>
          <p:grpSpPr bwMode="auto">
            <a:xfrm rot="5400000">
              <a:off x="-950" y="2584"/>
              <a:ext cx="2592" cy="288"/>
              <a:chOff x="1728" y="432"/>
              <a:chExt cx="2592" cy="288"/>
            </a:xfrm>
          </p:grpSpPr>
          <p:sp>
            <p:nvSpPr>
              <p:cNvPr id="32806" name="Rectangle 221"/>
              <p:cNvSpPr>
                <a:spLocks noChangeArrowheads="1"/>
              </p:cNvSpPr>
              <p:nvPr/>
            </p:nvSpPr>
            <p:spPr bwMode="auto">
              <a:xfrm>
                <a:off x="2304" y="432"/>
                <a:ext cx="288" cy="288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bg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32807" name="Rectangle 222"/>
              <p:cNvSpPr>
                <a:spLocks noChangeArrowheads="1"/>
              </p:cNvSpPr>
              <p:nvPr/>
            </p:nvSpPr>
            <p:spPr bwMode="auto">
              <a:xfrm>
                <a:off x="2016" y="432"/>
                <a:ext cx="288" cy="288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bg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32808" name="Rectangle 223"/>
              <p:cNvSpPr>
                <a:spLocks noChangeArrowheads="1"/>
              </p:cNvSpPr>
              <p:nvPr/>
            </p:nvSpPr>
            <p:spPr bwMode="auto">
              <a:xfrm>
                <a:off x="1728" y="432"/>
                <a:ext cx="288" cy="288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bg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32809" name="Rectangle 224"/>
              <p:cNvSpPr>
                <a:spLocks noChangeArrowheads="1"/>
              </p:cNvSpPr>
              <p:nvPr/>
            </p:nvSpPr>
            <p:spPr bwMode="auto">
              <a:xfrm>
                <a:off x="3744" y="432"/>
                <a:ext cx="288" cy="288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bg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32810" name="Rectangle 225"/>
              <p:cNvSpPr>
                <a:spLocks noChangeArrowheads="1"/>
              </p:cNvSpPr>
              <p:nvPr/>
            </p:nvSpPr>
            <p:spPr bwMode="auto">
              <a:xfrm>
                <a:off x="3456" y="432"/>
                <a:ext cx="288" cy="288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bg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32811" name="Rectangle 226"/>
              <p:cNvSpPr>
                <a:spLocks noChangeArrowheads="1"/>
              </p:cNvSpPr>
              <p:nvPr/>
            </p:nvSpPr>
            <p:spPr bwMode="auto">
              <a:xfrm>
                <a:off x="3168" y="432"/>
                <a:ext cx="288" cy="288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bg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32812" name="Rectangle 227"/>
              <p:cNvSpPr>
                <a:spLocks noChangeArrowheads="1"/>
              </p:cNvSpPr>
              <p:nvPr/>
            </p:nvSpPr>
            <p:spPr bwMode="auto">
              <a:xfrm>
                <a:off x="2880" y="432"/>
                <a:ext cx="288" cy="288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bg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32813" name="Rectangle 228"/>
              <p:cNvSpPr>
                <a:spLocks noChangeArrowheads="1"/>
              </p:cNvSpPr>
              <p:nvPr/>
            </p:nvSpPr>
            <p:spPr bwMode="auto">
              <a:xfrm>
                <a:off x="2592" y="432"/>
                <a:ext cx="288" cy="288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bg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32814" name="Rectangle 229"/>
              <p:cNvSpPr>
                <a:spLocks noChangeArrowheads="1"/>
              </p:cNvSpPr>
              <p:nvPr/>
            </p:nvSpPr>
            <p:spPr bwMode="auto">
              <a:xfrm>
                <a:off x="4032" y="432"/>
                <a:ext cx="288" cy="288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bg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</p:grpSp>
        <p:grpSp>
          <p:nvGrpSpPr>
            <p:cNvPr id="32792" name="Group 230"/>
            <p:cNvGrpSpPr>
              <a:grpSpLocks/>
            </p:cNvGrpSpPr>
            <p:nvPr/>
          </p:nvGrpSpPr>
          <p:grpSpPr bwMode="auto">
            <a:xfrm rot="5400000">
              <a:off x="1344" y="2584"/>
              <a:ext cx="2592" cy="288"/>
              <a:chOff x="1728" y="432"/>
              <a:chExt cx="2592" cy="288"/>
            </a:xfrm>
          </p:grpSpPr>
          <p:sp>
            <p:nvSpPr>
              <p:cNvPr id="32797" name="Rectangle 231"/>
              <p:cNvSpPr>
                <a:spLocks noChangeArrowheads="1"/>
              </p:cNvSpPr>
              <p:nvPr/>
            </p:nvSpPr>
            <p:spPr bwMode="auto">
              <a:xfrm>
                <a:off x="2304" y="432"/>
                <a:ext cx="288" cy="288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bg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32798" name="Rectangle 232"/>
              <p:cNvSpPr>
                <a:spLocks noChangeArrowheads="1"/>
              </p:cNvSpPr>
              <p:nvPr/>
            </p:nvSpPr>
            <p:spPr bwMode="auto">
              <a:xfrm>
                <a:off x="2016" y="432"/>
                <a:ext cx="288" cy="288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bg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32799" name="Rectangle 233"/>
              <p:cNvSpPr>
                <a:spLocks noChangeArrowheads="1"/>
              </p:cNvSpPr>
              <p:nvPr/>
            </p:nvSpPr>
            <p:spPr bwMode="auto">
              <a:xfrm>
                <a:off x="1728" y="432"/>
                <a:ext cx="288" cy="288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bg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32800" name="Rectangle 234"/>
              <p:cNvSpPr>
                <a:spLocks noChangeArrowheads="1"/>
              </p:cNvSpPr>
              <p:nvPr/>
            </p:nvSpPr>
            <p:spPr bwMode="auto">
              <a:xfrm>
                <a:off x="3744" y="432"/>
                <a:ext cx="288" cy="288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bg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32801" name="Rectangle 235"/>
              <p:cNvSpPr>
                <a:spLocks noChangeArrowheads="1"/>
              </p:cNvSpPr>
              <p:nvPr/>
            </p:nvSpPr>
            <p:spPr bwMode="auto">
              <a:xfrm>
                <a:off x="3456" y="432"/>
                <a:ext cx="288" cy="288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bg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32802" name="Rectangle 236"/>
              <p:cNvSpPr>
                <a:spLocks noChangeArrowheads="1"/>
              </p:cNvSpPr>
              <p:nvPr/>
            </p:nvSpPr>
            <p:spPr bwMode="auto">
              <a:xfrm>
                <a:off x="3168" y="432"/>
                <a:ext cx="288" cy="288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bg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32803" name="Rectangle 237"/>
              <p:cNvSpPr>
                <a:spLocks noChangeArrowheads="1"/>
              </p:cNvSpPr>
              <p:nvPr/>
            </p:nvSpPr>
            <p:spPr bwMode="auto">
              <a:xfrm>
                <a:off x="2880" y="432"/>
                <a:ext cx="288" cy="288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bg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32804" name="Rectangle 238"/>
              <p:cNvSpPr>
                <a:spLocks noChangeArrowheads="1"/>
              </p:cNvSpPr>
              <p:nvPr/>
            </p:nvSpPr>
            <p:spPr bwMode="auto">
              <a:xfrm>
                <a:off x="2592" y="432"/>
                <a:ext cx="288" cy="288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bg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32805" name="Rectangle 239"/>
              <p:cNvSpPr>
                <a:spLocks noChangeArrowheads="1"/>
              </p:cNvSpPr>
              <p:nvPr/>
            </p:nvSpPr>
            <p:spPr bwMode="auto">
              <a:xfrm>
                <a:off x="4032" y="432"/>
                <a:ext cx="288" cy="288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bg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</p:grpSp>
        <p:sp>
          <p:nvSpPr>
            <p:cNvPr id="32793" name="Text Box 240"/>
            <p:cNvSpPr txBox="1">
              <a:spLocks noChangeArrowheads="1"/>
            </p:cNvSpPr>
            <p:nvPr/>
          </p:nvSpPr>
          <p:spPr bwMode="auto">
            <a:xfrm>
              <a:off x="1159" y="1442"/>
              <a:ext cx="1673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>
                  <a:latin typeface="Arial" charset="0"/>
                </a:rPr>
                <a:t>Bôi keo dán</a:t>
              </a:r>
            </a:p>
          </p:txBody>
        </p:sp>
        <p:sp>
          <p:nvSpPr>
            <p:cNvPr id="32794" name="Text Box 241"/>
            <p:cNvSpPr txBox="1">
              <a:spLocks noChangeArrowheads="1"/>
            </p:cNvSpPr>
            <p:nvPr/>
          </p:nvSpPr>
          <p:spPr bwMode="auto">
            <a:xfrm>
              <a:off x="1063" y="3737"/>
              <a:ext cx="1673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>
                  <a:latin typeface="Arial" charset="0"/>
                </a:rPr>
                <a:t>Bôi keo dán</a:t>
              </a:r>
            </a:p>
          </p:txBody>
        </p:sp>
        <p:sp>
          <p:nvSpPr>
            <p:cNvPr id="32795" name="Text Box 242"/>
            <p:cNvSpPr txBox="1">
              <a:spLocks noChangeArrowheads="1"/>
            </p:cNvSpPr>
            <p:nvPr/>
          </p:nvSpPr>
          <p:spPr bwMode="auto">
            <a:xfrm rot="5400000">
              <a:off x="-509" y="3015"/>
              <a:ext cx="1673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>
                  <a:latin typeface="Arial" charset="0"/>
                </a:rPr>
                <a:t>Bôi keo dán</a:t>
              </a:r>
            </a:p>
          </p:txBody>
        </p:sp>
        <p:sp>
          <p:nvSpPr>
            <p:cNvPr id="32796" name="Text Box 243"/>
            <p:cNvSpPr txBox="1">
              <a:spLocks noChangeArrowheads="1"/>
            </p:cNvSpPr>
            <p:nvPr/>
          </p:nvSpPr>
          <p:spPr bwMode="auto">
            <a:xfrm rot="-5400000">
              <a:off x="1785" y="2250"/>
              <a:ext cx="1673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>
                  <a:latin typeface="Arial" charset="0"/>
                </a:rPr>
                <a:t>Bôi keo dán</a:t>
              </a:r>
            </a:p>
          </p:txBody>
        </p:sp>
      </p:grpSp>
      <p:grpSp>
        <p:nvGrpSpPr>
          <p:cNvPr id="12" name="Group 257"/>
          <p:cNvGrpSpPr>
            <a:grpSpLocks/>
          </p:cNvGrpSpPr>
          <p:nvPr/>
        </p:nvGrpSpPr>
        <p:grpSpPr bwMode="auto">
          <a:xfrm rot="2432656">
            <a:off x="473075" y="1835150"/>
            <a:ext cx="4114800" cy="533400"/>
            <a:chOff x="3168" y="3116"/>
            <a:chExt cx="2592" cy="336"/>
          </a:xfrm>
        </p:grpSpPr>
        <p:grpSp>
          <p:nvGrpSpPr>
            <p:cNvPr id="32778" name="Group 246"/>
            <p:cNvGrpSpPr>
              <a:grpSpLocks/>
            </p:cNvGrpSpPr>
            <p:nvPr/>
          </p:nvGrpSpPr>
          <p:grpSpPr bwMode="auto">
            <a:xfrm rot="8363001">
              <a:off x="3168" y="3164"/>
              <a:ext cx="2592" cy="288"/>
              <a:chOff x="1728" y="432"/>
              <a:chExt cx="2592" cy="288"/>
            </a:xfrm>
          </p:grpSpPr>
          <p:sp>
            <p:nvSpPr>
              <p:cNvPr id="32780" name="Rectangle 247"/>
              <p:cNvSpPr>
                <a:spLocks noChangeArrowheads="1"/>
              </p:cNvSpPr>
              <p:nvPr/>
            </p:nvSpPr>
            <p:spPr bwMode="auto">
              <a:xfrm>
                <a:off x="2304" y="432"/>
                <a:ext cx="288" cy="288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bg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32781" name="Rectangle 248"/>
              <p:cNvSpPr>
                <a:spLocks noChangeArrowheads="1"/>
              </p:cNvSpPr>
              <p:nvPr/>
            </p:nvSpPr>
            <p:spPr bwMode="auto">
              <a:xfrm>
                <a:off x="2016" y="432"/>
                <a:ext cx="288" cy="288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bg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32782" name="Rectangle 249"/>
              <p:cNvSpPr>
                <a:spLocks noChangeArrowheads="1"/>
              </p:cNvSpPr>
              <p:nvPr/>
            </p:nvSpPr>
            <p:spPr bwMode="auto">
              <a:xfrm>
                <a:off x="1728" y="432"/>
                <a:ext cx="288" cy="288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bg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32783" name="Rectangle 250"/>
              <p:cNvSpPr>
                <a:spLocks noChangeArrowheads="1"/>
              </p:cNvSpPr>
              <p:nvPr/>
            </p:nvSpPr>
            <p:spPr bwMode="auto">
              <a:xfrm>
                <a:off x="3744" y="432"/>
                <a:ext cx="288" cy="288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bg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32784" name="Rectangle 251"/>
              <p:cNvSpPr>
                <a:spLocks noChangeArrowheads="1"/>
              </p:cNvSpPr>
              <p:nvPr/>
            </p:nvSpPr>
            <p:spPr bwMode="auto">
              <a:xfrm>
                <a:off x="3456" y="432"/>
                <a:ext cx="288" cy="288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bg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32785" name="Rectangle 252"/>
              <p:cNvSpPr>
                <a:spLocks noChangeArrowheads="1"/>
              </p:cNvSpPr>
              <p:nvPr/>
            </p:nvSpPr>
            <p:spPr bwMode="auto">
              <a:xfrm>
                <a:off x="3168" y="432"/>
                <a:ext cx="288" cy="288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bg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32786" name="Rectangle 253"/>
              <p:cNvSpPr>
                <a:spLocks noChangeArrowheads="1"/>
              </p:cNvSpPr>
              <p:nvPr/>
            </p:nvSpPr>
            <p:spPr bwMode="auto">
              <a:xfrm>
                <a:off x="2880" y="432"/>
                <a:ext cx="288" cy="288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bg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32787" name="Rectangle 254"/>
              <p:cNvSpPr>
                <a:spLocks noChangeArrowheads="1"/>
              </p:cNvSpPr>
              <p:nvPr/>
            </p:nvSpPr>
            <p:spPr bwMode="auto">
              <a:xfrm>
                <a:off x="2592" y="432"/>
                <a:ext cx="288" cy="288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bg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32788" name="Rectangle 255"/>
              <p:cNvSpPr>
                <a:spLocks noChangeArrowheads="1"/>
              </p:cNvSpPr>
              <p:nvPr/>
            </p:nvSpPr>
            <p:spPr bwMode="auto">
              <a:xfrm>
                <a:off x="4032" y="432"/>
                <a:ext cx="288" cy="288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bg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</p:grpSp>
        <p:sp>
          <p:nvSpPr>
            <p:cNvPr id="32779" name="Text Box 256"/>
            <p:cNvSpPr txBox="1">
              <a:spLocks noChangeArrowheads="1"/>
            </p:cNvSpPr>
            <p:nvPr/>
          </p:nvSpPr>
          <p:spPr bwMode="auto">
            <a:xfrm rot="-2322898">
              <a:off x="3932" y="3116"/>
              <a:ext cx="1100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>
                  <a:latin typeface="Arial" charset="0"/>
                </a:rPr>
                <a:t>B</a:t>
              </a:r>
              <a:r>
                <a:rPr lang="vi-VN">
                  <a:latin typeface="Arial" charset="0"/>
                </a:rPr>
                <a:t>ô</a:t>
              </a:r>
              <a:r>
                <a:rPr lang="en-US">
                  <a:latin typeface="Arial" charset="0"/>
                </a:rPr>
                <a:t>i keo d</a:t>
              </a:r>
              <a:r>
                <a:rPr lang="vi-VN">
                  <a:latin typeface="Arial" charset="0"/>
                </a:rPr>
                <a:t>á</a:t>
              </a:r>
              <a:r>
                <a:rPr lang="en-US">
                  <a:latin typeface="Arial" charset="0"/>
                </a:rPr>
                <a:t>n</a:t>
              </a:r>
              <a:endParaRPr lang="vi-VN">
                <a:latin typeface="Arial" charset="0"/>
              </a:endParaRP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57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4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1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1" presetID="31" presetClass="entr" presetSubtype="0" fill="hold" nodeType="afterEffect">
                                  <p:stCondLst>
                                    <p:cond delay="200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28" presetID="6" presetClass="entr" presetSubtype="16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0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7500"/>
                            </p:stCondLst>
                            <p:childTnLst>
                              <p:par>
                                <p:cTn id="32" presetID="35" presetClass="exit" presetSubtype="0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3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20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72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20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20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 nodeType="afterGroup">
                            <p:stCondLst>
                              <p:cond delay="11500"/>
                            </p:stCondLst>
                            <p:childTnLst>
                              <p:par>
                                <p:cTn id="39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1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 nodeType="afterGroup">
                            <p:stCondLst>
                              <p:cond delay="13500"/>
                            </p:stCondLst>
                            <p:childTnLst>
                              <p:par>
                                <p:cTn id="43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5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 nodeType="afterGroup">
                            <p:stCondLst>
                              <p:cond delay="15500"/>
                            </p:stCondLst>
                            <p:childTnLst>
                              <p:par>
                                <p:cTn id="47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798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794" name="Group 161"/>
          <p:cNvGrpSpPr>
            <a:grpSpLocks/>
          </p:cNvGrpSpPr>
          <p:nvPr/>
        </p:nvGrpSpPr>
        <p:grpSpPr bwMode="auto">
          <a:xfrm>
            <a:off x="2371725" y="1758950"/>
            <a:ext cx="4114800" cy="4117975"/>
            <a:chOff x="1494" y="1108"/>
            <a:chExt cx="2592" cy="2594"/>
          </a:xfrm>
        </p:grpSpPr>
        <p:grpSp>
          <p:nvGrpSpPr>
            <p:cNvPr id="33795" name="Group 5"/>
            <p:cNvGrpSpPr>
              <a:grpSpLocks/>
            </p:cNvGrpSpPr>
            <p:nvPr/>
          </p:nvGrpSpPr>
          <p:grpSpPr bwMode="auto">
            <a:xfrm>
              <a:off x="1494" y="2545"/>
              <a:ext cx="2592" cy="288"/>
              <a:chOff x="1728" y="432"/>
              <a:chExt cx="2592" cy="288"/>
            </a:xfrm>
          </p:grpSpPr>
          <p:sp>
            <p:nvSpPr>
              <p:cNvPr id="33941" name="Rectangle 6"/>
              <p:cNvSpPr>
                <a:spLocks noChangeArrowheads="1"/>
              </p:cNvSpPr>
              <p:nvPr/>
            </p:nvSpPr>
            <p:spPr bwMode="auto">
              <a:xfrm>
                <a:off x="2304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33942" name="Rectangle 7"/>
              <p:cNvSpPr>
                <a:spLocks noChangeArrowheads="1"/>
              </p:cNvSpPr>
              <p:nvPr/>
            </p:nvSpPr>
            <p:spPr bwMode="auto">
              <a:xfrm>
                <a:off x="2016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33943" name="Rectangle 8"/>
              <p:cNvSpPr>
                <a:spLocks noChangeArrowheads="1"/>
              </p:cNvSpPr>
              <p:nvPr/>
            </p:nvSpPr>
            <p:spPr bwMode="auto">
              <a:xfrm>
                <a:off x="1728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33944" name="Rectangle 9"/>
              <p:cNvSpPr>
                <a:spLocks noChangeArrowheads="1"/>
              </p:cNvSpPr>
              <p:nvPr/>
            </p:nvSpPr>
            <p:spPr bwMode="auto">
              <a:xfrm>
                <a:off x="3744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33945" name="Rectangle 10"/>
              <p:cNvSpPr>
                <a:spLocks noChangeArrowheads="1"/>
              </p:cNvSpPr>
              <p:nvPr/>
            </p:nvSpPr>
            <p:spPr bwMode="auto">
              <a:xfrm>
                <a:off x="3456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33946" name="Rectangle 11"/>
              <p:cNvSpPr>
                <a:spLocks noChangeArrowheads="1"/>
              </p:cNvSpPr>
              <p:nvPr/>
            </p:nvSpPr>
            <p:spPr bwMode="auto">
              <a:xfrm>
                <a:off x="3168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33947" name="Rectangle 12"/>
              <p:cNvSpPr>
                <a:spLocks noChangeArrowheads="1"/>
              </p:cNvSpPr>
              <p:nvPr/>
            </p:nvSpPr>
            <p:spPr bwMode="auto">
              <a:xfrm>
                <a:off x="2880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33948" name="Rectangle 13"/>
              <p:cNvSpPr>
                <a:spLocks noChangeArrowheads="1"/>
              </p:cNvSpPr>
              <p:nvPr/>
            </p:nvSpPr>
            <p:spPr bwMode="auto">
              <a:xfrm>
                <a:off x="2592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33949" name="Rectangle 14"/>
              <p:cNvSpPr>
                <a:spLocks noChangeArrowheads="1"/>
              </p:cNvSpPr>
              <p:nvPr/>
            </p:nvSpPr>
            <p:spPr bwMode="auto">
              <a:xfrm>
                <a:off x="4032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</p:grpSp>
        <p:grpSp>
          <p:nvGrpSpPr>
            <p:cNvPr id="33796" name="Group 15"/>
            <p:cNvGrpSpPr>
              <a:grpSpLocks/>
            </p:cNvGrpSpPr>
            <p:nvPr/>
          </p:nvGrpSpPr>
          <p:grpSpPr bwMode="auto">
            <a:xfrm>
              <a:off x="1494" y="1109"/>
              <a:ext cx="2592" cy="288"/>
              <a:chOff x="1728" y="432"/>
              <a:chExt cx="2592" cy="288"/>
            </a:xfrm>
          </p:grpSpPr>
          <p:sp>
            <p:nvSpPr>
              <p:cNvPr id="33932" name="Rectangle 16"/>
              <p:cNvSpPr>
                <a:spLocks noChangeArrowheads="1"/>
              </p:cNvSpPr>
              <p:nvPr/>
            </p:nvSpPr>
            <p:spPr bwMode="auto">
              <a:xfrm>
                <a:off x="2304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33933" name="Rectangle 17"/>
              <p:cNvSpPr>
                <a:spLocks noChangeArrowheads="1"/>
              </p:cNvSpPr>
              <p:nvPr/>
            </p:nvSpPr>
            <p:spPr bwMode="auto">
              <a:xfrm>
                <a:off x="2016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33934" name="Rectangle 18"/>
              <p:cNvSpPr>
                <a:spLocks noChangeArrowheads="1"/>
              </p:cNvSpPr>
              <p:nvPr/>
            </p:nvSpPr>
            <p:spPr bwMode="auto">
              <a:xfrm>
                <a:off x="1728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33935" name="Rectangle 19"/>
              <p:cNvSpPr>
                <a:spLocks noChangeArrowheads="1"/>
              </p:cNvSpPr>
              <p:nvPr/>
            </p:nvSpPr>
            <p:spPr bwMode="auto">
              <a:xfrm>
                <a:off x="3744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33936" name="Rectangle 20"/>
              <p:cNvSpPr>
                <a:spLocks noChangeArrowheads="1"/>
              </p:cNvSpPr>
              <p:nvPr/>
            </p:nvSpPr>
            <p:spPr bwMode="auto">
              <a:xfrm>
                <a:off x="3456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33937" name="Rectangle 21"/>
              <p:cNvSpPr>
                <a:spLocks noChangeArrowheads="1"/>
              </p:cNvSpPr>
              <p:nvPr/>
            </p:nvSpPr>
            <p:spPr bwMode="auto">
              <a:xfrm>
                <a:off x="3168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33938" name="Rectangle 22"/>
              <p:cNvSpPr>
                <a:spLocks noChangeArrowheads="1"/>
              </p:cNvSpPr>
              <p:nvPr/>
            </p:nvSpPr>
            <p:spPr bwMode="auto">
              <a:xfrm>
                <a:off x="2880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33939" name="Rectangle 23"/>
              <p:cNvSpPr>
                <a:spLocks noChangeArrowheads="1"/>
              </p:cNvSpPr>
              <p:nvPr/>
            </p:nvSpPr>
            <p:spPr bwMode="auto">
              <a:xfrm>
                <a:off x="2592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33940" name="Rectangle 24"/>
              <p:cNvSpPr>
                <a:spLocks noChangeArrowheads="1"/>
              </p:cNvSpPr>
              <p:nvPr/>
            </p:nvSpPr>
            <p:spPr bwMode="auto">
              <a:xfrm>
                <a:off x="4032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</p:grpSp>
        <p:grpSp>
          <p:nvGrpSpPr>
            <p:cNvPr id="33797" name="Group 25"/>
            <p:cNvGrpSpPr>
              <a:grpSpLocks/>
            </p:cNvGrpSpPr>
            <p:nvPr/>
          </p:nvGrpSpPr>
          <p:grpSpPr bwMode="auto">
            <a:xfrm>
              <a:off x="1494" y="3405"/>
              <a:ext cx="2592" cy="288"/>
              <a:chOff x="1728" y="432"/>
              <a:chExt cx="2592" cy="288"/>
            </a:xfrm>
          </p:grpSpPr>
          <p:sp>
            <p:nvSpPr>
              <p:cNvPr id="33923" name="Rectangle 26"/>
              <p:cNvSpPr>
                <a:spLocks noChangeArrowheads="1"/>
              </p:cNvSpPr>
              <p:nvPr/>
            </p:nvSpPr>
            <p:spPr bwMode="auto">
              <a:xfrm>
                <a:off x="2304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33924" name="Rectangle 27"/>
              <p:cNvSpPr>
                <a:spLocks noChangeArrowheads="1"/>
              </p:cNvSpPr>
              <p:nvPr/>
            </p:nvSpPr>
            <p:spPr bwMode="auto">
              <a:xfrm>
                <a:off x="2016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33925" name="Rectangle 28"/>
              <p:cNvSpPr>
                <a:spLocks noChangeArrowheads="1"/>
              </p:cNvSpPr>
              <p:nvPr/>
            </p:nvSpPr>
            <p:spPr bwMode="auto">
              <a:xfrm>
                <a:off x="1728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33926" name="Rectangle 29"/>
              <p:cNvSpPr>
                <a:spLocks noChangeArrowheads="1"/>
              </p:cNvSpPr>
              <p:nvPr/>
            </p:nvSpPr>
            <p:spPr bwMode="auto">
              <a:xfrm>
                <a:off x="3744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33927" name="Rectangle 30"/>
              <p:cNvSpPr>
                <a:spLocks noChangeArrowheads="1"/>
              </p:cNvSpPr>
              <p:nvPr/>
            </p:nvSpPr>
            <p:spPr bwMode="auto">
              <a:xfrm>
                <a:off x="3456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33928" name="Rectangle 31"/>
              <p:cNvSpPr>
                <a:spLocks noChangeArrowheads="1"/>
              </p:cNvSpPr>
              <p:nvPr/>
            </p:nvSpPr>
            <p:spPr bwMode="auto">
              <a:xfrm>
                <a:off x="3168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33929" name="Rectangle 32"/>
              <p:cNvSpPr>
                <a:spLocks noChangeArrowheads="1"/>
              </p:cNvSpPr>
              <p:nvPr/>
            </p:nvSpPr>
            <p:spPr bwMode="auto">
              <a:xfrm>
                <a:off x="2880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33930" name="Rectangle 33"/>
              <p:cNvSpPr>
                <a:spLocks noChangeArrowheads="1"/>
              </p:cNvSpPr>
              <p:nvPr/>
            </p:nvSpPr>
            <p:spPr bwMode="auto">
              <a:xfrm>
                <a:off x="2592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33931" name="Rectangle 34"/>
              <p:cNvSpPr>
                <a:spLocks noChangeArrowheads="1"/>
              </p:cNvSpPr>
              <p:nvPr/>
            </p:nvSpPr>
            <p:spPr bwMode="auto">
              <a:xfrm>
                <a:off x="4032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</p:grpSp>
        <p:grpSp>
          <p:nvGrpSpPr>
            <p:cNvPr id="33798" name="Group 35"/>
            <p:cNvGrpSpPr>
              <a:grpSpLocks/>
            </p:cNvGrpSpPr>
            <p:nvPr/>
          </p:nvGrpSpPr>
          <p:grpSpPr bwMode="auto">
            <a:xfrm>
              <a:off x="1494" y="1397"/>
              <a:ext cx="2592" cy="288"/>
              <a:chOff x="1728" y="432"/>
              <a:chExt cx="2592" cy="288"/>
            </a:xfrm>
          </p:grpSpPr>
          <p:sp>
            <p:nvSpPr>
              <p:cNvPr id="33914" name="Rectangle 36"/>
              <p:cNvSpPr>
                <a:spLocks noChangeArrowheads="1"/>
              </p:cNvSpPr>
              <p:nvPr/>
            </p:nvSpPr>
            <p:spPr bwMode="auto">
              <a:xfrm>
                <a:off x="2304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33915" name="Rectangle 37"/>
              <p:cNvSpPr>
                <a:spLocks noChangeArrowheads="1"/>
              </p:cNvSpPr>
              <p:nvPr/>
            </p:nvSpPr>
            <p:spPr bwMode="auto">
              <a:xfrm>
                <a:off x="2016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33916" name="Rectangle 38"/>
              <p:cNvSpPr>
                <a:spLocks noChangeArrowheads="1"/>
              </p:cNvSpPr>
              <p:nvPr/>
            </p:nvSpPr>
            <p:spPr bwMode="auto">
              <a:xfrm>
                <a:off x="1728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33917" name="Rectangle 39"/>
              <p:cNvSpPr>
                <a:spLocks noChangeArrowheads="1"/>
              </p:cNvSpPr>
              <p:nvPr/>
            </p:nvSpPr>
            <p:spPr bwMode="auto">
              <a:xfrm>
                <a:off x="3744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33918" name="Rectangle 40"/>
              <p:cNvSpPr>
                <a:spLocks noChangeArrowheads="1"/>
              </p:cNvSpPr>
              <p:nvPr/>
            </p:nvSpPr>
            <p:spPr bwMode="auto">
              <a:xfrm>
                <a:off x="3456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33919" name="Rectangle 41"/>
              <p:cNvSpPr>
                <a:spLocks noChangeArrowheads="1"/>
              </p:cNvSpPr>
              <p:nvPr/>
            </p:nvSpPr>
            <p:spPr bwMode="auto">
              <a:xfrm>
                <a:off x="3168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33920" name="Rectangle 42"/>
              <p:cNvSpPr>
                <a:spLocks noChangeArrowheads="1"/>
              </p:cNvSpPr>
              <p:nvPr/>
            </p:nvSpPr>
            <p:spPr bwMode="auto">
              <a:xfrm>
                <a:off x="2880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33921" name="Rectangle 43"/>
              <p:cNvSpPr>
                <a:spLocks noChangeArrowheads="1"/>
              </p:cNvSpPr>
              <p:nvPr/>
            </p:nvSpPr>
            <p:spPr bwMode="auto">
              <a:xfrm>
                <a:off x="2592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33922" name="Rectangle 44"/>
              <p:cNvSpPr>
                <a:spLocks noChangeArrowheads="1"/>
              </p:cNvSpPr>
              <p:nvPr/>
            </p:nvSpPr>
            <p:spPr bwMode="auto">
              <a:xfrm>
                <a:off x="4032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</p:grpSp>
        <p:grpSp>
          <p:nvGrpSpPr>
            <p:cNvPr id="33799" name="Group 45"/>
            <p:cNvGrpSpPr>
              <a:grpSpLocks/>
            </p:cNvGrpSpPr>
            <p:nvPr/>
          </p:nvGrpSpPr>
          <p:grpSpPr bwMode="auto">
            <a:xfrm>
              <a:off x="1494" y="2258"/>
              <a:ext cx="2592" cy="288"/>
              <a:chOff x="1728" y="432"/>
              <a:chExt cx="2592" cy="288"/>
            </a:xfrm>
          </p:grpSpPr>
          <p:sp>
            <p:nvSpPr>
              <p:cNvPr id="33905" name="Rectangle 46"/>
              <p:cNvSpPr>
                <a:spLocks noChangeArrowheads="1"/>
              </p:cNvSpPr>
              <p:nvPr/>
            </p:nvSpPr>
            <p:spPr bwMode="auto">
              <a:xfrm>
                <a:off x="2304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33906" name="Rectangle 47"/>
              <p:cNvSpPr>
                <a:spLocks noChangeArrowheads="1"/>
              </p:cNvSpPr>
              <p:nvPr/>
            </p:nvSpPr>
            <p:spPr bwMode="auto">
              <a:xfrm>
                <a:off x="2016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33907" name="Rectangle 48"/>
              <p:cNvSpPr>
                <a:spLocks noChangeArrowheads="1"/>
              </p:cNvSpPr>
              <p:nvPr/>
            </p:nvSpPr>
            <p:spPr bwMode="auto">
              <a:xfrm>
                <a:off x="1728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33908" name="Rectangle 49"/>
              <p:cNvSpPr>
                <a:spLocks noChangeArrowheads="1"/>
              </p:cNvSpPr>
              <p:nvPr/>
            </p:nvSpPr>
            <p:spPr bwMode="auto">
              <a:xfrm>
                <a:off x="3744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33909" name="Rectangle 50"/>
              <p:cNvSpPr>
                <a:spLocks noChangeArrowheads="1"/>
              </p:cNvSpPr>
              <p:nvPr/>
            </p:nvSpPr>
            <p:spPr bwMode="auto">
              <a:xfrm>
                <a:off x="3456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33910" name="Rectangle 51"/>
              <p:cNvSpPr>
                <a:spLocks noChangeArrowheads="1"/>
              </p:cNvSpPr>
              <p:nvPr/>
            </p:nvSpPr>
            <p:spPr bwMode="auto">
              <a:xfrm>
                <a:off x="3168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33911" name="Rectangle 52"/>
              <p:cNvSpPr>
                <a:spLocks noChangeArrowheads="1"/>
              </p:cNvSpPr>
              <p:nvPr/>
            </p:nvSpPr>
            <p:spPr bwMode="auto">
              <a:xfrm>
                <a:off x="2880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33912" name="Rectangle 53"/>
              <p:cNvSpPr>
                <a:spLocks noChangeArrowheads="1"/>
              </p:cNvSpPr>
              <p:nvPr/>
            </p:nvSpPr>
            <p:spPr bwMode="auto">
              <a:xfrm>
                <a:off x="2592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33913" name="Rectangle 54"/>
              <p:cNvSpPr>
                <a:spLocks noChangeArrowheads="1"/>
              </p:cNvSpPr>
              <p:nvPr/>
            </p:nvSpPr>
            <p:spPr bwMode="auto">
              <a:xfrm>
                <a:off x="4032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</p:grpSp>
        <p:grpSp>
          <p:nvGrpSpPr>
            <p:cNvPr id="33800" name="Group 55"/>
            <p:cNvGrpSpPr>
              <a:grpSpLocks/>
            </p:cNvGrpSpPr>
            <p:nvPr/>
          </p:nvGrpSpPr>
          <p:grpSpPr bwMode="auto">
            <a:xfrm>
              <a:off x="1494" y="2831"/>
              <a:ext cx="2592" cy="288"/>
              <a:chOff x="1728" y="432"/>
              <a:chExt cx="2592" cy="288"/>
            </a:xfrm>
          </p:grpSpPr>
          <p:sp>
            <p:nvSpPr>
              <p:cNvPr id="33896" name="Rectangle 56"/>
              <p:cNvSpPr>
                <a:spLocks noChangeArrowheads="1"/>
              </p:cNvSpPr>
              <p:nvPr/>
            </p:nvSpPr>
            <p:spPr bwMode="auto">
              <a:xfrm>
                <a:off x="2304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33897" name="Rectangle 57"/>
              <p:cNvSpPr>
                <a:spLocks noChangeArrowheads="1"/>
              </p:cNvSpPr>
              <p:nvPr/>
            </p:nvSpPr>
            <p:spPr bwMode="auto">
              <a:xfrm>
                <a:off x="2016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33898" name="Rectangle 58"/>
              <p:cNvSpPr>
                <a:spLocks noChangeArrowheads="1"/>
              </p:cNvSpPr>
              <p:nvPr/>
            </p:nvSpPr>
            <p:spPr bwMode="auto">
              <a:xfrm>
                <a:off x="1728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33899" name="Rectangle 59"/>
              <p:cNvSpPr>
                <a:spLocks noChangeArrowheads="1"/>
              </p:cNvSpPr>
              <p:nvPr/>
            </p:nvSpPr>
            <p:spPr bwMode="auto">
              <a:xfrm>
                <a:off x="3744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33900" name="Rectangle 60"/>
              <p:cNvSpPr>
                <a:spLocks noChangeArrowheads="1"/>
              </p:cNvSpPr>
              <p:nvPr/>
            </p:nvSpPr>
            <p:spPr bwMode="auto">
              <a:xfrm>
                <a:off x="3456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33901" name="Rectangle 61"/>
              <p:cNvSpPr>
                <a:spLocks noChangeArrowheads="1"/>
              </p:cNvSpPr>
              <p:nvPr/>
            </p:nvSpPr>
            <p:spPr bwMode="auto">
              <a:xfrm>
                <a:off x="3168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33902" name="Rectangle 62"/>
              <p:cNvSpPr>
                <a:spLocks noChangeArrowheads="1"/>
              </p:cNvSpPr>
              <p:nvPr/>
            </p:nvSpPr>
            <p:spPr bwMode="auto">
              <a:xfrm>
                <a:off x="2880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33903" name="Rectangle 63"/>
              <p:cNvSpPr>
                <a:spLocks noChangeArrowheads="1"/>
              </p:cNvSpPr>
              <p:nvPr/>
            </p:nvSpPr>
            <p:spPr bwMode="auto">
              <a:xfrm>
                <a:off x="2592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33904" name="Rectangle 64"/>
              <p:cNvSpPr>
                <a:spLocks noChangeArrowheads="1"/>
              </p:cNvSpPr>
              <p:nvPr/>
            </p:nvSpPr>
            <p:spPr bwMode="auto">
              <a:xfrm>
                <a:off x="4032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</p:grpSp>
        <p:grpSp>
          <p:nvGrpSpPr>
            <p:cNvPr id="33801" name="Group 65"/>
            <p:cNvGrpSpPr>
              <a:grpSpLocks/>
            </p:cNvGrpSpPr>
            <p:nvPr/>
          </p:nvGrpSpPr>
          <p:grpSpPr bwMode="auto">
            <a:xfrm>
              <a:off x="1494" y="1971"/>
              <a:ext cx="2592" cy="288"/>
              <a:chOff x="1728" y="432"/>
              <a:chExt cx="2592" cy="288"/>
            </a:xfrm>
          </p:grpSpPr>
          <p:sp>
            <p:nvSpPr>
              <p:cNvPr id="33887" name="Rectangle 66"/>
              <p:cNvSpPr>
                <a:spLocks noChangeArrowheads="1"/>
              </p:cNvSpPr>
              <p:nvPr/>
            </p:nvSpPr>
            <p:spPr bwMode="auto">
              <a:xfrm>
                <a:off x="2304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33888" name="Rectangle 67"/>
              <p:cNvSpPr>
                <a:spLocks noChangeArrowheads="1"/>
              </p:cNvSpPr>
              <p:nvPr/>
            </p:nvSpPr>
            <p:spPr bwMode="auto">
              <a:xfrm>
                <a:off x="2016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33889" name="Rectangle 68"/>
              <p:cNvSpPr>
                <a:spLocks noChangeArrowheads="1"/>
              </p:cNvSpPr>
              <p:nvPr/>
            </p:nvSpPr>
            <p:spPr bwMode="auto">
              <a:xfrm>
                <a:off x="1728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33890" name="Rectangle 69"/>
              <p:cNvSpPr>
                <a:spLocks noChangeArrowheads="1"/>
              </p:cNvSpPr>
              <p:nvPr/>
            </p:nvSpPr>
            <p:spPr bwMode="auto">
              <a:xfrm>
                <a:off x="3744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33891" name="Rectangle 70"/>
              <p:cNvSpPr>
                <a:spLocks noChangeArrowheads="1"/>
              </p:cNvSpPr>
              <p:nvPr/>
            </p:nvSpPr>
            <p:spPr bwMode="auto">
              <a:xfrm>
                <a:off x="3456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33892" name="Rectangle 71"/>
              <p:cNvSpPr>
                <a:spLocks noChangeArrowheads="1"/>
              </p:cNvSpPr>
              <p:nvPr/>
            </p:nvSpPr>
            <p:spPr bwMode="auto">
              <a:xfrm>
                <a:off x="3168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33893" name="Rectangle 72"/>
              <p:cNvSpPr>
                <a:spLocks noChangeArrowheads="1"/>
              </p:cNvSpPr>
              <p:nvPr/>
            </p:nvSpPr>
            <p:spPr bwMode="auto">
              <a:xfrm>
                <a:off x="2880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33894" name="Rectangle 73"/>
              <p:cNvSpPr>
                <a:spLocks noChangeArrowheads="1"/>
              </p:cNvSpPr>
              <p:nvPr/>
            </p:nvSpPr>
            <p:spPr bwMode="auto">
              <a:xfrm>
                <a:off x="2592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33895" name="Rectangle 74"/>
              <p:cNvSpPr>
                <a:spLocks noChangeArrowheads="1"/>
              </p:cNvSpPr>
              <p:nvPr/>
            </p:nvSpPr>
            <p:spPr bwMode="auto">
              <a:xfrm>
                <a:off x="4032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</p:grpSp>
        <p:grpSp>
          <p:nvGrpSpPr>
            <p:cNvPr id="33802" name="Group 75"/>
            <p:cNvGrpSpPr>
              <a:grpSpLocks/>
            </p:cNvGrpSpPr>
            <p:nvPr/>
          </p:nvGrpSpPr>
          <p:grpSpPr bwMode="auto">
            <a:xfrm>
              <a:off x="1494" y="1684"/>
              <a:ext cx="2592" cy="288"/>
              <a:chOff x="1728" y="432"/>
              <a:chExt cx="2592" cy="288"/>
            </a:xfrm>
          </p:grpSpPr>
          <p:sp>
            <p:nvSpPr>
              <p:cNvPr id="33878" name="Rectangle 76"/>
              <p:cNvSpPr>
                <a:spLocks noChangeArrowheads="1"/>
              </p:cNvSpPr>
              <p:nvPr/>
            </p:nvSpPr>
            <p:spPr bwMode="auto">
              <a:xfrm>
                <a:off x="2304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33879" name="Rectangle 77"/>
              <p:cNvSpPr>
                <a:spLocks noChangeArrowheads="1"/>
              </p:cNvSpPr>
              <p:nvPr/>
            </p:nvSpPr>
            <p:spPr bwMode="auto">
              <a:xfrm>
                <a:off x="2016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33880" name="Rectangle 78"/>
              <p:cNvSpPr>
                <a:spLocks noChangeArrowheads="1"/>
              </p:cNvSpPr>
              <p:nvPr/>
            </p:nvSpPr>
            <p:spPr bwMode="auto">
              <a:xfrm>
                <a:off x="1728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33881" name="Rectangle 79"/>
              <p:cNvSpPr>
                <a:spLocks noChangeArrowheads="1"/>
              </p:cNvSpPr>
              <p:nvPr/>
            </p:nvSpPr>
            <p:spPr bwMode="auto">
              <a:xfrm>
                <a:off x="3744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33882" name="Rectangle 80"/>
              <p:cNvSpPr>
                <a:spLocks noChangeArrowheads="1"/>
              </p:cNvSpPr>
              <p:nvPr/>
            </p:nvSpPr>
            <p:spPr bwMode="auto">
              <a:xfrm>
                <a:off x="3456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33883" name="Rectangle 81"/>
              <p:cNvSpPr>
                <a:spLocks noChangeArrowheads="1"/>
              </p:cNvSpPr>
              <p:nvPr/>
            </p:nvSpPr>
            <p:spPr bwMode="auto">
              <a:xfrm>
                <a:off x="3168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33884" name="Rectangle 82"/>
              <p:cNvSpPr>
                <a:spLocks noChangeArrowheads="1"/>
              </p:cNvSpPr>
              <p:nvPr/>
            </p:nvSpPr>
            <p:spPr bwMode="auto">
              <a:xfrm>
                <a:off x="2880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33885" name="Rectangle 83"/>
              <p:cNvSpPr>
                <a:spLocks noChangeArrowheads="1"/>
              </p:cNvSpPr>
              <p:nvPr/>
            </p:nvSpPr>
            <p:spPr bwMode="auto">
              <a:xfrm>
                <a:off x="2592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33886" name="Rectangle 84"/>
              <p:cNvSpPr>
                <a:spLocks noChangeArrowheads="1"/>
              </p:cNvSpPr>
              <p:nvPr/>
            </p:nvSpPr>
            <p:spPr bwMode="auto">
              <a:xfrm>
                <a:off x="4032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</p:grpSp>
        <p:grpSp>
          <p:nvGrpSpPr>
            <p:cNvPr id="33803" name="Group 85"/>
            <p:cNvGrpSpPr>
              <a:grpSpLocks/>
            </p:cNvGrpSpPr>
            <p:nvPr/>
          </p:nvGrpSpPr>
          <p:grpSpPr bwMode="auto">
            <a:xfrm>
              <a:off x="1494" y="3118"/>
              <a:ext cx="2592" cy="288"/>
              <a:chOff x="1728" y="432"/>
              <a:chExt cx="2592" cy="288"/>
            </a:xfrm>
          </p:grpSpPr>
          <p:sp>
            <p:nvSpPr>
              <p:cNvPr id="33869" name="Rectangle 86"/>
              <p:cNvSpPr>
                <a:spLocks noChangeArrowheads="1"/>
              </p:cNvSpPr>
              <p:nvPr/>
            </p:nvSpPr>
            <p:spPr bwMode="auto">
              <a:xfrm>
                <a:off x="2304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33870" name="Rectangle 87"/>
              <p:cNvSpPr>
                <a:spLocks noChangeArrowheads="1"/>
              </p:cNvSpPr>
              <p:nvPr/>
            </p:nvSpPr>
            <p:spPr bwMode="auto">
              <a:xfrm>
                <a:off x="2016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33871" name="Rectangle 88"/>
              <p:cNvSpPr>
                <a:spLocks noChangeArrowheads="1"/>
              </p:cNvSpPr>
              <p:nvPr/>
            </p:nvSpPr>
            <p:spPr bwMode="auto">
              <a:xfrm>
                <a:off x="1728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33872" name="Rectangle 89"/>
              <p:cNvSpPr>
                <a:spLocks noChangeArrowheads="1"/>
              </p:cNvSpPr>
              <p:nvPr/>
            </p:nvSpPr>
            <p:spPr bwMode="auto">
              <a:xfrm>
                <a:off x="3744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33873" name="Rectangle 90"/>
              <p:cNvSpPr>
                <a:spLocks noChangeArrowheads="1"/>
              </p:cNvSpPr>
              <p:nvPr/>
            </p:nvSpPr>
            <p:spPr bwMode="auto">
              <a:xfrm>
                <a:off x="3456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33874" name="Rectangle 91"/>
              <p:cNvSpPr>
                <a:spLocks noChangeArrowheads="1"/>
              </p:cNvSpPr>
              <p:nvPr/>
            </p:nvSpPr>
            <p:spPr bwMode="auto">
              <a:xfrm>
                <a:off x="3168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33875" name="Rectangle 92"/>
              <p:cNvSpPr>
                <a:spLocks noChangeArrowheads="1"/>
              </p:cNvSpPr>
              <p:nvPr/>
            </p:nvSpPr>
            <p:spPr bwMode="auto">
              <a:xfrm>
                <a:off x="2880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33876" name="Rectangle 93"/>
              <p:cNvSpPr>
                <a:spLocks noChangeArrowheads="1"/>
              </p:cNvSpPr>
              <p:nvPr/>
            </p:nvSpPr>
            <p:spPr bwMode="auto">
              <a:xfrm>
                <a:off x="2592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33877" name="Rectangle 94"/>
              <p:cNvSpPr>
                <a:spLocks noChangeArrowheads="1"/>
              </p:cNvSpPr>
              <p:nvPr/>
            </p:nvSpPr>
            <p:spPr bwMode="auto">
              <a:xfrm>
                <a:off x="4032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</p:grpSp>
        <p:grpSp>
          <p:nvGrpSpPr>
            <p:cNvPr id="33804" name="Group 95"/>
            <p:cNvGrpSpPr>
              <a:grpSpLocks/>
            </p:cNvGrpSpPr>
            <p:nvPr/>
          </p:nvGrpSpPr>
          <p:grpSpPr bwMode="auto">
            <a:xfrm>
              <a:off x="1494" y="1110"/>
              <a:ext cx="2592" cy="288"/>
              <a:chOff x="1728" y="432"/>
              <a:chExt cx="2592" cy="288"/>
            </a:xfrm>
          </p:grpSpPr>
          <p:sp>
            <p:nvSpPr>
              <p:cNvPr id="33860" name="Rectangle 96"/>
              <p:cNvSpPr>
                <a:spLocks noChangeArrowheads="1"/>
              </p:cNvSpPr>
              <p:nvPr/>
            </p:nvSpPr>
            <p:spPr bwMode="auto">
              <a:xfrm>
                <a:off x="2304" y="432"/>
                <a:ext cx="288" cy="288"/>
              </a:xfrm>
              <a:prstGeom prst="rect">
                <a:avLst/>
              </a:prstGeom>
              <a:solidFill>
                <a:srgbClr val="0099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33861" name="Rectangle 97"/>
              <p:cNvSpPr>
                <a:spLocks noChangeArrowheads="1"/>
              </p:cNvSpPr>
              <p:nvPr/>
            </p:nvSpPr>
            <p:spPr bwMode="auto">
              <a:xfrm>
                <a:off x="2016" y="432"/>
                <a:ext cx="288" cy="288"/>
              </a:xfrm>
              <a:prstGeom prst="rect">
                <a:avLst/>
              </a:prstGeom>
              <a:solidFill>
                <a:srgbClr val="0099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33862" name="Rectangle 98"/>
              <p:cNvSpPr>
                <a:spLocks noChangeArrowheads="1"/>
              </p:cNvSpPr>
              <p:nvPr/>
            </p:nvSpPr>
            <p:spPr bwMode="auto">
              <a:xfrm>
                <a:off x="1728" y="432"/>
                <a:ext cx="288" cy="288"/>
              </a:xfrm>
              <a:prstGeom prst="rect">
                <a:avLst/>
              </a:prstGeom>
              <a:solidFill>
                <a:srgbClr val="0099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33863" name="Rectangle 99"/>
              <p:cNvSpPr>
                <a:spLocks noChangeArrowheads="1"/>
              </p:cNvSpPr>
              <p:nvPr/>
            </p:nvSpPr>
            <p:spPr bwMode="auto">
              <a:xfrm>
                <a:off x="3744" y="432"/>
                <a:ext cx="288" cy="288"/>
              </a:xfrm>
              <a:prstGeom prst="rect">
                <a:avLst/>
              </a:prstGeom>
              <a:solidFill>
                <a:srgbClr val="0099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33864" name="Rectangle 100"/>
              <p:cNvSpPr>
                <a:spLocks noChangeArrowheads="1"/>
              </p:cNvSpPr>
              <p:nvPr/>
            </p:nvSpPr>
            <p:spPr bwMode="auto">
              <a:xfrm>
                <a:off x="3456" y="432"/>
                <a:ext cx="288" cy="288"/>
              </a:xfrm>
              <a:prstGeom prst="rect">
                <a:avLst/>
              </a:prstGeom>
              <a:solidFill>
                <a:srgbClr val="0099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33865" name="Rectangle 101"/>
              <p:cNvSpPr>
                <a:spLocks noChangeArrowheads="1"/>
              </p:cNvSpPr>
              <p:nvPr/>
            </p:nvSpPr>
            <p:spPr bwMode="auto">
              <a:xfrm>
                <a:off x="3168" y="432"/>
                <a:ext cx="288" cy="288"/>
              </a:xfrm>
              <a:prstGeom prst="rect">
                <a:avLst/>
              </a:prstGeom>
              <a:solidFill>
                <a:srgbClr val="0099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33866" name="Rectangle 102"/>
              <p:cNvSpPr>
                <a:spLocks noChangeArrowheads="1"/>
              </p:cNvSpPr>
              <p:nvPr/>
            </p:nvSpPr>
            <p:spPr bwMode="auto">
              <a:xfrm>
                <a:off x="2880" y="432"/>
                <a:ext cx="288" cy="288"/>
              </a:xfrm>
              <a:prstGeom prst="rect">
                <a:avLst/>
              </a:prstGeom>
              <a:solidFill>
                <a:srgbClr val="0099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33867" name="Rectangle 103"/>
              <p:cNvSpPr>
                <a:spLocks noChangeArrowheads="1"/>
              </p:cNvSpPr>
              <p:nvPr/>
            </p:nvSpPr>
            <p:spPr bwMode="auto">
              <a:xfrm>
                <a:off x="2592" y="432"/>
                <a:ext cx="288" cy="288"/>
              </a:xfrm>
              <a:prstGeom prst="rect">
                <a:avLst/>
              </a:prstGeom>
              <a:solidFill>
                <a:srgbClr val="0099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33868" name="Rectangle 104"/>
              <p:cNvSpPr>
                <a:spLocks noChangeArrowheads="1"/>
              </p:cNvSpPr>
              <p:nvPr/>
            </p:nvSpPr>
            <p:spPr bwMode="auto">
              <a:xfrm>
                <a:off x="4032" y="432"/>
                <a:ext cx="288" cy="288"/>
              </a:xfrm>
              <a:prstGeom prst="rect">
                <a:avLst/>
              </a:prstGeom>
              <a:solidFill>
                <a:srgbClr val="0099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</p:grpSp>
        <p:grpSp>
          <p:nvGrpSpPr>
            <p:cNvPr id="33805" name="Group 105"/>
            <p:cNvGrpSpPr>
              <a:grpSpLocks/>
            </p:cNvGrpSpPr>
            <p:nvPr/>
          </p:nvGrpSpPr>
          <p:grpSpPr bwMode="auto">
            <a:xfrm rot="5400000">
              <a:off x="342" y="2262"/>
              <a:ext cx="2592" cy="288"/>
              <a:chOff x="1728" y="432"/>
              <a:chExt cx="2592" cy="288"/>
            </a:xfrm>
          </p:grpSpPr>
          <p:sp>
            <p:nvSpPr>
              <p:cNvPr id="33851" name="Rectangle 106"/>
              <p:cNvSpPr>
                <a:spLocks noChangeArrowheads="1"/>
              </p:cNvSpPr>
              <p:nvPr/>
            </p:nvSpPr>
            <p:spPr bwMode="auto">
              <a:xfrm>
                <a:off x="2304" y="432"/>
                <a:ext cx="288" cy="288"/>
              </a:xfrm>
              <a:prstGeom prst="rect">
                <a:avLst/>
              </a:prstGeom>
              <a:solidFill>
                <a:srgbClr val="0099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33852" name="Rectangle 107"/>
              <p:cNvSpPr>
                <a:spLocks noChangeArrowheads="1"/>
              </p:cNvSpPr>
              <p:nvPr/>
            </p:nvSpPr>
            <p:spPr bwMode="auto">
              <a:xfrm>
                <a:off x="2016" y="432"/>
                <a:ext cx="288" cy="288"/>
              </a:xfrm>
              <a:prstGeom prst="rect">
                <a:avLst/>
              </a:prstGeom>
              <a:solidFill>
                <a:srgbClr val="0099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33853" name="Rectangle 108"/>
              <p:cNvSpPr>
                <a:spLocks noChangeArrowheads="1"/>
              </p:cNvSpPr>
              <p:nvPr/>
            </p:nvSpPr>
            <p:spPr bwMode="auto">
              <a:xfrm>
                <a:off x="1728" y="432"/>
                <a:ext cx="288" cy="288"/>
              </a:xfrm>
              <a:prstGeom prst="rect">
                <a:avLst/>
              </a:prstGeom>
              <a:solidFill>
                <a:srgbClr val="0099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33854" name="Rectangle 109"/>
              <p:cNvSpPr>
                <a:spLocks noChangeArrowheads="1"/>
              </p:cNvSpPr>
              <p:nvPr/>
            </p:nvSpPr>
            <p:spPr bwMode="auto">
              <a:xfrm>
                <a:off x="3744" y="432"/>
                <a:ext cx="288" cy="288"/>
              </a:xfrm>
              <a:prstGeom prst="rect">
                <a:avLst/>
              </a:prstGeom>
              <a:solidFill>
                <a:srgbClr val="0099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33855" name="Rectangle 110"/>
              <p:cNvSpPr>
                <a:spLocks noChangeArrowheads="1"/>
              </p:cNvSpPr>
              <p:nvPr/>
            </p:nvSpPr>
            <p:spPr bwMode="auto">
              <a:xfrm>
                <a:off x="3456" y="432"/>
                <a:ext cx="288" cy="288"/>
              </a:xfrm>
              <a:prstGeom prst="rect">
                <a:avLst/>
              </a:prstGeom>
              <a:solidFill>
                <a:srgbClr val="0099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33856" name="Rectangle 111"/>
              <p:cNvSpPr>
                <a:spLocks noChangeArrowheads="1"/>
              </p:cNvSpPr>
              <p:nvPr/>
            </p:nvSpPr>
            <p:spPr bwMode="auto">
              <a:xfrm>
                <a:off x="3168" y="432"/>
                <a:ext cx="288" cy="288"/>
              </a:xfrm>
              <a:prstGeom prst="rect">
                <a:avLst/>
              </a:prstGeom>
              <a:solidFill>
                <a:srgbClr val="0099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33857" name="Rectangle 112"/>
              <p:cNvSpPr>
                <a:spLocks noChangeArrowheads="1"/>
              </p:cNvSpPr>
              <p:nvPr/>
            </p:nvSpPr>
            <p:spPr bwMode="auto">
              <a:xfrm>
                <a:off x="2880" y="432"/>
                <a:ext cx="288" cy="288"/>
              </a:xfrm>
              <a:prstGeom prst="rect">
                <a:avLst/>
              </a:prstGeom>
              <a:solidFill>
                <a:srgbClr val="0099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33858" name="Rectangle 113"/>
              <p:cNvSpPr>
                <a:spLocks noChangeArrowheads="1"/>
              </p:cNvSpPr>
              <p:nvPr/>
            </p:nvSpPr>
            <p:spPr bwMode="auto">
              <a:xfrm>
                <a:off x="2592" y="432"/>
                <a:ext cx="288" cy="288"/>
              </a:xfrm>
              <a:prstGeom prst="rect">
                <a:avLst/>
              </a:prstGeom>
              <a:solidFill>
                <a:srgbClr val="0099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33859" name="Rectangle 114"/>
              <p:cNvSpPr>
                <a:spLocks noChangeArrowheads="1"/>
              </p:cNvSpPr>
              <p:nvPr/>
            </p:nvSpPr>
            <p:spPr bwMode="auto">
              <a:xfrm>
                <a:off x="4032" y="432"/>
                <a:ext cx="288" cy="288"/>
              </a:xfrm>
              <a:prstGeom prst="rect">
                <a:avLst/>
              </a:prstGeom>
              <a:solidFill>
                <a:srgbClr val="0099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</p:grpSp>
        <p:grpSp>
          <p:nvGrpSpPr>
            <p:cNvPr id="33806" name="Group 115"/>
            <p:cNvGrpSpPr>
              <a:grpSpLocks/>
            </p:cNvGrpSpPr>
            <p:nvPr/>
          </p:nvGrpSpPr>
          <p:grpSpPr bwMode="auto">
            <a:xfrm>
              <a:off x="1494" y="3404"/>
              <a:ext cx="2592" cy="288"/>
              <a:chOff x="1728" y="432"/>
              <a:chExt cx="2592" cy="288"/>
            </a:xfrm>
          </p:grpSpPr>
          <p:sp>
            <p:nvSpPr>
              <p:cNvPr id="33842" name="Rectangle 116"/>
              <p:cNvSpPr>
                <a:spLocks noChangeArrowheads="1"/>
              </p:cNvSpPr>
              <p:nvPr/>
            </p:nvSpPr>
            <p:spPr bwMode="auto">
              <a:xfrm>
                <a:off x="2304" y="432"/>
                <a:ext cx="288" cy="288"/>
              </a:xfrm>
              <a:prstGeom prst="rect">
                <a:avLst/>
              </a:prstGeom>
              <a:solidFill>
                <a:srgbClr val="0099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33843" name="Rectangle 117"/>
              <p:cNvSpPr>
                <a:spLocks noChangeArrowheads="1"/>
              </p:cNvSpPr>
              <p:nvPr/>
            </p:nvSpPr>
            <p:spPr bwMode="auto">
              <a:xfrm>
                <a:off x="2016" y="432"/>
                <a:ext cx="288" cy="288"/>
              </a:xfrm>
              <a:prstGeom prst="rect">
                <a:avLst/>
              </a:prstGeom>
              <a:solidFill>
                <a:srgbClr val="0099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33844" name="Rectangle 118"/>
              <p:cNvSpPr>
                <a:spLocks noChangeArrowheads="1"/>
              </p:cNvSpPr>
              <p:nvPr/>
            </p:nvSpPr>
            <p:spPr bwMode="auto">
              <a:xfrm>
                <a:off x="1728" y="432"/>
                <a:ext cx="288" cy="288"/>
              </a:xfrm>
              <a:prstGeom prst="rect">
                <a:avLst/>
              </a:prstGeom>
              <a:solidFill>
                <a:srgbClr val="0099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33845" name="Rectangle 119"/>
              <p:cNvSpPr>
                <a:spLocks noChangeArrowheads="1"/>
              </p:cNvSpPr>
              <p:nvPr/>
            </p:nvSpPr>
            <p:spPr bwMode="auto">
              <a:xfrm>
                <a:off x="3744" y="432"/>
                <a:ext cx="288" cy="288"/>
              </a:xfrm>
              <a:prstGeom prst="rect">
                <a:avLst/>
              </a:prstGeom>
              <a:solidFill>
                <a:srgbClr val="0099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33846" name="Rectangle 120"/>
              <p:cNvSpPr>
                <a:spLocks noChangeArrowheads="1"/>
              </p:cNvSpPr>
              <p:nvPr/>
            </p:nvSpPr>
            <p:spPr bwMode="auto">
              <a:xfrm>
                <a:off x="3456" y="432"/>
                <a:ext cx="288" cy="288"/>
              </a:xfrm>
              <a:prstGeom prst="rect">
                <a:avLst/>
              </a:prstGeom>
              <a:solidFill>
                <a:srgbClr val="0099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33847" name="Rectangle 121"/>
              <p:cNvSpPr>
                <a:spLocks noChangeArrowheads="1"/>
              </p:cNvSpPr>
              <p:nvPr/>
            </p:nvSpPr>
            <p:spPr bwMode="auto">
              <a:xfrm>
                <a:off x="3168" y="432"/>
                <a:ext cx="288" cy="288"/>
              </a:xfrm>
              <a:prstGeom prst="rect">
                <a:avLst/>
              </a:prstGeom>
              <a:solidFill>
                <a:srgbClr val="0099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33848" name="Rectangle 122"/>
              <p:cNvSpPr>
                <a:spLocks noChangeArrowheads="1"/>
              </p:cNvSpPr>
              <p:nvPr/>
            </p:nvSpPr>
            <p:spPr bwMode="auto">
              <a:xfrm>
                <a:off x="2880" y="432"/>
                <a:ext cx="288" cy="288"/>
              </a:xfrm>
              <a:prstGeom prst="rect">
                <a:avLst/>
              </a:prstGeom>
              <a:solidFill>
                <a:srgbClr val="0099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33849" name="Rectangle 123"/>
              <p:cNvSpPr>
                <a:spLocks noChangeArrowheads="1"/>
              </p:cNvSpPr>
              <p:nvPr/>
            </p:nvSpPr>
            <p:spPr bwMode="auto">
              <a:xfrm>
                <a:off x="2592" y="432"/>
                <a:ext cx="288" cy="288"/>
              </a:xfrm>
              <a:prstGeom prst="rect">
                <a:avLst/>
              </a:prstGeom>
              <a:solidFill>
                <a:srgbClr val="0099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33850" name="Rectangle 124"/>
              <p:cNvSpPr>
                <a:spLocks noChangeArrowheads="1"/>
              </p:cNvSpPr>
              <p:nvPr/>
            </p:nvSpPr>
            <p:spPr bwMode="auto">
              <a:xfrm>
                <a:off x="4032" y="432"/>
                <a:ext cx="288" cy="288"/>
              </a:xfrm>
              <a:prstGeom prst="rect">
                <a:avLst/>
              </a:prstGeom>
              <a:solidFill>
                <a:srgbClr val="0099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</p:grpSp>
        <p:grpSp>
          <p:nvGrpSpPr>
            <p:cNvPr id="33807" name="Group 125"/>
            <p:cNvGrpSpPr>
              <a:grpSpLocks/>
            </p:cNvGrpSpPr>
            <p:nvPr/>
          </p:nvGrpSpPr>
          <p:grpSpPr bwMode="auto">
            <a:xfrm rot="5400000">
              <a:off x="2645" y="2260"/>
              <a:ext cx="2592" cy="288"/>
              <a:chOff x="1728" y="432"/>
              <a:chExt cx="2592" cy="288"/>
            </a:xfrm>
          </p:grpSpPr>
          <p:sp>
            <p:nvSpPr>
              <p:cNvPr id="33833" name="Rectangle 126"/>
              <p:cNvSpPr>
                <a:spLocks noChangeArrowheads="1"/>
              </p:cNvSpPr>
              <p:nvPr/>
            </p:nvSpPr>
            <p:spPr bwMode="auto">
              <a:xfrm>
                <a:off x="2304" y="432"/>
                <a:ext cx="288" cy="288"/>
              </a:xfrm>
              <a:prstGeom prst="rect">
                <a:avLst/>
              </a:prstGeom>
              <a:solidFill>
                <a:srgbClr val="0099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33834" name="Rectangle 127"/>
              <p:cNvSpPr>
                <a:spLocks noChangeArrowheads="1"/>
              </p:cNvSpPr>
              <p:nvPr/>
            </p:nvSpPr>
            <p:spPr bwMode="auto">
              <a:xfrm>
                <a:off x="2016" y="432"/>
                <a:ext cx="288" cy="288"/>
              </a:xfrm>
              <a:prstGeom prst="rect">
                <a:avLst/>
              </a:prstGeom>
              <a:solidFill>
                <a:srgbClr val="0099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33835" name="Rectangle 128"/>
              <p:cNvSpPr>
                <a:spLocks noChangeArrowheads="1"/>
              </p:cNvSpPr>
              <p:nvPr/>
            </p:nvSpPr>
            <p:spPr bwMode="auto">
              <a:xfrm>
                <a:off x="1728" y="432"/>
                <a:ext cx="288" cy="288"/>
              </a:xfrm>
              <a:prstGeom prst="rect">
                <a:avLst/>
              </a:prstGeom>
              <a:solidFill>
                <a:srgbClr val="0099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33836" name="Rectangle 129"/>
              <p:cNvSpPr>
                <a:spLocks noChangeArrowheads="1"/>
              </p:cNvSpPr>
              <p:nvPr/>
            </p:nvSpPr>
            <p:spPr bwMode="auto">
              <a:xfrm>
                <a:off x="3744" y="432"/>
                <a:ext cx="288" cy="288"/>
              </a:xfrm>
              <a:prstGeom prst="rect">
                <a:avLst/>
              </a:prstGeom>
              <a:solidFill>
                <a:srgbClr val="0099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33837" name="Rectangle 130"/>
              <p:cNvSpPr>
                <a:spLocks noChangeArrowheads="1"/>
              </p:cNvSpPr>
              <p:nvPr/>
            </p:nvSpPr>
            <p:spPr bwMode="auto">
              <a:xfrm>
                <a:off x="3456" y="432"/>
                <a:ext cx="288" cy="288"/>
              </a:xfrm>
              <a:prstGeom prst="rect">
                <a:avLst/>
              </a:prstGeom>
              <a:solidFill>
                <a:srgbClr val="0099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33838" name="Rectangle 131"/>
              <p:cNvSpPr>
                <a:spLocks noChangeArrowheads="1"/>
              </p:cNvSpPr>
              <p:nvPr/>
            </p:nvSpPr>
            <p:spPr bwMode="auto">
              <a:xfrm>
                <a:off x="3168" y="432"/>
                <a:ext cx="288" cy="288"/>
              </a:xfrm>
              <a:prstGeom prst="rect">
                <a:avLst/>
              </a:prstGeom>
              <a:solidFill>
                <a:srgbClr val="0099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33839" name="Rectangle 132"/>
              <p:cNvSpPr>
                <a:spLocks noChangeArrowheads="1"/>
              </p:cNvSpPr>
              <p:nvPr/>
            </p:nvSpPr>
            <p:spPr bwMode="auto">
              <a:xfrm>
                <a:off x="2880" y="432"/>
                <a:ext cx="288" cy="288"/>
              </a:xfrm>
              <a:prstGeom prst="rect">
                <a:avLst/>
              </a:prstGeom>
              <a:solidFill>
                <a:srgbClr val="0099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33840" name="Rectangle 133"/>
              <p:cNvSpPr>
                <a:spLocks noChangeArrowheads="1"/>
              </p:cNvSpPr>
              <p:nvPr/>
            </p:nvSpPr>
            <p:spPr bwMode="auto">
              <a:xfrm>
                <a:off x="2592" y="432"/>
                <a:ext cx="288" cy="288"/>
              </a:xfrm>
              <a:prstGeom prst="rect">
                <a:avLst/>
              </a:prstGeom>
              <a:solidFill>
                <a:srgbClr val="0099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33841" name="Rectangle 134"/>
              <p:cNvSpPr>
                <a:spLocks noChangeArrowheads="1"/>
              </p:cNvSpPr>
              <p:nvPr/>
            </p:nvSpPr>
            <p:spPr bwMode="auto">
              <a:xfrm>
                <a:off x="4032" y="432"/>
                <a:ext cx="288" cy="288"/>
              </a:xfrm>
              <a:prstGeom prst="rect">
                <a:avLst/>
              </a:prstGeom>
              <a:solidFill>
                <a:srgbClr val="0099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</p:grpSp>
        <p:sp>
          <p:nvSpPr>
            <p:cNvPr id="33808" name="Rectangle 135"/>
            <p:cNvSpPr>
              <a:spLocks noChangeArrowheads="1"/>
            </p:cNvSpPr>
            <p:nvPr/>
          </p:nvSpPr>
          <p:spPr bwMode="auto">
            <a:xfrm>
              <a:off x="2353" y="1684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3809" name="Rectangle 136"/>
            <p:cNvSpPr>
              <a:spLocks noChangeArrowheads="1"/>
            </p:cNvSpPr>
            <p:nvPr/>
          </p:nvSpPr>
          <p:spPr bwMode="auto">
            <a:xfrm>
              <a:off x="3213" y="1684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3810" name="Rectangle 137"/>
            <p:cNvSpPr>
              <a:spLocks noChangeArrowheads="1"/>
            </p:cNvSpPr>
            <p:nvPr/>
          </p:nvSpPr>
          <p:spPr bwMode="auto">
            <a:xfrm>
              <a:off x="3500" y="1684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3811" name="Rectangle 138"/>
            <p:cNvSpPr>
              <a:spLocks noChangeArrowheads="1"/>
            </p:cNvSpPr>
            <p:nvPr/>
          </p:nvSpPr>
          <p:spPr bwMode="auto">
            <a:xfrm>
              <a:off x="1780" y="1971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3812" name="Rectangle 139"/>
            <p:cNvSpPr>
              <a:spLocks noChangeArrowheads="1"/>
            </p:cNvSpPr>
            <p:nvPr/>
          </p:nvSpPr>
          <p:spPr bwMode="auto">
            <a:xfrm>
              <a:off x="2641" y="1397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3813" name="Rectangle 140"/>
            <p:cNvSpPr>
              <a:spLocks noChangeArrowheads="1"/>
            </p:cNvSpPr>
            <p:nvPr/>
          </p:nvSpPr>
          <p:spPr bwMode="auto">
            <a:xfrm>
              <a:off x="2354" y="1397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3814" name="Rectangle 141"/>
            <p:cNvSpPr>
              <a:spLocks noChangeArrowheads="1"/>
            </p:cNvSpPr>
            <p:nvPr/>
          </p:nvSpPr>
          <p:spPr bwMode="auto">
            <a:xfrm>
              <a:off x="3501" y="1397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3815" name="Rectangle 142"/>
            <p:cNvSpPr>
              <a:spLocks noChangeArrowheads="1"/>
            </p:cNvSpPr>
            <p:nvPr/>
          </p:nvSpPr>
          <p:spPr bwMode="auto">
            <a:xfrm>
              <a:off x="2066" y="1684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3816" name="Rectangle 143"/>
            <p:cNvSpPr>
              <a:spLocks noChangeArrowheads="1"/>
            </p:cNvSpPr>
            <p:nvPr/>
          </p:nvSpPr>
          <p:spPr bwMode="auto">
            <a:xfrm>
              <a:off x="3215" y="3118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3817" name="Rectangle 144"/>
            <p:cNvSpPr>
              <a:spLocks noChangeArrowheads="1"/>
            </p:cNvSpPr>
            <p:nvPr/>
          </p:nvSpPr>
          <p:spPr bwMode="auto">
            <a:xfrm>
              <a:off x="2067" y="3118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3818" name="Rectangle 145"/>
            <p:cNvSpPr>
              <a:spLocks noChangeArrowheads="1"/>
            </p:cNvSpPr>
            <p:nvPr/>
          </p:nvSpPr>
          <p:spPr bwMode="auto">
            <a:xfrm>
              <a:off x="1780" y="2258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3819" name="Rectangle 146"/>
            <p:cNvSpPr>
              <a:spLocks noChangeArrowheads="1"/>
            </p:cNvSpPr>
            <p:nvPr/>
          </p:nvSpPr>
          <p:spPr bwMode="auto">
            <a:xfrm>
              <a:off x="2928" y="3118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3820" name="Rectangle 147"/>
            <p:cNvSpPr>
              <a:spLocks noChangeArrowheads="1"/>
            </p:cNvSpPr>
            <p:nvPr/>
          </p:nvSpPr>
          <p:spPr bwMode="auto">
            <a:xfrm>
              <a:off x="3501" y="2831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3821" name="Rectangle 148"/>
            <p:cNvSpPr>
              <a:spLocks noChangeArrowheads="1"/>
            </p:cNvSpPr>
            <p:nvPr/>
          </p:nvSpPr>
          <p:spPr bwMode="auto">
            <a:xfrm>
              <a:off x="2641" y="2545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3822" name="Rectangle 149"/>
            <p:cNvSpPr>
              <a:spLocks noChangeArrowheads="1"/>
            </p:cNvSpPr>
            <p:nvPr/>
          </p:nvSpPr>
          <p:spPr bwMode="auto">
            <a:xfrm>
              <a:off x="3224" y="1971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3823" name="Rectangle 150"/>
            <p:cNvSpPr>
              <a:spLocks noChangeArrowheads="1"/>
            </p:cNvSpPr>
            <p:nvPr/>
          </p:nvSpPr>
          <p:spPr bwMode="auto">
            <a:xfrm>
              <a:off x="2928" y="2258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3824" name="Rectangle 151"/>
            <p:cNvSpPr>
              <a:spLocks noChangeArrowheads="1"/>
            </p:cNvSpPr>
            <p:nvPr/>
          </p:nvSpPr>
          <p:spPr bwMode="auto">
            <a:xfrm>
              <a:off x="2067" y="1971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3825" name="Rectangle 152"/>
            <p:cNvSpPr>
              <a:spLocks noChangeArrowheads="1"/>
            </p:cNvSpPr>
            <p:nvPr/>
          </p:nvSpPr>
          <p:spPr bwMode="auto">
            <a:xfrm>
              <a:off x="2927" y="1971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3826" name="Rectangle 153"/>
            <p:cNvSpPr>
              <a:spLocks noChangeArrowheads="1"/>
            </p:cNvSpPr>
            <p:nvPr/>
          </p:nvSpPr>
          <p:spPr bwMode="auto">
            <a:xfrm>
              <a:off x="2354" y="2545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3827" name="Rectangle 154"/>
            <p:cNvSpPr>
              <a:spLocks noChangeArrowheads="1"/>
            </p:cNvSpPr>
            <p:nvPr/>
          </p:nvSpPr>
          <p:spPr bwMode="auto">
            <a:xfrm>
              <a:off x="3500" y="2545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3828" name="Rectangle 155"/>
            <p:cNvSpPr>
              <a:spLocks noChangeArrowheads="1"/>
            </p:cNvSpPr>
            <p:nvPr/>
          </p:nvSpPr>
          <p:spPr bwMode="auto">
            <a:xfrm>
              <a:off x="2641" y="2258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3829" name="Rectangle 156"/>
            <p:cNvSpPr>
              <a:spLocks noChangeArrowheads="1"/>
            </p:cNvSpPr>
            <p:nvPr/>
          </p:nvSpPr>
          <p:spPr bwMode="auto">
            <a:xfrm>
              <a:off x="2067" y="2831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3830" name="Rectangle 157"/>
            <p:cNvSpPr>
              <a:spLocks noChangeArrowheads="1"/>
            </p:cNvSpPr>
            <p:nvPr/>
          </p:nvSpPr>
          <p:spPr bwMode="auto">
            <a:xfrm>
              <a:off x="2354" y="2831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3831" name="Rectangle 158"/>
            <p:cNvSpPr>
              <a:spLocks noChangeArrowheads="1"/>
            </p:cNvSpPr>
            <p:nvPr/>
          </p:nvSpPr>
          <p:spPr bwMode="auto">
            <a:xfrm>
              <a:off x="3215" y="2831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3832" name="Rectangle 159"/>
            <p:cNvSpPr>
              <a:spLocks noChangeArrowheads="1"/>
            </p:cNvSpPr>
            <p:nvPr/>
          </p:nvSpPr>
          <p:spPr bwMode="auto">
            <a:xfrm>
              <a:off x="1780" y="3118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</p:grp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ext Box 99"/>
          <p:cNvSpPr txBox="1">
            <a:spLocks noChangeArrowheads="1"/>
          </p:cNvSpPr>
          <p:nvPr/>
        </p:nvSpPr>
        <p:spPr bwMode="auto">
          <a:xfrm>
            <a:off x="2819400" y="365125"/>
            <a:ext cx="36576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>
                <a:solidFill>
                  <a:srgbClr val="000066"/>
                </a:solidFill>
                <a:latin typeface="Arial" charset="0"/>
              </a:rPr>
              <a:t>BÀI 13:  ĐAN NONG MỐT</a:t>
            </a:r>
          </a:p>
        </p:txBody>
      </p:sp>
      <p:sp>
        <p:nvSpPr>
          <p:cNvPr id="26725" name="Text Box 101"/>
          <p:cNvSpPr txBox="1">
            <a:spLocks noChangeArrowheads="1"/>
          </p:cNvSpPr>
          <p:nvPr/>
        </p:nvSpPr>
        <p:spPr bwMode="auto">
          <a:xfrm>
            <a:off x="473075" y="2576513"/>
            <a:ext cx="781685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000066"/>
                </a:solidFill>
                <a:latin typeface="Arial" charset="0"/>
              </a:rPr>
              <a:t>Về nhà chuẩn bị các vật liệu theo hướng dẫn để tiết 2 thực hành.</a:t>
            </a:r>
          </a:p>
        </p:txBody>
      </p:sp>
      <p:sp>
        <p:nvSpPr>
          <p:cNvPr id="34820" name="Text Box 102"/>
          <p:cNvSpPr txBox="1">
            <a:spLocks noChangeArrowheads="1"/>
          </p:cNvSpPr>
          <p:nvPr/>
        </p:nvSpPr>
        <p:spPr bwMode="auto">
          <a:xfrm>
            <a:off x="3962400" y="762000"/>
            <a:ext cx="12954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>
                <a:solidFill>
                  <a:srgbClr val="000066"/>
                </a:solidFill>
                <a:latin typeface="Arial" charset="0"/>
              </a:rPr>
              <a:t>(Tiết 1)</a:t>
            </a:r>
          </a:p>
        </p:txBody>
      </p:sp>
      <p:sp>
        <p:nvSpPr>
          <p:cNvPr id="26727" name="Text Box 103"/>
          <p:cNvSpPr txBox="1">
            <a:spLocks noChangeArrowheads="1"/>
          </p:cNvSpPr>
          <p:nvPr/>
        </p:nvSpPr>
        <p:spPr bwMode="auto">
          <a:xfrm>
            <a:off x="549275" y="1228725"/>
            <a:ext cx="8045450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000066"/>
                </a:solidFill>
                <a:latin typeface="Arial" charset="0"/>
              </a:rPr>
              <a:t>Khi </a:t>
            </a:r>
            <a:r>
              <a:rPr lang="vi-VN">
                <a:solidFill>
                  <a:srgbClr val="000066"/>
                </a:solidFill>
                <a:latin typeface="Arial" charset="0"/>
              </a:rPr>
              <a:t>đ</a:t>
            </a:r>
            <a:r>
              <a:rPr lang="en-US">
                <a:solidFill>
                  <a:srgbClr val="000066"/>
                </a:solidFill>
                <a:latin typeface="Arial" charset="0"/>
              </a:rPr>
              <a:t>an c</a:t>
            </a:r>
            <a:r>
              <a:rPr lang="vi-VN">
                <a:solidFill>
                  <a:srgbClr val="000066"/>
                </a:solidFill>
                <a:latin typeface="Arial" charset="0"/>
              </a:rPr>
              <a:t>ác</a:t>
            </a:r>
            <a:r>
              <a:rPr lang="en-US">
                <a:solidFill>
                  <a:srgbClr val="000066"/>
                </a:solidFill>
                <a:latin typeface="Arial" charset="0"/>
              </a:rPr>
              <a:t> nan ngang ch</a:t>
            </a:r>
            <a:r>
              <a:rPr lang="vi-VN">
                <a:solidFill>
                  <a:srgbClr val="000066"/>
                </a:solidFill>
                <a:latin typeface="Arial" charset="0"/>
              </a:rPr>
              <a:t>ú</a:t>
            </a:r>
            <a:r>
              <a:rPr lang="en-US">
                <a:solidFill>
                  <a:srgbClr val="000066"/>
                </a:solidFill>
                <a:latin typeface="Arial" charset="0"/>
              </a:rPr>
              <a:t>ng ta c</a:t>
            </a:r>
            <a:r>
              <a:rPr lang="vi-VN">
                <a:solidFill>
                  <a:srgbClr val="000066"/>
                </a:solidFill>
                <a:latin typeface="Arial" charset="0"/>
              </a:rPr>
              <a:t>ầ</a:t>
            </a:r>
            <a:r>
              <a:rPr lang="en-US">
                <a:solidFill>
                  <a:srgbClr val="000066"/>
                </a:solidFill>
                <a:latin typeface="Arial" charset="0"/>
              </a:rPr>
              <a:t>n ch</a:t>
            </a:r>
            <a:r>
              <a:rPr lang="vi-VN">
                <a:solidFill>
                  <a:srgbClr val="000066"/>
                </a:solidFill>
                <a:latin typeface="Arial" charset="0"/>
              </a:rPr>
              <a:t>ú</a:t>
            </a:r>
            <a:r>
              <a:rPr lang="en-US">
                <a:solidFill>
                  <a:srgbClr val="000066"/>
                </a:solidFill>
                <a:latin typeface="Arial" charset="0"/>
              </a:rPr>
              <a:t> </a:t>
            </a:r>
            <a:r>
              <a:rPr lang="vi-VN">
                <a:solidFill>
                  <a:srgbClr val="000066"/>
                </a:solidFill>
                <a:latin typeface="Arial" charset="0"/>
              </a:rPr>
              <a:t>ý</a:t>
            </a:r>
            <a:r>
              <a:rPr lang="en-US">
                <a:solidFill>
                  <a:srgbClr val="000066"/>
                </a:solidFill>
                <a:latin typeface="Arial" charset="0"/>
              </a:rPr>
              <a:t> : L</a:t>
            </a:r>
            <a:r>
              <a:rPr lang="vi-VN">
                <a:solidFill>
                  <a:srgbClr val="000066"/>
                </a:solidFill>
                <a:latin typeface="Arial" charset="0"/>
              </a:rPr>
              <a:t>ầ</a:t>
            </a:r>
            <a:r>
              <a:rPr lang="en-US">
                <a:solidFill>
                  <a:srgbClr val="000066"/>
                </a:solidFill>
                <a:latin typeface="Arial" charset="0"/>
              </a:rPr>
              <a:t>n 1 nh</a:t>
            </a:r>
            <a:r>
              <a:rPr lang="vi-VN">
                <a:solidFill>
                  <a:srgbClr val="000066"/>
                </a:solidFill>
                <a:latin typeface="Arial" charset="0"/>
              </a:rPr>
              <a:t>ấ</a:t>
            </a:r>
            <a:r>
              <a:rPr lang="en-US">
                <a:solidFill>
                  <a:srgbClr val="000066"/>
                </a:solidFill>
                <a:latin typeface="Arial" charset="0"/>
              </a:rPr>
              <a:t>c c</a:t>
            </a:r>
            <a:r>
              <a:rPr lang="vi-VN">
                <a:solidFill>
                  <a:srgbClr val="000066"/>
                </a:solidFill>
                <a:latin typeface="Arial" charset="0"/>
              </a:rPr>
              <a:t>ác</a:t>
            </a:r>
            <a:r>
              <a:rPr lang="en-US">
                <a:solidFill>
                  <a:srgbClr val="000066"/>
                </a:solidFill>
                <a:latin typeface="Arial" charset="0"/>
              </a:rPr>
              <a:t> nan 2,4,6,8. L</a:t>
            </a:r>
            <a:r>
              <a:rPr lang="vi-VN">
                <a:solidFill>
                  <a:srgbClr val="000066"/>
                </a:solidFill>
                <a:latin typeface="Arial" charset="0"/>
              </a:rPr>
              <a:t>ầ</a:t>
            </a:r>
            <a:r>
              <a:rPr lang="en-US">
                <a:solidFill>
                  <a:srgbClr val="000066"/>
                </a:solidFill>
                <a:latin typeface="Arial" charset="0"/>
              </a:rPr>
              <a:t>n 2 nh</a:t>
            </a:r>
            <a:r>
              <a:rPr lang="vi-VN">
                <a:solidFill>
                  <a:srgbClr val="000066"/>
                </a:solidFill>
                <a:latin typeface="Arial" charset="0"/>
              </a:rPr>
              <a:t>ấ</a:t>
            </a:r>
            <a:r>
              <a:rPr lang="en-US">
                <a:solidFill>
                  <a:srgbClr val="000066"/>
                </a:solidFill>
                <a:latin typeface="Arial" charset="0"/>
              </a:rPr>
              <a:t>c c</a:t>
            </a:r>
            <a:r>
              <a:rPr lang="vi-VN">
                <a:solidFill>
                  <a:srgbClr val="000066"/>
                </a:solidFill>
                <a:latin typeface="Arial" charset="0"/>
              </a:rPr>
              <a:t>ác</a:t>
            </a:r>
            <a:r>
              <a:rPr lang="en-US">
                <a:solidFill>
                  <a:srgbClr val="000066"/>
                </a:solidFill>
                <a:latin typeface="Arial" charset="0"/>
              </a:rPr>
              <a:t> nan 1,3,5,7,9 v</a:t>
            </a:r>
            <a:r>
              <a:rPr lang="vi-VN">
                <a:solidFill>
                  <a:srgbClr val="000066"/>
                </a:solidFill>
                <a:latin typeface="Arial" charset="0"/>
              </a:rPr>
              <a:t>à</a:t>
            </a:r>
            <a:r>
              <a:rPr lang="en-US">
                <a:solidFill>
                  <a:srgbClr val="000066"/>
                </a:solidFill>
                <a:latin typeface="Arial" charset="0"/>
              </a:rPr>
              <a:t> c</a:t>
            </a:r>
            <a:r>
              <a:rPr lang="vi-VN">
                <a:solidFill>
                  <a:srgbClr val="000066"/>
                </a:solidFill>
                <a:latin typeface="Arial" charset="0"/>
              </a:rPr>
              <a:t>ứ</a:t>
            </a:r>
            <a:r>
              <a:rPr lang="en-US">
                <a:solidFill>
                  <a:srgbClr val="000066"/>
                </a:solidFill>
                <a:latin typeface="Arial" charset="0"/>
              </a:rPr>
              <a:t> nh</a:t>
            </a:r>
            <a:r>
              <a:rPr lang="vi-VN">
                <a:solidFill>
                  <a:srgbClr val="000066"/>
                </a:solidFill>
                <a:latin typeface="Arial" charset="0"/>
              </a:rPr>
              <a:t>ư</a:t>
            </a:r>
            <a:r>
              <a:rPr lang="en-US">
                <a:solidFill>
                  <a:srgbClr val="000066"/>
                </a:solidFill>
                <a:latin typeface="Arial" charset="0"/>
              </a:rPr>
              <a:t> th</a:t>
            </a:r>
            <a:r>
              <a:rPr lang="vi-VN">
                <a:solidFill>
                  <a:srgbClr val="000066"/>
                </a:solidFill>
                <a:latin typeface="Arial" charset="0"/>
              </a:rPr>
              <a:t>ế</a:t>
            </a:r>
            <a:r>
              <a:rPr lang="en-US">
                <a:solidFill>
                  <a:srgbClr val="000066"/>
                </a:solidFill>
                <a:latin typeface="Arial" charset="0"/>
              </a:rPr>
              <a:t> cho </a:t>
            </a:r>
            <a:r>
              <a:rPr lang="vi-VN">
                <a:solidFill>
                  <a:srgbClr val="000066"/>
                </a:solidFill>
                <a:latin typeface="Arial" charset="0"/>
              </a:rPr>
              <a:t>đế</a:t>
            </a:r>
            <a:r>
              <a:rPr lang="en-US">
                <a:solidFill>
                  <a:srgbClr val="000066"/>
                </a:solidFill>
                <a:latin typeface="Arial" charset="0"/>
              </a:rPr>
              <a:t>n nan th</a:t>
            </a:r>
            <a:r>
              <a:rPr lang="vi-VN">
                <a:solidFill>
                  <a:srgbClr val="000066"/>
                </a:solidFill>
                <a:latin typeface="Arial" charset="0"/>
              </a:rPr>
              <a:t>ứ</a:t>
            </a:r>
            <a:r>
              <a:rPr lang="en-US">
                <a:solidFill>
                  <a:srgbClr val="000066"/>
                </a:solidFill>
                <a:latin typeface="Arial" charset="0"/>
              </a:rPr>
              <a:t> 7.</a:t>
            </a:r>
            <a:endParaRPr lang="vi-VN">
              <a:solidFill>
                <a:srgbClr val="000066"/>
              </a:solidFill>
              <a:latin typeface="Arial" charset="0"/>
            </a:endParaRPr>
          </a:p>
        </p:txBody>
      </p:sp>
      <p:pic>
        <p:nvPicPr>
          <p:cNvPr id="26728" name="Picture 104" descr="nnnbn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902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34823" name="Group 596"/>
          <p:cNvGrpSpPr>
            <a:grpSpLocks/>
          </p:cNvGrpSpPr>
          <p:nvPr/>
        </p:nvGrpSpPr>
        <p:grpSpPr bwMode="auto">
          <a:xfrm>
            <a:off x="1687513" y="1000125"/>
            <a:ext cx="3279775" cy="3132138"/>
            <a:chOff x="1494" y="1108"/>
            <a:chExt cx="2592" cy="2594"/>
          </a:xfrm>
        </p:grpSpPr>
        <p:grpSp>
          <p:nvGrpSpPr>
            <p:cNvPr id="35137" name="Group 597"/>
            <p:cNvGrpSpPr>
              <a:grpSpLocks/>
            </p:cNvGrpSpPr>
            <p:nvPr/>
          </p:nvGrpSpPr>
          <p:grpSpPr bwMode="auto">
            <a:xfrm>
              <a:off x="1494" y="2545"/>
              <a:ext cx="2592" cy="288"/>
              <a:chOff x="1728" y="432"/>
              <a:chExt cx="2592" cy="288"/>
            </a:xfrm>
          </p:grpSpPr>
          <p:sp>
            <p:nvSpPr>
              <p:cNvPr id="35283" name="Rectangle 598"/>
              <p:cNvSpPr>
                <a:spLocks noChangeArrowheads="1"/>
              </p:cNvSpPr>
              <p:nvPr/>
            </p:nvSpPr>
            <p:spPr bwMode="auto">
              <a:xfrm>
                <a:off x="2304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35284" name="Rectangle 599"/>
              <p:cNvSpPr>
                <a:spLocks noChangeArrowheads="1"/>
              </p:cNvSpPr>
              <p:nvPr/>
            </p:nvSpPr>
            <p:spPr bwMode="auto">
              <a:xfrm>
                <a:off x="2016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35285" name="Rectangle 600"/>
              <p:cNvSpPr>
                <a:spLocks noChangeArrowheads="1"/>
              </p:cNvSpPr>
              <p:nvPr/>
            </p:nvSpPr>
            <p:spPr bwMode="auto">
              <a:xfrm>
                <a:off x="1728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35286" name="Rectangle 601"/>
              <p:cNvSpPr>
                <a:spLocks noChangeArrowheads="1"/>
              </p:cNvSpPr>
              <p:nvPr/>
            </p:nvSpPr>
            <p:spPr bwMode="auto">
              <a:xfrm>
                <a:off x="3744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35287" name="Rectangle 602"/>
              <p:cNvSpPr>
                <a:spLocks noChangeArrowheads="1"/>
              </p:cNvSpPr>
              <p:nvPr/>
            </p:nvSpPr>
            <p:spPr bwMode="auto">
              <a:xfrm>
                <a:off x="3456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35288" name="Rectangle 603"/>
              <p:cNvSpPr>
                <a:spLocks noChangeArrowheads="1"/>
              </p:cNvSpPr>
              <p:nvPr/>
            </p:nvSpPr>
            <p:spPr bwMode="auto">
              <a:xfrm>
                <a:off x="3168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35289" name="Rectangle 604"/>
              <p:cNvSpPr>
                <a:spLocks noChangeArrowheads="1"/>
              </p:cNvSpPr>
              <p:nvPr/>
            </p:nvSpPr>
            <p:spPr bwMode="auto">
              <a:xfrm>
                <a:off x="2880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35290" name="Rectangle 605"/>
              <p:cNvSpPr>
                <a:spLocks noChangeArrowheads="1"/>
              </p:cNvSpPr>
              <p:nvPr/>
            </p:nvSpPr>
            <p:spPr bwMode="auto">
              <a:xfrm>
                <a:off x="2592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35291" name="Rectangle 606"/>
              <p:cNvSpPr>
                <a:spLocks noChangeArrowheads="1"/>
              </p:cNvSpPr>
              <p:nvPr/>
            </p:nvSpPr>
            <p:spPr bwMode="auto">
              <a:xfrm>
                <a:off x="4032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</p:grpSp>
        <p:grpSp>
          <p:nvGrpSpPr>
            <p:cNvPr id="35138" name="Group 607"/>
            <p:cNvGrpSpPr>
              <a:grpSpLocks/>
            </p:cNvGrpSpPr>
            <p:nvPr/>
          </p:nvGrpSpPr>
          <p:grpSpPr bwMode="auto">
            <a:xfrm>
              <a:off x="1494" y="1109"/>
              <a:ext cx="2592" cy="288"/>
              <a:chOff x="1728" y="432"/>
              <a:chExt cx="2592" cy="288"/>
            </a:xfrm>
          </p:grpSpPr>
          <p:sp>
            <p:nvSpPr>
              <p:cNvPr id="35274" name="Rectangle 608"/>
              <p:cNvSpPr>
                <a:spLocks noChangeArrowheads="1"/>
              </p:cNvSpPr>
              <p:nvPr/>
            </p:nvSpPr>
            <p:spPr bwMode="auto">
              <a:xfrm>
                <a:off x="2304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35275" name="Rectangle 609"/>
              <p:cNvSpPr>
                <a:spLocks noChangeArrowheads="1"/>
              </p:cNvSpPr>
              <p:nvPr/>
            </p:nvSpPr>
            <p:spPr bwMode="auto">
              <a:xfrm>
                <a:off x="2016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35276" name="Rectangle 610"/>
              <p:cNvSpPr>
                <a:spLocks noChangeArrowheads="1"/>
              </p:cNvSpPr>
              <p:nvPr/>
            </p:nvSpPr>
            <p:spPr bwMode="auto">
              <a:xfrm>
                <a:off x="1728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35277" name="Rectangle 611"/>
              <p:cNvSpPr>
                <a:spLocks noChangeArrowheads="1"/>
              </p:cNvSpPr>
              <p:nvPr/>
            </p:nvSpPr>
            <p:spPr bwMode="auto">
              <a:xfrm>
                <a:off x="3744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35278" name="Rectangle 612"/>
              <p:cNvSpPr>
                <a:spLocks noChangeArrowheads="1"/>
              </p:cNvSpPr>
              <p:nvPr/>
            </p:nvSpPr>
            <p:spPr bwMode="auto">
              <a:xfrm>
                <a:off x="3456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35279" name="Rectangle 613"/>
              <p:cNvSpPr>
                <a:spLocks noChangeArrowheads="1"/>
              </p:cNvSpPr>
              <p:nvPr/>
            </p:nvSpPr>
            <p:spPr bwMode="auto">
              <a:xfrm>
                <a:off x="3168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35280" name="Rectangle 614"/>
              <p:cNvSpPr>
                <a:spLocks noChangeArrowheads="1"/>
              </p:cNvSpPr>
              <p:nvPr/>
            </p:nvSpPr>
            <p:spPr bwMode="auto">
              <a:xfrm>
                <a:off x="2880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35281" name="Rectangle 615"/>
              <p:cNvSpPr>
                <a:spLocks noChangeArrowheads="1"/>
              </p:cNvSpPr>
              <p:nvPr/>
            </p:nvSpPr>
            <p:spPr bwMode="auto">
              <a:xfrm>
                <a:off x="2592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35282" name="Rectangle 616"/>
              <p:cNvSpPr>
                <a:spLocks noChangeArrowheads="1"/>
              </p:cNvSpPr>
              <p:nvPr/>
            </p:nvSpPr>
            <p:spPr bwMode="auto">
              <a:xfrm>
                <a:off x="4032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</p:grpSp>
        <p:grpSp>
          <p:nvGrpSpPr>
            <p:cNvPr id="35139" name="Group 617"/>
            <p:cNvGrpSpPr>
              <a:grpSpLocks/>
            </p:cNvGrpSpPr>
            <p:nvPr/>
          </p:nvGrpSpPr>
          <p:grpSpPr bwMode="auto">
            <a:xfrm>
              <a:off x="1494" y="3405"/>
              <a:ext cx="2592" cy="288"/>
              <a:chOff x="1728" y="432"/>
              <a:chExt cx="2592" cy="288"/>
            </a:xfrm>
          </p:grpSpPr>
          <p:sp>
            <p:nvSpPr>
              <p:cNvPr id="35265" name="Rectangle 618"/>
              <p:cNvSpPr>
                <a:spLocks noChangeArrowheads="1"/>
              </p:cNvSpPr>
              <p:nvPr/>
            </p:nvSpPr>
            <p:spPr bwMode="auto">
              <a:xfrm>
                <a:off x="2304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35266" name="Rectangle 619"/>
              <p:cNvSpPr>
                <a:spLocks noChangeArrowheads="1"/>
              </p:cNvSpPr>
              <p:nvPr/>
            </p:nvSpPr>
            <p:spPr bwMode="auto">
              <a:xfrm>
                <a:off x="2016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35267" name="Rectangle 620"/>
              <p:cNvSpPr>
                <a:spLocks noChangeArrowheads="1"/>
              </p:cNvSpPr>
              <p:nvPr/>
            </p:nvSpPr>
            <p:spPr bwMode="auto">
              <a:xfrm>
                <a:off x="1728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35268" name="Rectangle 621"/>
              <p:cNvSpPr>
                <a:spLocks noChangeArrowheads="1"/>
              </p:cNvSpPr>
              <p:nvPr/>
            </p:nvSpPr>
            <p:spPr bwMode="auto">
              <a:xfrm>
                <a:off x="3744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35269" name="Rectangle 622"/>
              <p:cNvSpPr>
                <a:spLocks noChangeArrowheads="1"/>
              </p:cNvSpPr>
              <p:nvPr/>
            </p:nvSpPr>
            <p:spPr bwMode="auto">
              <a:xfrm>
                <a:off x="3456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35270" name="Rectangle 623"/>
              <p:cNvSpPr>
                <a:spLocks noChangeArrowheads="1"/>
              </p:cNvSpPr>
              <p:nvPr/>
            </p:nvSpPr>
            <p:spPr bwMode="auto">
              <a:xfrm>
                <a:off x="3168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35271" name="Rectangle 624"/>
              <p:cNvSpPr>
                <a:spLocks noChangeArrowheads="1"/>
              </p:cNvSpPr>
              <p:nvPr/>
            </p:nvSpPr>
            <p:spPr bwMode="auto">
              <a:xfrm>
                <a:off x="2880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35272" name="Rectangle 625"/>
              <p:cNvSpPr>
                <a:spLocks noChangeArrowheads="1"/>
              </p:cNvSpPr>
              <p:nvPr/>
            </p:nvSpPr>
            <p:spPr bwMode="auto">
              <a:xfrm>
                <a:off x="2592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35273" name="Rectangle 626"/>
              <p:cNvSpPr>
                <a:spLocks noChangeArrowheads="1"/>
              </p:cNvSpPr>
              <p:nvPr/>
            </p:nvSpPr>
            <p:spPr bwMode="auto">
              <a:xfrm>
                <a:off x="4032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</p:grpSp>
        <p:grpSp>
          <p:nvGrpSpPr>
            <p:cNvPr id="35140" name="Group 627"/>
            <p:cNvGrpSpPr>
              <a:grpSpLocks/>
            </p:cNvGrpSpPr>
            <p:nvPr/>
          </p:nvGrpSpPr>
          <p:grpSpPr bwMode="auto">
            <a:xfrm>
              <a:off x="1494" y="1397"/>
              <a:ext cx="2592" cy="288"/>
              <a:chOff x="1728" y="432"/>
              <a:chExt cx="2592" cy="288"/>
            </a:xfrm>
          </p:grpSpPr>
          <p:sp>
            <p:nvSpPr>
              <p:cNvPr id="35256" name="Rectangle 628"/>
              <p:cNvSpPr>
                <a:spLocks noChangeArrowheads="1"/>
              </p:cNvSpPr>
              <p:nvPr/>
            </p:nvSpPr>
            <p:spPr bwMode="auto">
              <a:xfrm>
                <a:off x="2304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35257" name="Rectangle 629"/>
              <p:cNvSpPr>
                <a:spLocks noChangeArrowheads="1"/>
              </p:cNvSpPr>
              <p:nvPr/>
            </p:nvSpPr>
            <p:spPr bwMode="auto">
              <a:xfrm>
                <a:off x="2016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35258" name="Rectangle 630"/>
              <p:cNvSpPr>
                <a:spLocks noChangeArrowheads="1"/>
              </p:cNvSpPr>
              <p:nvPr/>
            </p:nvSpPr>
            <p:spPr bwMode="auto">
              <a:xfrm>
                <a:off x="1728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35259" name="Rectangle 631"/>
              <p:cNvSpPr>
                <a:spLocks noChangeArrowheads="1"/>
              </p:cNvSpPr>
              <p:nvPr/>
            </p:nvSpPr>
            <p:spPr bwMode="auto">
              <a:xfrm>
                <a:off x="3744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35260" name="Rectangle 632"/>
              <p:cNvSpPr>
                <a:spLocks noChangeArrowheads="1"/>
              </p:cNvSpPr>
              <p:nvPr/>
            </p:nvSpPr>
            <p:spPr bwMode="auto">
              <a:xfrm>
                <a:off x="3456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35261" name="Rectangle 633"/>
              <p:cNvSpPr>
                <a:spLocks noChangeArrowheads="1"/>
              </p:cNvSpPr>
              <p:nvPr/>
            </p:nvSpPr>
            <p:spPr bwMode="auto">
              <a:xfrm>
                <a:off x="3168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35262" name="Rectangle 634"/>
              <p:cNvSpPr>
                <a:spLocks noChangeArrowheads="1"/>
              </p:cNvSpPr>
              <p:nvPr/>
            </p:nvSpPr>
            <p:spPr bwMode="auto">
              <a:xfrm>
                <a:off x="2880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35263" name="Rectangle 635"/>
              <p:cNvSpPr>
                <a:spLocks noChangeArrowheads="1"/>
              </p:cNvSpPr>
              <p:nvPr/>
            </p:nvSpPr>
            <p:spPr bwMode="auto">
              <a:xfrm>
                <a:off x="2592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35264" name="Rectangle 636"/>
              <p:cNvSpPr>
                <a:spLocks noChangeArrowheads="1"/>
              </p:cNvSpPr>
              <p:nvPr/>
            </p:nvSpPr>
            <p:spPr bwMode="auto">
              <a:xfrm>
                <a:off x="4032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</p:grpSp>
        <p:grpSp>
          <p:nvGrpSpPr>
            <p:cNvPr id="35141" name="Group 637"/>
            <p:cNvGrpSpPr>
              <a:grpSpLocks/>
            </p:cNvGrpSpPr>
            <p:nvPr/>
          </p:nvGrpSpPr>
          <p:grpSpPr bwMode="auto">
            <a:xfrm>
              <a:off x="1494" y="2258"/>
              <a:ext cx="2592" cy="288"/>
              <a:chOff x="1728" y="432"/>
              <a:chExt cx="2592" cy="288"/>
            </a:xfrm>
          </p:grpSpPr>
          <p:sp>
            <p:nvSpPr>
              <p:cNvPr id="35247" name="Rectangle 638"/>
              <p:cNvSpPr>
                <a:spLocks noChangeArrowheads="1"/>
              </p:cNvSpPr>
              <p:nvPr/>
            </p:nvSpPr>
            <p:spPr bwMode="auto">
              <a:xfrm>
                <a:off x="2304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35248" name="Rectangle 639"/>
              <p:cNvSpPr>
                <a:spLocks noChangeArrowheads="1"/>
              </p:cNvSpPr>
              <p:nvPr/>
            </p:nvSpPr>
            <p:spPr bwMode="auto">
              <a:xfrm>
                <a:off x="2016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35249" name="Rectangle 640"/>
              <p:cNvSpPr>
                <a:spLocks noChangeArrowheads="1"/>
              </p:cNvSpPr>
              <p:nvPr/>
            </p:nvSpPr>
            <p:spPr bwMode="auto">
              <a:xfrm>
                <a:off x="1728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35250" name="Rectangle 641"/>
              <p:cNvSpPr>
                <a:spLocks noChangeArrowheads="1"/>
              </p:cNvSpPr>
              <p:nvPr/>
            </p:nvSpPr>
            <p:spPr bwMode="auto">
              <a:xfrm>
                <a:off x="3744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35251" name="Rectangle 642"/>
              <p:cNvSpPr>
                <a:spLocks noChangeArrowheads="1"/>
              </p:cNvSpPr>
              <p:nvPr/>
            </p:nvSpPr>
            <p:spPr bwMode="auto">
              <a:xfrm>
                <a:off x="3456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35252" name="Rectangle 643"/>
              <p:cNvSpPr>
                <a:spLocks noChangeArrowheads="1"/>
              </p:cNvSpPr>
              <p:nvPr/>
            </p:nvSpPr>
            <p:spPr bwMode="auto">
              <a:xfrm>
                <a:off x="3168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35253" name="Rectangle 644"/>
              <p:cNvSpPr>
                <a:spLocks noChangeArrowheads="1"/>
              </p:cNvSpPr>
              <p:nvPr/>
            </p:nvSpPr>
            <p:spPr bwMode="auto">
              <a:xfrm>
                <a:off x="2880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35254" name="Rectangle 645"/>
              <p:cNvSpPr>
                <a:spLocks noChangeArrowheads="1"/>
              </p:cNvSpPr>
              <p:nvPr/>
            </p:nvSpPr>
            <p:spPr bwMode="auto">
              <a:xfrm>
                <a:off x="2592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35255" name="Rectangle 646"/>
              <p:cNvSpPr>
                <a:spLocks noChangeArrowheads="1"/>
              </p:cNvSpPr>
              <p:nvPr/>
            </p:nvSpPr>
            <p:spPr bwMode="auto">
              <a:xfrm>
                <a:off x="4032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</p:grpSp>
        <p:grpSp>
          <p:nvGrpSpPr>
            <p:cNvPr id="35142" name="Group 647"/>
            <p:cNvGrpSpPr>
              <a:grpSpLocks/>
            </p:cNvGrpSpPr>
            <p:nvPr/>
          </p:nvGrpSpPr>
          <p:grpSpPr bwMode="auto">
            <a:xfrm>
              <a:off x="1494" y="2831"/>
              <a:ext cx="2592" cy="288"/>
              <a:chOff x="1728" y="432"/>
              <a:chExt cx="2592" cy="288"/>
            </a:xfrm>
          </p:grpSpPr>
          <p:sp>
            <p:nvSpPr>
              <p:cNvPr id="35238" name="Rectangle 648"/>
              <p:cNvSpPr>
                <a:spLocks noChangeArrowheads="1"/>
              </p:cNvSpPr>
              <p:nvPr/>
            </p:nvSpPr>
            <p:spPr bwMode="auto">
              <a:xfrm>
                <a:off x="2304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35239" name="Rectangle 649"/>
              <p:cNvSpPr>
                <a:spLocks noChangeArrowheads="1"/>
              </p:cNvSpPr>
              <p:nvPr/>
            </p:nvSpPr>
            <p:spPr bwMode="auto">
              <a:xfrm>
                <a:off x="2016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35240" name="Rectangle 650"/>
              <p:cNvSpPr>
                <a:spLocks noChangeArrowheads="1"/>
              </p:cNvSpPr>
              <p:nvPr/>
            </p:nvSpPr>
            <p:spPr bwMode="auto">
              <a:xfrm>
                <a:off x="1728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35241" name="Rectangle 651"/>
              <p:cNvSpPr>
                <a:spLocks noChangeArrowheads="1"/>
              </p:cNvSpPr>
              <p:nvPr/>
            </p:nvSpPr>
            <p:spPr bwMode="auto">
              <a:xfrm>
                <a:off x="3744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35242" name="Rectangle 652"/>
              <p:cNvSpPr>
                <a:spLocks noChangeArrowheads="1"/>
              </p:cNvSpPr>
              <p:nvPr/>
            </p:nvSpPr>
            <p:spPr bwMode="auto">
              <a:xfrm>
                <a:off x="3456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35243" name="Rectangle 653"/>
              <p:cNvSpPr>
                <a:spLocks noChangeArrowheads="1"/>
              </p:cNvSpPr>
              <p:nvPr/>
            </p:nvSpPr>
            <p:spPr bwMode="auto">
              <a:xfrm>
                <a:off x="3168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35244" name="Rectangle 654"/>
              <p:cNvSpPr>
                <a:spLocks noChangeArrowheads="1"/>
              </p:cNvSpPr>
              <p:nvPr/>
            </p:nvSpPr>
            <p:spPr bwMode="auto">
              <a:xfrm>
                <a:off x="2880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35245" name="Rectangle 655"/>
              <p:cNvSpPr>
                <a:spLocks noChangeArrowheads="1"/>
              </p:cNvSpPr>
              <p:nvPr/>
            </p:nvSpPr>
            <p:spPr bwMode="auto">
              <a:xfrm>
                <a:off x="2592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35246" name="Rectangle 656"/>
              <p:cNvSpPr>
                <a:spLocks noChangeArrowheads="1"/>
              </p:cNvSpPr>
              <p:nvPr/>
            </p:nvSpPr>
            <p:spPr bwMode="auto">
              <a:xfrm>
                <a:off x="4032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</p:grpSp>
        <p:grpSp>
          <p:nvGrpSpPr>
            <p:cNvPr id="35143" name="Group 657"/>
            <p:cNvGrpSpPr>
              <a:grpSpLocks/>
            </p:cNvGrpSpPr>
            <p:nvPr/>
          </p:nvGrpSpPr>
          <p:grpSpPr bwMode="auto">
            <a:xfrm>
              <a:off x="1494" y="1971"/>
              <a:ext cx="2592" cy="288"/>
              <a:chOff x="1728" y="432"/>
              <a:chExt cx="2592" cy="288"/>
            </a:xfrm>
          </p:grpSpPr>
          <p:sp>
            <p:nvSpPr>
              <p:cNvPr id="35229" name="Rectangle 658"/>
              <p:cNvSpPr>
                <a:spLocks noChangeArrowheads="1"/>
              </p:cNvSpPr>
              <p:nvPr/>
            </p:nvSpPr>
            <p:spPr bwMode="auto">
              <a:xfrm>
                <a:off x="2304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35230" name="Rectangle 659"/>
              <p:cNvSpPr>
                <a:spLocks noChangeArrowheads="1"/>
              </p:cNvSpPr>
              <p:nvPr/>
            </p:nvSpPr>
            <p:spPr bwMode="auto">
              <a:xfrm>
                <a:off x="2016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35231" name="Rectangle 660"/>
              <p:cNvSpPr>
                <a:spLocks noChangeArrowheads="1"/>
              </p:cNvSpPr>
              <p:nvPr/>
            </p:nvSpPr>
            <p:spPr bwMode="auto">
              <a:xfrm>
                <a:off x="1728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35232" name="Rectangle 661"/>
              <p:cNvSpPr>
                <a:spLocks noChangeArrowheads="1"/>
              </p:cNvSpPr>
              <p:nvPr/>
            </p:nvSpPr>
            <p:spPr bwMode="auto">
              <a:xfrm>
                <a:off x="3744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35233" name="Rectangle 662"/>
              <p:cNvSpPr>
                <a:spLocks noChangeArrowheads="1"/>
              </p:cNvSpPr>
              <p:nvPr/>
            </p:nvSpPr>
            <p:spPr bwMode="auto">
              <a:xfrm>
                <a:off x="3456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35234" name="Rectangle 663"/>
              <p:cNvSpPr>
                <a:spLocks noChangeArrowheads="1"/>
              </p:cNvSpPr>
              <p:nvPr/>
            </p:nvSpPr>
            <p:spPr bwMode="auto">
              <a:xfrm>
                <a:off x="3168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35235" name="Rectangle 664"/>
              <p:cNvSpPr>
                <a:spLocks noChangeArrowheads="1"/>
              </p:cNvSpPr>
              <p:nvPr/>
            </p:nvSpPr>
            <p:spPr bwMode="auto">
              <a:xfrm>
                <a:off x="2880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35236" name="Rectangle 665"/>
              <p:cNvSpPr>
                <a:spLocks noChangeArrowheads="1"/>
              </p:cNvSpPr>
              <p:nvPr/>
            </p:nvSpPr>
            <p:spPr bwMode="auto">
              <a:xfrm>
                <a:off x="2592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35237" name="Rectangle 666"/>
              <p:cNvSpPr>
                <a:spLocks noChangeArrowheads="1"/>
              </p:cNvSpPr>
              <p:nvPr/>
            </p:nvSpPr>
            <p:spPr bwMode="auto">
              <a:xfrm>
                <a:off x="4032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</p:grpSp>
        <p:grpSp>
          <p:nvGrpSpPr>
            <p:cNvPr id="35144" name="Group 667"/>
            <p:cNvGrpSpPr>
              <a:grpSpLocks/>
            </p:cNvGrpSpPr>
            <p:nvPr/>
          </p:nvGrpSpPr>
          <p:grpSpPr bwMode="auto">
            <a:xfrm>
              <a:off x="1494" y="1684"/>
              <a:ext cx="2592" cy="288"/>
              <a:chOff x="1728" y="432"/>
              <a:chExt cx="2592" cy="288"/>
            </a:xfrm>
          </p:grpSpPr>
          <p:sp>
            <p:nvSpPr>
              <p:cNvPr id="35220" name="Rectangle 668"/>
              <p:cNvSpPr>
                <a:spLocks noChangeArrowheads="1"/>
              </p:cNvSpPr>
              <p:nvPr/>
            </p:nvSpPr>
            <p:spPr bwMode="auto">
              <a:xfrm>
                <a:off x="2304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35221" name="Rectangle 669"/>
              <p:cNvSpPr>
                <a:spLocks noChangeArrowheads="1"/>
              </p:cNvSpPr>
              <p:nvPr/>
            </p:nvSpPr>
            <p:spPr bwMode="auto">
              <a:xfrm>
                <a:off x="2016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35222" name="Rectangle 670"/>
              <p:cNvSpPr>
                <a:spLocks noChangeArrowheads="1"/>
              </p:cNvSpPr>
              <p:nvPr/>
            </p:nvSpPr>
            <p:spPr bwMode="auto">
              <a:xfrm>
                <a:off x="1728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35223" name="Rectangle 671"/>
              <p:cNvSpPr>
                <a:spLocks noChangeArrowheads="1"/>
              </p:cNvSpPr>
              <p:nvPr/>
            </p:nvSpPr>
            <p:spPr bwMode="auto">
              <a:xfrm>
                <a:off x="3744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35224" name="Rectangle 672"/>
              <p:cNvSpPr>
                <a:spLocks noChangeArrowheads="1"/>
              </p:cNvSpPr>
              <p:nvPr/>
            </p:nvSpPr>
            <p:spPr bwMode="auto">
              <a:xfrm>
                <a:off x="3456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35225" name="Rectangle 673"/>
              <p:cNvSpPr>
                <a:spLocks noChangeArrowheads="1"/>
              </p:cNvSpPr>
              <p:nvPr/>
            </p:nvSpPr>
            <p:spPr bwMode="auto">
              <a:xfrm>
                <a:off x="3168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35226" name="Rectangle 674"/>
              <p:cNvSpPr>
                <a:spLocks noChangeArrowheads="1"/>
              </p:cNvSpPr>
              <p:nvPr/>
            </p:nvSpPr>
            <p:spPr bwMode="auto">
              <a:xfrm>
                <a:off x="2880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35227" name="Rectangle 675"/>
              <p:cNvSpPr>
                <a:spLocks noChangeArrowheads="1"/>
              </p:cNvSpPr>
              <p:nvPr/>
            </p:nvSpPr>
            <p:spPr bwMode="auto">
              <a:xfrm>
                <a:off x="2592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35228" name="Rectangle 676"/>
              <p:cNvSpPr>
                <a:spLocks noChangeArrowheads="1"/>
              </p:cNvSpPr>
              <p:nvPr/>
            </p:nvSpPr>
            <p:spPr bwMode="auto">
              <a:xfrm>
                <a:off x="4032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</p:grpSp>
        <p:grpSp>
          <p:nvGrpSpPr>
            <p:cNvPr id="35145" name="Group 677"/>
            <p:cNvGrpSpPr>
              <a:grpSpLocks/>
            </p:cNvGrpSpPr>
            <p:nvPr/>
          </p:nvGrpSpPr>
          <p:grpSpPr bwMode="auto">
            <a:xfrm>
              <a:off x="1494" y="3118"/>
              <a:ext cx="2592" cy="288"/>
              <a:chOff x="1728" y="432"/>
              <a:chExt cx="2592" cy="288"/>
            </a:xfrm>
          </p:grpSpPr>
          <p:sp>
            <p:nvSpPr>
              <p:cNvPr id="35211" name="Rectangle 678"/>
              <p:cNvSpPr>
                <a:spLocks noChangeArrowheads="1"/>
              </p:cNvSpPr>
              <p:nvPr/>
            </p:nvSpPr>
            <p:spPr bwMode="auto">
              <a:xfrm>
                <a:off x="2304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35212" name="Rectangle 679"/>
              <p:cNvSpPr>
                <a:spLocks noChangeArrowheads="1"/>
              </p:cNvSpPr>
              <p:nvPr/>
            </p:nvSpPr>
            <p:spPr bwMode="auto">
              <a:xfrm>
                <a:off x="2016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35213" name="Rectangle 680"/>
              <p:cNvSpPr>
                <a:spLocks noChangeArrowheads="1"/>
              </p:cNvSpPr>
              <p:nvPr/>
            </p:nvSpPr>
            <p:spPr bwMode="auto">
              <a:xfrm>
                <a:off x="1728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35214" name="Rectangle 681"/>
              <p:cNvSpPr>
                <a:spLocks noChangeArrowheads="1"/>
              </p:cNvSpPr>
              <p:nvPr/>
            </p:nvSpPr>
            <p:spPr bwMode="auto">
              <a:xfrm>
                <a:off x="3744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35215" name="Rectangle 682"/>
              <p:cNvSpPr>
                <a:spLocks noChangeArrowheads="1"/>
              </p:cNvSpPr>
              <p:nvPr/>
            </p:nvSpPr>
            <p:spPr bwMode="auto">
              <a:xfrm>
                <a:off x="3456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35216" name="Rectangle 683"/>
              <p:cNvSpPr>
                <a:spLocks noChangeArrowheads="1"/>
              </p:cNvSpPr>
              <p:nvPr/>
            </p:nvSpPr>
            <p:spPr bwMode="auto">
              <a:xfrm>
                <a:off x="3168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35217" name="Rectangle 684"/>
              <p:cNvSpPr>
                <a:spLocks noChangeArrowheads="1"/>
              </p:cNvSpPr>
              <p:nvPr/>
            </p:nvSpPr>
            <p:spPr bwMode="auto">
              <a:xfrm>
                <a:off x="2880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35218" name="Rectangle 685"/>
              <p:cNvSpPr>
                <a:spLocks noChangeArrowheads="1"/>
              </p:cNvSpPr>
              <p:nvPr/>
            </p:nvSpPr>
            <p:spPr bwMode="auto">
              <a:xfrm>
                <a:off x="2592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35219" name="Rectangle 686"/>
              <p:cNvSpPr>
                <a:spLocks noChangeArrowheads="1"/>
              </p:cNvSpPr>
              <p:nvPr/>
            </p:nvSpPr>
            <p:spPr bwMode="auto">
              <a:xfrm>
                <a:off x="4032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</p:grpSp>
        <p:grpSp>
          <p:nvGrpSpPr>
            <p:cNvPr id="35146" name="Group 687"/>
            <p:cNvGrpSpPr>
              <a:grpSpLocks/>
            </p:cNvGrpSpPr>
            <p:nvPr/>
          </p:nvGrpSpPr>
          <p:grpSpPr bwMode="auto">
            <a:xfrm>
              <a:off x="1494" y="1110"/>
              <a:ext cx="2592" cy="288"/>
              <a:chOff x="1728" y="432"/>
              <a:chExt cx="2592" cy="288"/>
            </a:xfrm>
          </p:grpSpPr>
          <p:sp>
            <p:nvSpPr>
              <p:cNvPr id="35202" name="Rectangle 688"/>
              <p:cNvSpPr>
                <a:spLocks noChangeArrowheads="1"/>
              </p:cNvSpPr>
              <p:nvPr/>
            </p:nvSpPr>
            <p:spPr bwMode="auto">
              <a:xfrm>
                <a:off x="2304" y="432"/>
                <a:ext cx="288" cy="288"/>
              </a:xfrm>
              <a:prstGeom prst="rect">
                <a:avLst/>
              </a:prstGeom>
              <a:solidFill>
                <a:srgbClr val="0099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35203" name="Rectangle 689"/>
              <p:cNvSpPr>
                <a:spLocks noChangeArrowheads="1"/>
              </p:cNvSpPr>
              <p:nvPr/>
            </p:nvSpPr>
            <p:spPr bwMode="auto">
              <a:xfrm>
                <a:off x="2016" y="432"/>
                <a:ext cx="288" cy="288"/>
              </a:xfrm>
              <a:prstGeom prst="rect">
                <a:avLst/>
              </a:prstGeom>
              <a:solidFill>
                <a:srgbClr val="0099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35204" name="Rectangle 690"/>
              <p:cNvSpPr>
                <a:spLocks noChangeArrowheads="1"/>
              </p:cNvSpPr>
              <p:nvPr/>
            </p:nvSpPr>
            <p:spPr bwMode="auto">
              <a:xfrm>
                <a:off x="1728" y="432"/>
                <a:ext cx="288" cy="288"/>
              </a:xfrm>
              <a:prstGeom prst="rect">
                <a:avLst/>
              </a:prstGeom>
              <a:solidFill>
                <a:srgbClr val="0099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35205" name="Rectangle 691"/>
              <p:cNvSpPr>
                <a:spLocks noChangeArrowheads="1"/>
              </p:cNvSpPr>
              <p:nvPr/>
            </p:nvSpPr>
            <p:spPr bwMode="auto">
              <a:xfrm>
                <a:off x="3744" y="432"/>
                <a:ext cx="288" cy="288"/>
              </a:xfrm>
              <a:prstGeom prst="rect">
                <a:avLst/>
              </a:prstGeom>
              <a:solidFill>
                <a:srgbClr val="0099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35206" name="Rectangle 692"/>
              <p:cNvSpPr>
                <a:spLocks noChangeArrowheads="1"/>
              </p:cNvSpPr>
              <p:nvPr/>
            </p:nvSpPr>
            <p:spPr bwMode="auto">
              <a:xfrm>
                <a:off x="3456" y="432"/>
                <a:ext cx="288" cy="288"/>
              </a:xfrm>
              <a:prstGeom prst="rect">
                <a:avLst/>
              </a:prstGeom>
              <a:solidFill>
                <a:srgbClr val="0099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35207" name="Rectangle 693"/>
              <p:cNvSpPr>
                <a:spLocks noChangeArrowheads="1"/>
              </p:cNvSpPr>
              <p:nvPr/>
            </p:nvSpPr>
            <p:spPr bwMode="auto">
              <a:xfrm>
                <a:off x="3168" y="432"/>
                <a:ext cx="288" cy="288"/>
              </a:xfrm>
              <a:prstGeom prst="rect">
                <a:avLst/>
              </a:prstGeom>
              <a:solidFill>
                <a:srgbClr val="0099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35208" name="Rectangle 694"/>
              <p:cNvSpPr>
                <a:spLocks noChangeArrowheads="1"/>
              </p:cNvSpPr>
              <p:nvPr/>
            </p:nvSpPr>
            <p:spPr bwMode="auto">
              <a:xfrm>
                <a:off x="2880" y="432"/>
                <a:ext cx="288" cy="288"/>
              </a:xfrm>
              <a:prstGeom prst="rect">
                <a:avLst/>
              </a:prstGeom>
              <a:solidFill>
                <a:srgbClr val="0099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35209" name="Rectangle 695"/>
              <p:cNvSpPr>
                <a:spLocks noChangeArrowheads="1"/>
              </p:cNvSpPr>
              <p:nvPr/>
            </p:nvSpPr>
            <p:spPr bwMode="auto">
              <a:xfrm>
                <a:off x="2592" y="432"/>
                <a:ext cx="288" cy="288"/>
              </a:xfrm>
              <a:prstGeom prst="rect">
                <a:avLst/>
              </a:prstGeom>
              <a:solidFill>
                <a:srgbClr val="0099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35210" name="Rectangle 696"/>
              <p:cNvSpPr>
                <a:spLocks noChangeArrowheads="1"/>
              </p:cNvSpPr>
              <p:nvPr/>
            </p:nvSpPr>
            <p:spPr bwMode="auto">
              <a:xfrm>
                <a:off x="4032" y="432"/>
                <a:ext cx="288" cy="288"/>
              </a:xfrm>
              <a:prstGeom prst="rect">
                <a:avLst/>
              </a:prstGeom>
              <a:solidFill>
                <a:srgbClr val="0099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</p:grpSp>
        <p:grpSp>
          <p:nvGrpSpPr>
            <p:cNvPr id="35147" name="Group 697"/>
            <p:cNvGrpSpPr>
              <a:grpSpLocks/>
            </p:cNvGrpSpPr>
            <p:nvPr/>
          </p:nvGrpSpPr>
          <p:grpSpPr bwMode="auto">
            <a:xfrm rot="5400000">
              <a:off x="342" y="2262"/>
              <a:ext cx="2592" cy="288"/>
              <a:chOff x="1728" y="432"/>
              <a:chExt cx="2592" cy="288"/>
            </a:xfrm>
          </p:grpSpPr>
          <p:sp>
            <p:nvSpPr>
              <p:cNvPr id="35193" name="Rectangle 698"/>
              <p:cNvSpPr>
                <a:spLocks noChangeArrowheads="1"/>
              </p:cNvSpPr>
              <p:nvPr/>
            </p:nvSpPr>
            <p:spPr bwMode="auto">
              <a:xfrm>
                <a:off x="2304" y="432"/>
                <a:ext cx="288" cy="288"/>
              </a:xfrm>
              <a:prstGeom prst="rect">
                <a:avLst/>
              </a:prstGeom>
              <a:solidFill>
                <a:srgbClr val="0099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35194" name="Rectangle 699"/>
              <p:cNvSpPr>
                <a:spLocks noChangeArrowheads="1"/>
              </p:cNvSpPr>
              <p:nvPr/>
            </p:nvSpPr>
            <p:spPr bwMode="auto">
              <a:xfrm>
                <a:off x="2016" y="432"/>
                <a:ext cx="288" cy="288"/>
              </a:xfrm>
              <a:prstGeom prst="rect">
                <a:avLst/>
              </a:prstGeom>
              <a:solidFill>
                <a:srgbClr val="0099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35195" name="Rectangle 700"/>
              <p:cNvSpPr>
                <a:spLocks noChangeArrowheads="1"/>
              </p:cNvSpPr>
              <p:nvPr/>
            </p:nvSpPr>
            <p:spPr bwMode="auto">
              <a:xfrm>
                <a:off x="1728" y="432"/>
                <a:ext cx="288" cy="288"/>
              </a:xfrm>
              <a:prstGeom prst="rect">
                <a:avLst/>
              </a:prstGeom>
              <a:solidFill>
                <a:srgbClr val="0099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35196" name="Rectangle 701"/>
              <p:cNvSpPr>
                <a:spLocks noChangeArrowheads="1"/>
              </p:cNvSpPr>
              <p:nvPr/>
            </p:nvSpPr>
            <p:spPr bwMode="auto">
              <a:xfrm>
                <a:off x="3744" y="432"/>
                <a:ext cx="288" cy="288"/>
              </a:xfrm>
              <a:prstGeom prst="rect">
                <a:avLst/>
              </a:prstGeom>
              <a:solidFill>
                <a:srgbClr val="0099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35197" name="Rectangle 702"/>
              <p:cNvSpPr>
                <a:spLocks noChangeArrowheads="1"/>
              </p:cNvSpPr>
              <p:nvPr/>
            </p:nvSpPr>
            <p:spPr bwMode="auto">
              <a:xfrm>
                <a:off x="3456" y="432"/>
                <a:ext cx="288" cy="288"/>
              </a:xfrm>
              <a:prstGeom prst="rect">
                <a:avLst/>
              </a:prstGeom>
              <a:solidFill>
                <a:srgbClr val="0099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35198" name="Rectangle 703"/>
              <p:cNvSpPr>
                <a:spLocks noChangeArrowheads="1"/>
              </p:cNvSpPr>
              <p:nvPr/>
            </p:nvSpPr>
            <p:spPr bwMode="auto">
              <a:xfrm>
                <a:off x="3168" y="432"/>
                <a:ext cx="288" cy="288"/>
              </a:xfrm>
              <a:prstGeom prst="rect">
                <a:avLst/>
              </a:prstGeom>
              <a:solidFill>
                <a:srgbClr val="0099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35199" name="Rectangle 704"/>
              <p:cNvSpPr>
                <a:spLocks noChangeArrowheads="1"/>
              </p:cNvSpPr>
              <p:nvPr/>
            </p:nvSpPr>
            <p:spPr bwMode="auto">
              <a:xfrm>
                <a:off x="2880" y="432"/>
                <a:ext cx="288" cy="288"/>
              </a:xfrm>
              <a:prstGeom prst="rect">
                <a:avLst/>
              </a:prstGeom>
              <a:solidFill>
                <a:srgbClr val="0099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35200" name="Rectangle 705"/>
              <p:cNvSpPr>
                <a:spLocks noChangeArrowheads="1"/>
              </p:cNvSpPr>
              <p:nvPr/>
            </p:nvSpPr>
            <p:spPr bwMode="auto">
              <a:xfrm>
                <a:off x="2592" y="432"/>
                <a:ext cx="288" cy="288"/>
              </a:xfrm>
              <a:prstGeom prst="rect">
                <a:avLst/>
              </a:prstGeom>
              <a:solidFill>
                <a:srgbClr val="0099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35201" name="Rectangle 706"/>
              <p:cNvSpPr>
                <a:spLocks noChangeArrowheads="1"/>
              </p:cNvSpPr>
              <p:nvPr/>
            </p:nvSpPr>
            <p:spPr bwMode="auto">
              <a:xfrm>
                <a:off x="4032" y="432"/>
                <a:ext cx="288" cy="288"/>
              </a:xfrm>
              <a:prstGeom prst="rect">
                <a:avLst/>
              </a:prstGeom>
              <a:solidFill>
                <a:srgbClr val="0099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</p:grpSp>
        <p:grpSp>
          <p:nvGrpSpPr>
            <p:cNvPr id="35148" name="Group 707"/>
            <p:cNvGrpSpPr>
              <a:grpSpLocks/>
            </p:cNvGrpSpPr>
            <p:nvPr/>
          </p:nvGrpSpPr>
          <p:grpSpPr bwMode="auto">
            <a:xfrm>
              <a:off x="1494" y="3404"/>
              <a:ext cx="2592" cy="288"/>
              <a:chOff x="1728" y="432"/>
              <a:chExt cx="2592" cy="288"/>
            </a:xfrm>
          </p:grpSpPr>
          <p:sp>
            <p:nvSpPr>
              <p:cNvPr id="35184" name="Rectangle 708"/>
              <p:cNvSpPr>
                <a:spLocks noChangeArrowheads="1"/>
              </p:cNvSpPr>
              <p:nvPr/>
            </p:nvSpPr>
            <p:spPr bwMode="auto">
              <a:xfrm>
                <a:off x="2304" y="432"/>
                <a:ext cx="288" cy="288"/>
              </a:xfrm>
              <a:prstGeom prst="rect">
                <a:avLst/>
              </a:prstGeom>
              <a:solidFill>
                <a:srgbClr val="0099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35185" name="Rectangle 709"/>
              <p:cNvSpPr>
                <a:spLocks noChangeArrowheads="1"/>
              </p:cNvSpPr>
              <p:nvPr/>
            </p:nvSpPr>
            <p:spPr bwMode="auto">
              <a:xfrm>
                <a:off x="2016" y="432"/>
                <a:ext cx="288" cy="288"/>
              </a:xfrm>
              <a:prstGeom prst="rect">
                <a:avLst/>
              </a:prstGeom>
              <a:solidFill>
                <a:srgbClr val="0099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35186" name="Rectangle 710"/>
              <p:cNvSpPr>
                <a:spLocks noChangeArrowheads="1"/>
              </p:cNvSpPr>
              <p:nvPr/>
            </p:nvSpPr>
            <p:spPr bwMode="auto">
              <a:xfrm>
                <a:off x="1728" y="432"/>
                <a:ext cx="288" cy="288"/>
              </a:xfrm>
              <a:prstGeom prst="rect">
                <a:avLst/>
              </a:prstGeom>
              <a:solidFill>
                <a:srgbClr val="0099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35187" name="Rectangle 711"/>
              <p:cNvSpPr>
                <a:spLocks noChangeArrowheads="1"/>
              </p:cNvSpPr>
              <p:nvPr/>
            </p:nvSpPr>
            <p:spPr bwMode="auto">
              <a:xfrm>
                <a:off x="3744" y="432"/>
                <a:ext cx="288" cy="288"/>
              </a:xfrm>
              <a:prstGeom prst="rect">
                <a:avLst/>
              </a:prstGeom>
              <a:solidFill>
                <a:srgbClr val="0099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35188" name="Rectangle 712"/>
              <p:cNvSpPr>
                <a:spLocks noChangeArrowheads="1"/>
              </p:cNvSpPr>
              <p:nvPr/>
            </p:nvSpPr>
            <p:spPr bwMode="auto">
              <a:xfrm>
                <a:off x="3456" y="432"/>
                <a:ext cx="288" cy="288"/>
              </a:xfrm>
              <a:prstGeom prst="rect">
                <a:avLst/>
              </a:prstGeom>
              <a:solidFill>
                <a:srgbClr val="0099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35189" name="Rectangle 713"/>
              <p:cNvSpPr>
                <a:spLocks noChangeArrowheads="1"/>
              </p:cNvSpPr>
              <p:nvPr/>
            </p:nvSpPr>
            <p:spPr bwMode="auto">
              <a:xfrm>
                <a:off x="3168" y="432"/>
                <a:ext cx="288" cy="288"/>
              </a:xfrm>
              <a:prstGeom prst="rect">
                <a:avLst/>
              </a:prstGeom>
              <a:solidFill>
                <a:srgbClr val="0099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35190" name="Rectangle 714"/>
              <p:cNvSpPr>
                <a:spLocks noChangeArrowheads="1"/>
              </p:cNvSpPr>
              <p:nvPr/>
            </p:nvSpPr>
            <p:spPr bwMode="auto">
              <a:xfrm>
                <a:off x="2880" y="432"/>
                <a:ext cx="288" cy="288"/>
              </a:xfrm>
              <a:prstGeom prst="rect">
                <a:avLst/>
              </a:prstGeom>
              <a:solidFill>
                <a:srgbClr val="0099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35191" name="Rectangle 715"/>
              <p:cNvSpPr>
                <a:spLocks noChangeArrowheads="1"/>
              </p:cNvSpPr>
              <p:nvPr/>
            </p:nvSpPr>
            <p:spPr bwMode="auto">
              <a:xfrm>
                <a:off x="2592" y="432"/>
                <a:ext cx="288" cy="288"/>
              </a:xfrm>
              <a:prstGeom prst="rect">
                <a:avLst/>
              </a:prstGeom>
              <a:solidFill>
                <a:srgbClr val="0099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35192" name="Rectangle 716"/>
              <p:cNvSpPr>
                <a:spLocks noChangeArrowheads="1"/>
              </p:cNvSpPr>
              <p:nvPr/>
            </p:nvSpPr>
            <p:spPr bwMode="auto">
              <a:xfrm>
                <a:off x="4032" y="432"/>
                <a:ext cx="288" cy="288"/>
              </a:xfrm>
              <a:prstGeom prst="rect">
                <a:avLst/>
              </a:prstGeom>
              <a:solidFill>
                <a:srgbClr val="0099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</p:grpSp>
        <p:grpSp>
          <p:nvGrpSpPr>
            <p:cNvPr id="35149" name="Group 717"/>
            <p:cNvGrpSpPr>
              <a:grpSpLocks/>
            </p:cNvGrpSpPr>
            <p:nvPr/>
          </p:nvGrpSpPr>
          <p:grpSpPr bwMode="auto">
            <a:xfrm rot="5400000">
              <a:off x="2645" y="2260"/>
              <a:ext cx="2592" cy="288"/>
              <a:chOff x="1728" y="432"/>
              <a:chExt cx="2592" cy="288"/>
            </a:xfrm>
          </p:grpSpPr>
          <p:sp>
            <p:nvSpPr>
              <p:cNvPr id="35175" name="Rectangle 718"/>
              <p:cNvSpPr>
                <a:spLocks noChangeArrowheads="1"/>
              </p:cNvSpPr>
              <p:nvPr/>
            </p:nvSpPr>
            <p:spPr bwMode="auto">
              <a:xfrm>
                <a:off x="2304" y="432"/>
                <a:ext cx="288" cy="288"/>
              </a:xfrm>
              <a:prstGeom prst="rect">
                <a:avLst/>
              </a:prstGeom>
              <a:solidFill>
                <a:srgbClr val="0099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35176" name="Rectangle 719"/>
              <p:cNvSpPr>
                <a:spLocks noChangeArrowheads="1"/>
              </p:cNvSpPr>
              <p:nvPr/>
            </p:nvSpPr>
            <p:spPr bwMode="auto">
              <a:xfrm>
                <a:off x="2016" y="432"/>
                <a:ext cx="288" cy="288"/>
              </a:xfrm>
              <a:prstGeom prst="rect">
                <a:avLst/>
              </a:prstGeom>
              <a:solidFill>
                <a:srgbClr val="0099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35177" name="Rectangle 720"/>
              <p:cNvSpPr>
                <a:spLocks noChangeArrowheads="1"/>
              </p:cNvSpPr>
              <p:nvPr/>
            </p:nvSpPr>
            <p:spPr bwMode="auto">
              <a:xfrm>
                <a:off x="1728" y="432"/>
                <a:ext cx="288" cy="288"/>
              </a:xfrm>
              <a:prstGeom prst="rect">
                <a:avLst/>
              </a:prstGeom>
              <a:solidFill>
                <a:srgbClr val="0099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35178" name="Rectangle 721"/>
              <p:cNvSpPr>
                <a:spLocks noChangeArrowheads="1"/>
              </p:cNvSpPr>
              <p:nvPr/>
            </p:nvSpPr>
            <p:spPr bwMode="auto">
              <a:xfrm>
                <a:off x="3744" y="432"/>
                <a:ext cx="288" cy="288"/>
              </a:xfrm>
              <a:prstGeom prst="rect">
                <a:avLst/>
              </a:prstGeom>
              <a:solidFill>
                <a:srgbClr val="0099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35179" name="Rectangle 722"/>
              <p:cNvSpPr>
                <a:spLocks noChangeArrowheads="1"/>
              </p:cNvSpPr>
              <p:nvPr/>
            </p:nvSpPr>
            <p:spPr bwMode="auto">
              <a:xfrm>
                <a:off x="3456" y="432"/>
                <a:ext cx="288" cy="288"/>
              </a:xfrm>
              <a:prstGeom prst="rect">
                <a:avLst/>
              </a:prstGeom>
              <a:solidFill>
                <a:srgbClr val="0099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35180" name="Rectangle 723"/>
              <p:cNvSpPr>
                <a:spLocks noChangeArrowheads="1"/>
              </p:cNvSpPr>
              <p:nvPr/>
            </p:nvSpPr>
            <p:spPr bwMode="auto">
              <a:xfrm>
                <a:off x="3168" y="432"/>
                <a:ext cx="288" cy="288"/>
              </a:xfrm>
              <a:prstGeom prst="rect">
                <a:avLst/>
              </a:prstGeom>
              <a:solidFill>
                <a:srgbClr val="0099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35181" name="Rectangle 724"/>
              <p:cNvSpPr>
                <a:spLocks noChangeArrowheads="1"/>
              </p:cNvSpPr>
              <p:nvPr/>
            </p:nvSpPr>
            <p:spPr bwMode="auto">
              <a:xfrm>
                <a:off x="2880" y="432"/>
                <a:ext cx="288" cy="288"/>
              </a:xfrm>
              <a:prstGeom prst="rect">
                <a:avLst/>
              </a:prstGeom>
              <a:solidFill>
                <a:srgbClr val="0099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35182" name="Rectangle 725"/>
              <p:cNvSpPr>
                <a:spLocks noChangeArrowheads="1"/>
              </p:cNvSpPr>
              <p:nvPr/>
            </p:nvSpPr>
            <p:spPr bwMode="auto">
              <a:xfrm>
                <a:off x="2592" y="432"/>
                <a:ext cx="288" cy="288"/>
              </a:xfrm>
              <a:prstGeom prst="rect">
                <a:avLst/>
              </a:prstGeom>
              <a:solidFill>
                <a:srgbClr val="0099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35183" name="Rectangle 726"/>
              <p:cNvSpPr>
                <a:spLocks noChangeArrowheads="1"/>
              </p:cNvSpPr>
              <p:nvPr/>
            </p:nvSpPr>
            <p:spPr bwMode="auto">
              <a:xfrm>
                <a:off x="4032" y="432"/>
                <a:ext cx="288" cy="288"/>
              </a:xfrm>
              <a:prstGeom prst="rect">
                <a:avLst/>
              </a:prstGeom>
              <a:solidFill>
                <a:srgbClr val="0099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</p:grpSp>
        <p:sp>
          <p:nvSpPr>
            <p:cNvPr id="35150" name="Rectangle 727"/>
            <p:cNvSpPr>
              <a:spLocks noChangeArrowheads="1"/>
            </p:cNvSpPr>
            <p:nvPr/>
          </p:nvSpPr>
          <p:spPr bwMode="auto">
            <a:xfrm>
              <a:off x="2353" y="1684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5151" name="Rectangle 728"/>
            <p:cNvSpPr>
              <a:spLocks noChangeArrowheads="1"/>
            </p:cNvSpPr>
            <p:nvPr/>
          </p:nvSpPr>
          <p:spPr bwMode="auto">
            <a:xfrm>
              <a:off x="3213" y="1684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5152" name="Rectangle 729"/>
            <p:cNvSpPr>
              <a:spLocks noChangeArrowheads="1"/>
            </p:cNvSpPr>
            <p:nvPr/>
          </p:nvSpPr>
          <p:spPr bwMode="auto">
            <a:xfrm>
              <a:off x="3500" y="1684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5153" name="Rectangle 730"/>
            <p:cNvSpPr>
              <a:spLocks noChangeArrowheads="1"/>
            </p:cNvSpPr>
            <p:nvPr/>
          </p:nvSpPr>
          <p:spPr bwMode="auto">
            <a:xfrm>
              <a:off x="1780" y="1971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5154" name="Rectangle 731"/>
            <p:cNvSpPr>
              <a:spLocks noChangeArrowheads="1"/>
            </p:cNvSpPr>
            <p:nvPr/>
          </p:nvSpPr>
          <p:spPr bwMode="auto">
            <a:xfrm>
              <a:off x="2641" y="1397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5155" name="Rectangle 732"/>
            <p:cNvSpPr>
              <a:spLocks noChangeArrowheads="1"/>
            </p:cNvSpPr>
            <p:nvPr/>
          </p:nvSpPr>
          <p:spPr bwMode="auto">
            <a:xfrm>
              <a:off x="2354" y="1397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5156" name="Rectangle 733"/>
            <p:cNvSpPr>
              <a:spLocks noChangeArrowheads="1"/>
            </p:cNvSpPr>
            <p:nvPr/>
          </p:nvSpPr>
          <p:spPr bwMode="auto">
            <a:xfrm>
              <a:off x="3501" y="1397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5157" name="Rectangle 734"/>
            <p:cNvSpPr>
              <a:spLocks noChangeArrowheads="1"/>
            </p:cNvSpPr>
            <p:nvPr/>
          </p:nvSpPr>
          <p:spPr bwMode="auto">
            <a:xfrm>
              <a:off x="2066" y="1684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5158" name="Rectangle 735"/>
            <p:cNvSpPr>
              <a:spLocks noChangeArrowheads="1"/>
            </p:cNvSpPr>
            <p:nvPr/>
          </p:nvSpPr>
          <p:spPr bwMode="auto">
            <a:xfrm>
              <a:off x="3215" y="3118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5159" name="Rectangle 736"/>
            <p:cNvSpPr>
              <a:spLocks noChangeArrowheads="1"/>
            </p:cNvSpPr>
            <p:nvPr/>
          </p:nvSpPr>
          <p:spPr bwMode="auto">
            <a:xfrm>
              <a:off x="2067" y="3118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5160" name="Rectangle 737"/>
            <p:cNvSpPr>
              <a:spLocks noChangeArrowheads="1"/>
            </p:cNvSpPr>
            <p:nvPr/>
          </p:nvSpPr>
          <p:spPr bwMode="auto">
            <a:xfrm>
              <a:off x="1780" y="2258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5161" name="Rectangle 738"/>
            <p:cNvSpPr>
              <a:spLocks noChangeArrowheads="1"/>
            </p:cNvSpPr>
            <p:nvPr/>
          </p:nvSpPr>
          <p:spPr bwMode="auto">
            <a:xfrm>
              <a:off x="2928" y="3118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5162" name="Rectangle 739"/>
            <p:cNvSpPr>
              <a:spLocks noChangeArrowheads="1"/>
            </p:cNvSpPr>
            <p:nvPr/>
          </p:nvSpPr>
          <p:spPr bwMode="auto">
            <a:xfrm>
              <a:off x="3501" y="2831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5163" name="Rectangle 740"/>
            <p:cNvSpPr>
              <a:spLocks noChangeArrowheads="1"/>
            </p:cNvSpPr>
            <p:nvPr/>
          </p:nvSpPr>
          <p:spPr bwMode="auto">
            <a:xfrm>
              <a:off x="2641" y="2545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5164" name="Rectangle 741"/>
            <p:cNvSpPr>
              <a:spLocks noChangeArrowheads="1"/>
            </p:cNvSpPr>
            <p:nvPr/>
          </p:nvSpPr>
          <p:spPr bwMode="auto">
            <a:xfrm>
              <a:off x="3224" y="1971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5165" name="Rectangle 742"/>
            <p:cNvSpPr>
              <a:spLocks noChangeArrowheads="1"/>
            </p:cNvSpPr>
            <p:nvPr/>
          </p:nvSpPr>
          <p:spPr bwMode="auto">
            <a:xfrm>
              <a:off x="2928" y="2258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5166" name="Rectangle 743"/>
            <p:cNvSpPr>
              <a:spLocks noChangeArrowheads="1"/>
            </p:cNvSpPr>
            <p:nvPr/>
          </p:nvSpPr>
          <p:spPr bwMode="auto">
            <a:xfrm>
              <a:off x="2067" y="1971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5167" name="Rectangle 744"/>
            <p:cNvSpPr>
              <a:spLocks noChangeArrowheads="1"/>
            </p:cNvSpPr>
            <p:nvPr/>
          </p:nvSpPr>
          <p:spPr bwMode="auto">
            <a:xfrm>
              <a:off x="2927" y="1971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5168" name="Rectangle 745"/>
            <p:cNvSpPr>
              <a:spLocks noChangeArrowheads="1"/>
            </p:cNvSpPr>
            <p:nvPr/>
          </p:nvSpPr>
          <p:spPr bwMode="auto">
            <a:xfrm>
              <a:off x="2354" y="2545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5169" name="Rectangle 746"/>
            <p:cNvSpPr>
              <a:spLocks noChangeArrowheads="1"/>
            </p:cNvSpPr>
            <p:nvPr/>
          </p:nvSpPr>
          <p:spPr bwMode="auto">
            <a:xfrm>
              <a:off x="3500" y="2545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5170" name="Rectangle 747"/>
            <p:cNvSpPr>
              <a:spLocks noChangeArrowheads="1"/>
            </p:cNvSpPr>
            <p:nvPr/>
          </p:nvSpPr>
          <p:spPr bwMode="auto">
            <a:xfrm>
              <a:off x="2641" y="2258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5171" name="Rectangle 748"/>
            <p:cNvSpPr>
              <a:spLocks noChangeArrowheads="1"/>
            </p:cNvSpPr>
            <p:nvPr/>
          </p:nvSpPr>
          <p:spPr bwMode="auto">
            <a:xfrm>
              <a:off x="2067" y="2831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5172" name="Rectangle 749"/>
            <p:cNvSpPr>
              <a:spLocks noChangeArrowheads="1"/>
            </p:cNvSpPr>
            <p:nvPr/>
          </p:nvSpPr>
          <p:spPr bwMode="auto">
            <a:xfrm>
              <a:off x="2354" y="2831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5173" name="Rectangle 750"/>
            <p:cNvSpPr>
              <a:spLocks noChangeArrowheads="1"/>
            </p:cNvSpPr>
            <p:nvPr/>
          </p:nvSpPr>
          <p:spPr bwMode="auto">
            <a:xfrm>
              <a:off x="3215" y="2831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5174" name="Rectangle 751"/>
            <p:cNvSpPr>
              <a:spLocks noChangeArrowheads="1"/>
            </p:cNvSpPr>
            <p:nvPr/>
          </p:nvSpPr>
          <p:spPr bwMode="auto">
            <a:xfrm>
              <a:off x="1780" y="3118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</p:grpSp>
      <p:grpSp>
        <p:nvGrpSpPr>
          <p:cNvPr id="34824" name="Group 752"/>
          <p:cNvGrpSpPr>
            <a:grpSpLocks/>
          </p:cNvGrpSpPr>
          <p:nvPr/>
        </p:nvGrpSpPr>
        <p:grpSpPr bwMode="auto">
          <a:xfrm>
            <a:off x="4648200" y="1152525"/>
            <a:ext cx="3111500" cy="3414713"/>
            <a:chOff x="1016" y="580"/>
            <a:chExt cx="2592" cy="2594"/>
          </a:xfrm>
        </p:grpSpPr>
        <p:grpSp>
          <p:nvGrpSpPr>
            <p:cNvPr id="34982" name="Group 753"/>
            <p:cNvGrpSpPr>
              <a:grpSpLocks/>
            </p:cNvGrpSpPr>
            <p:nvPr/>
          </p:nvGrpSpPr>
          <p:grpSpPr bwMode="auto">
            <a:xfrm>
              <a:off x="1016" y="2017"/>
              <a:ext cx="2592" cy="288"/>
              <a:chOff x="1728" y="432"/>
              <a:chExt cx="2592" cy="288"/>
            </a:xfrm>
          </p:grpSpPr>
          <p:sp>
            <p:nvSpPr>
              <p:cNvPr id="35128" name="Rectangle 754"/>
              <p:cNvSpPr>
                <a:spLocks noChangeArrowheads="1"/>
              </p:cNvSpPr>
              <p:nvPr/>
            </p:nvSpPr>
            <p:spPr bwMode="auto">
              <a:xfrm>
                <a:off x="2304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35129" name="Rectangle 755"/>
              <p:cNvSpPr>
                <a:spLocks noChangeArrowheads="1"/>
              </p:cNvSpPr>
              <p:nvPr/>
            </p:nvSpPr>
            <p:spPr bwMode="auto">
              <a:xfrm>
                <a:off x="2016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35130" name="Rectangle 756"/>
              <p:cNvSpPr>
                <a:spLocks noChangeArrowheads="1"/>
              </p:cNvSpPr>
              <p:nvPr/>
            </p:nvSpPr>
            <p:spPr bwMode="auto">
              <a:xfrm>
                <a:off x="1728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35131" name="Rectangle 757"/>
              <p:cNvSpPr>
                <a:spLocks noChangeArrowheads="1"/>
              </p:cNvSpPr>
              <p:nvPr/>
            </p:nvSpPr>
            <p:spPr bwMode="auto">
              <a:xfrm>
                <a:off x="3744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35132" name="Rectangle 758"/>
              <p:cNvSpPr>
                <a:spLocks noChangeArrowheads="1"/>
              </p:cNvSpPr>
              <p:nvPr/>
            </p:nvSpPr>
            <p:spPr bwMode="auto">
              <a:xfrm>
                <a:off x="3456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35133" name="Rectangle 759"/>
              <p:cNvSpPr>
                <a:spLocks noChangeArrowheads="1"/>
              </p:cNvSpPr>
              <p:nvPr/>
            </p:nvSpPr>
            <p:spPr bwMode="auto">
              <a:xfrm>
                <a:off x="3168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35134" name="Rectangle 760"/>
              <p:cNvSpPr>
                <a:spLocks noChangeArrowheads="1"/>
              </p:cNvSpPr>
              <p:nvPr/>
            </p:nvSpPr>
            <p:spPr bwMode="auto">
              <a:xfrm>
                <a:off x="2880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35135" name="Rectangle 761"/>
              <p:cNvSpPr>
                <a:spLocks noChangeArrowheads="1"/>
              </p:cNvSpPr>
              <p:nvPr/>
            </p:nvSpPr>
            <p:spPr bwMode="auto">
              <a:xfrm>
                <a:off x="2592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35136" name="Rectangle 762"/>
              <p:cNvSpPr>
                <a:spLocks noChangeArrowheads="1"/>
              </p:cNvSpPr>
              <p:nvPr/>
            </p:nvSpPr>
            <p:spPr bwMode="auto">
              <a:xfrm>
                <a:off x="4032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</p:grpSp>
        <p:grpSp>
          <p:nvGrpSpPr>
            <p:cNvPr id="34983" name="Group 763"/>
            <p:cNvGrpSpPr>
              <a:grpSpLocks/>
            </p:cNvGrpSpPr>
            <p:nvPr/>
          </p:nvGrpSpPr>
          <p:grpSpPr bwMode="auto">
            <a:xfrm>
              <a:off x="1016" y="581"/>
              <a:ext cx="2592" cy="288"/>
              <a:chOff x="1728" y="432"/>
              <a:chExt cx="2592" cy="288"/>
            </a:xfrm>
          </p:grpSpPr>
          <p:sp>
            <p:nvSpPr>
              <p:cNvPr id="35119" name="Rectangle 764"/>
              <p:cNvSpPr>
                <a:spLocks noChangeArrowheads="1"/>
              </p:cNvSpPr>
              <p:nvPr/>
            </p:nvSpPr>
            <p:spPr bwMode="auto">
              <a:xfrm>
                <a:off x="2304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35120" name="Rectangle 765"/>
              <p:cNvSpPr>
                <a:spLocks noChangeArrowheads="1"/>
              </p:cNvSpPr>
              <p:nvPr/>
            </p:nvSpPr>
            <p:spPr bwMode="auto">
              <a:xfrm>
                <a:off x="2016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35121" name="Rectangle 766"/>
              <p:cNvSpPr>
                <a:spLocks noChangeArrowheads="1"/>
              </p:cNvSpPr>
              <p:nvPr/>
            </p:nvSpPr>
            <p:spPr bwMode="auto">
              <a:xfrm>
                <a:off x="1728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35122" name="Rectangle 767"/>
              <p:cNvSpPr>
                <a:spLocks noChangeArrowheads="1"/>
              </p:cNvSpPr>
              <p:nvPr/>
            </p:nvSpPr>
            <p:spPr bwMode="auto">
              <a:xfrm>
                <a:off x="3744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35123" name="Rectangle 768"/>
              <p:cNvSpPr>
                <a:spLocks noChangeArrowheads="1"/>
              </p:cNvSpPr>
              <p:nvPr/>
            </p:nvSpPr>
            <p:spPr bwMode="auto">
              <a:xfrm>
                <a:off x="3456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35124" name="Rectangle 769"/>
              <p:cNvSpPr>
                <a:spLocks noChangeArrowheads="1"/>
              </p:cNvSpPr>
              <p:nvPr/>
            </p:nvSpPr>
            <p:spPr bwMode="auto">
              <a:xfrm>
                <a:off x="3168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35125" name="Rectangle 770"/>
              <p:cNvSpPr>
                <a:spLocks noChangeArrowheads="1"/>
              </p:cNvSpPr>
              <p:nvPr/>
            </p:nvSpPr>
            <p:spPr bwMode="auto">
              <a:xfrm>
                <a:off x="2880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35126" name="Rectangle 771"/>
              <p:cNvSpPr>
                <a:spLocks noChangeArrowheads="1"/>
              </p:cNvSpPr>
              <p:nvPr/>
            </p:nvSpPr>
            <p:spPr bwMode="auto">
              <a:xfrm>
                <a:off x="2592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35127" name="Rectangle 772"/>
              <p:cNvSpPr>
                <a:spLocks noChangeArrowheads="1"/>
              </p:cNvSpPr>
              <p:nvPr/>
            </p:nvSpPr>
            <p:spPr bwMode="auto">
              <a:xfrm>
                <a:off x="4032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</p:grpSp>
        <p:grpSp>
          <p:nvGrpSpPr>
            <p:cNvPr id="34984" name="Group 773"/>
            <p:cNvGrpSpPr>
              <a:grpSpLocks/>
            </p:cNvGrpSpPr>
            <p:nvPr/>
          </p:nvGrpSpPr>
          <p:grpSpPr bwMode="auto">
            <a:xfrm>
              <a:off x="1016" y="2877"/>
              <a:ext cx="2592" cy="288"/>
              <a:chOff x="1728" y="432"/>
              <a:chExt cx="2592" cy="288"/>
            </a:xfrm>
          </p:grpSpPr>
          <p:sp>
            <p:nvSpPr>
              <p:cNvPr id="35110" name="Rectangle 774"/>
              <p:cNvSpPr>
                <a:spLocks noChangeArrowheads="1"/>
              </p:cNvSpPr>
              <p:nvPr/>
            </p:nvSpPr>
            <p:spPr bwMode="auto">
              <a:xfrm>
                <a:off x="2304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35111" name="Rectangle 775"/>
              <p:cNvSpPr>
                <a:spLocks noChangeArrowheads="1"/>
              </p:cNvSpPr>
              <p:nvPr/>
            </p:nvSpPr>
            <p:spPr bwMode="auto">
              <a:xfrm>
                <a:off x="2016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35112" name="Rectangle 776"/>
              <p:cNvSpPr>
                <a:spLocks noChangeArrowheads="1"/>
              </p:cNvSpPr>
              <p:nvPr/>
            </p:nvSpPr>
            <p:spPr bwMode="auto">
              <a:xfrm>
                <a:off x="1728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35113" name="Rectangle 777"/>
              <p:cNvSpPr>
                <a:spLocks noChangeArrowheads="1"/>
              </p:cNvSpPr>
              <p:nvPr/>
            </p:nvSpPr>
            <p:spPr bwMode="auto">
              <a:xfrm>
                <a:off x="3744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35114" name="Rectangle 778"/>
              <p:cNvSpPr>
                <a:spLocks noChangeArrowheads="1"/>
              </p:cNvSpPr>
              <p:nvPr/>
            </p:nvSpPr>
            <p:spPr bwMode="auto">
              <a:xfrm>
                <a:off x="3456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35115" name="Rectangle 779"/>
              <p:cNvSpPr>
                <a:spLocks noChangeArrowheads="1"/>
              </p:cNvSpPr>
              <p:nvPr/>
            </p:nvSpPr>
            <p:spPr bwMode="auto">
              <a:xfrm>
                <a:off x="3168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35116" name="Rectangle 780"/>
              <p:cNvSpPr>
                <a:spLocks noChangeArrowheads="1"/>
              </p:cNvSpPr>
              <p:nvPr/>
            </p:nvSpPr>
            <p:spPr bwMode="auto">
              <a:xfrm>
                <a:off x="2880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35117" name="Rectangle 781"/>
              <p:cNvSpPr>
                <a:spLocks noChangeArrowheads="1"/>
              </p:cNvSpPr>
              <p:nvPr/>
            </p:nvSpPr>
            <p:spPr bwMode="auto">
              <a:xfrm>
                <a:off x="2592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35118" name="Rectangle 782"/>
              <p:cNvSpPr>
                <a:spLocks noChangeArrowheads="1"/>
              </p:cNvSpPr>
              <p:nvPr/>
            </p:nvSpPr>
            <p:spPr bwMode="auto">
              <a:xfrm>
                <a:off x="4032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</p:grpSp>
        <p:grpSp>
          <p:nvGrpSpPr>
            <p:cNvPr id="34985" name="Group 783"/>
            <p:cNvGrpSpPr>
              <a:grpSpLocks/>
            </p:cNvGrpSpPr>
            <p:nvPr/>
          </p:nvGrpSpPr>
          <p:grpSpPr bwMode="auto">
            <a:xfrm>
              <a:off x="1016" y="869"/>
              <a:ext cx="2592" cy="288"/>
              <a:chOff x="1728" y="432"/>
              <a:chExt cx="2592" cy="288"/>
            </a:xfrm>
          </p:grpSpPr>
          <p:sp>
            <p:nvSpPr>
              <p:cNvPr id="35101" name="Rectangle 784"/>
              <p:cNvSpPr>
                <a:spLocks noChangeArrowheads="1"/>
              </p:cNvSpPr>
              <p:nvPr/>
            </p:nvSpPr>
            <p:spPr bwMode="auto">
              <a:xfrm>
                <a:off x="2304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35102" name="Rectangle 785"/>
              <p:cNvSpPr>
                <a:spLocks noChangeArrowheads="1"/>
              </p:cNvSpPr>
              <p:nvPr/>
            </p:nvSpPr>
            <p:spPr bwMode="auto">
              <a:xfrm>
                <a:off x="2016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35103" name="Rectangle 786"/>
              <p:cNvSpPr>
                <a:spLocks noChangeArrowheads="1"/>
              </p:cNvSpPr>
              <p:nvPr/>
            </p:nvSpPr>
            <p:spPr bwMode="auto">
              <a:xfrm>
                <a:off x="1728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35104" name="Rectangle 787"/>
              <p:cNvSpPr>
                <a:spLocks noChangeArrowheads="1"/>
              </p:cNvSpPr>
              <p:nvPr/>
            </p:nvSpPr>
            <p:spPr bwMode="auto">
              <a:xfrm>
                <a:off x="3744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35105" name="Rectangle 788"/>
              <p:cNvSpPr>
                <a:spLocks noChangeArrowheads="1"/>
              </p:cNvSpPr>
              <p:nvPr/>
            </p:nvSpPr>
            <p:spPr bwMode="auto">
              <a:xfrm>
                <a:off x="3456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35106" name="Rectangle 789"/>
              <p:cNvSpPr>
                <a:spLocks noChangeArrowheads="1"/>
              </p:cNvSpPr>
              <p:nvPr/>
            </p:nvSpPr>
            <p:spPr bwMode="auto">
              <a:xfrm>
                <a:off x="3168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35107" name="Rectangle 790"/>
              <p:cNvSpPr>
                <a:spLocks noChangeArrowheads="1"/>
              </p:cNvSpPr>
              <p:nvPr/>
            </p:nvSpPr>
            <p:spPr bwMode="auto">
              <a:xfrm>
                <a:off x="2880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35108" name="Rectangle 791"/>
              <p:cNvSpPr>
                <a:spLocks noChangeArrowheads="1"/>
              </p:cNvSpPr>
              <p:nvPr/>
            </p:nvSpPr>
            <p:spPr bwMode="auto">
              <a:xfrm>
                <a:off x="2592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35109" name="Rectangle 792"/>
              <p:cNvSpPr>
                <a:spLocks noChangeArrowheads="1"/>
              </p:cNvSpPr>
              <p:nvPr/>
            </p:nvSpPr>
            <p:spPr bwMode="auto">
              <a:xfrm>
                <a:off x="4032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</p:grpSp>
        <p:grpSp>
          <p:nvGrpSpPr>
            <p:cNvPr id="34986" name="Group 793"/>
            <p:cNvGrpSpPr>
              <a:grpSpLocks/>
            </p:cNvGrpSpPr>
            <p:nvPr/>
          </p:nvGrpSpPr>
          <p:grpSpPr bwMode="auto">
            <a:xfrm>
              <a:off x="1016" y="1730"/>
              <a:ext cx="2592" cy="288"/>
              <a:chOff x="1728" y="432"/>
              <a:chExt cx="2592" cy="288"/>
            </a:xfrm>
          </p:grpSpPr>
          <p:sp>
            <p:nvSpPr>
              <p:cNvPr id="35092" name="Rectangle 794"/>
              <p:cNvSpPr>
                <a:spLocks noChangeArrowheads="1"/>
              </p:cNvSpPr>
              <p:nvPr/>
            </p:nvSpPr>
            <p:spPr bwMode="auto">
              <a:xfrm>
                <a:off x="2304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35093" name="Rectangle 795"/>
              <p:cNvSpPr>
                <a:spLocks noChangeArrowheads="1"/>
              </p:cNvSpPr>
              <p:nvPr/>
            </p:nvSpPr>
            <p:spPr bwMode="auto">
              <a:xfrm>
                <a:off x="2016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35094" name="Rectangle 796"/>
              <p:cNvSpPr>
                <a:spLocks noChangeArrowheads="1"/>
              </p:cNvSpPr>
              <p:nvPr/>
            </p:nvSpPr>
            <p:spPr bwMode="auto">
              <a:xfrm>
                <a:off x="1728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35095" name="Rectangle 797"/>
              <p:cNvSpPr>
                <a:spLocks noChangeArrowheads="1"/>
              </p:cNvSpPr>
              <p:nvPr/>
            </p:nvSpPr>
            <p:spPr bwMode="auto">
              <a:xfrm>
                <a:off x="3744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35096" name="Rectangle 798"/>
              <p:cNvSpPr>
                <a:spLocks noChangeArrowheads="1"/>
              </p:cNvSpPr>
              <p:nvPr/>
            </p:nvSpPr>
            <p:spPr bwMode="auto">
              <a:xfrm>
                <a:off x="3456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35097" name="Rectangle 799"/>
              <p:cNvSpPr>
                <a:spLocks noChangeArrowheads="1"/>
              </p:cNvSpPr>
              <p:nvPr/>
            </p:nvSpPr>
            <p:spPr bwMode="auto">
              <a:xfrm>
                <a:off x="3168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35098" name="Rectangle 800"/>
              <p:cNvSpPr>
                <a:spLocks noChangeArrowheads="1"/>
              </p:cNvSpPr>
              <p:nvPr/>
            </p:nvSpPr>
            <p:spPr bwMode="auto">
              <a:xfrm>
                <a:off x="2880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35099" name="Rectangle 801"/>
              <p:cNvSpPr>
                <a:spLocks noChangeArrowheads="1"/>
              </p:cNvSpPr>
              <p:nvPr/>
            </p:nvSpPr>
            <p:spPr bwMode="auto">
              <a:xfrm>
                <a:off x="2592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35100" name="Rectangle 802"/>
              <p:cNvSpPr>
                <a:spLocks noChangeArrowheads="1"/>
              </p:cNvSpPr>
              <p:nvPr/>
            </p:nvSpPr>
            <p:spPr bwMode="auto">
              <a:xfrm>
                <a:off x="4032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</p:grpSp>
        <p:grpSp>
          <p:nvGrpSpPr>
            <p:cNvPr id="34987" name="Group 803"/>
            <p:cNvGrpSpPr>
              <a:grpSpLocks/>
            </p:cNvGrpSpPr>
            <p:nvPr/>
          </p:nvGrpSpPr>
          <p:grpSpPr bwMode="auto">
            <a:xfrm>
              <a:off x="1016" y="2303"/>
              <a:ext cx="2592" cy="288"/>
              <a:chOff x="1728" y="432"/>
              <a:chExt cx="2592" cy="288"/>
            </a:xfrm>
          </p:grpSpPr>
          <p:sp>
            <p:nvSpPr>
              <p:cNvPr id="35083" name="Rectangle 804"/>
              <p:cNvSpPr>
                <a:spLocks noChangeArrowheads="1"/>
              </p:cNvSpPr>
              <p:nvPr/>
            </p:nvSpPr>
            <p:spPr bwMode="auto">
              <a:xfrm>
                <a:off x="2304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35084" name="Rectangle 805"/>
              <p:cNvSpPr>
                <a:spLocks noChangeArrowheads="1"/>
              </p:cNvSpPr>
              <p:nvPr/>
            </p:nvSpPr>
            <p:spPr bwMode="auto">
              <a:xfrm>
                <a:off x="2016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35085" name="Rectangle 806"/>
              <p:cNvSpPr>
                <a:spLocks noChangeArrowheads="1"/>
              </p:cNvSpPr>
              <p:nvPr/>
            </p:nvSpPr>
            <p:spPr bwMode="auto">
              <a:xfrm>
                <a:off x="1728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35086" name="Rectangle 807"/>
              <p:cNvSpPr>
                <a:spLocks noChangeArrowheads="1"/>
              </p:cNvSpPr>
              <p:nvPr/>
            </p:nvSpPr>
            <p:spPr bwMode="auto">
              <a:xfrm>
                <a:off x="3744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35087" name="Rectangle 808"/>
              <p:cNvSpPr>
                <a:spLocks noChangeArrowheads="1"/>
              </p:cNvSpPr>
              <p:nvPr/>
            </p:nvSpPr>
            <p:spPr bwMode="auto">
              <a:xfrm>
                <a:off x="3456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35088" name="Rectangle 809"/>
              <p:cNvSpPr>
                <a:spLocks noChangeArrowheads="1"/>
              </p:cNvSpPr>
              <p:nvPr/>
            </p:nvSpPr>
            <p:spPr bwMode="auto">
              <a:xfrm>
                <a:off x="3168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35089" name="Rectangle 810"/>
              <p:cNvSpPr>
                <a:spLocks noChangeArrowheads="1"/>
              </p:cNvSpPr>
              <p:nvPr/>
            </p:nvSpPr>
            <p:spPr bwMode="auto">
              <a:xfrm>
                <a:off x="2880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35090" name="Rectangle 811"/>
              <p:cNvSpPr>
                <a:spLocks noChangeArrowheads="1"/>
              </p:cNvSpPr>
              <p:nvPr/>
            </p:nvSpPr>
            <p:spPr bwMode="auto">
              <a:xfrm>
                <a:off x="2592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35091" name="Rectangle 812"/>
              <p:cNvSpPr>
                <a:spLocks noChangeArrowheads="1"/>
              </p:cNvSpPr>
              <p:nvPr/>
            </p:nvSpPr>
            <p:spPr bwMode="auto">
              <a:xfrm>
                <a:off x="4032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</p:grpSp>
        <p:grpSp>
          <p:nvGrpSpPr>
            <p:cNvPr id="34988" name="Group 813"/>
            <p:cNvGrpSpPr>
              <a:grpSpLocks/>
            </p:cNvGrpSpPr>
            <p:nvPr/>
          </p:nvGrpSpPr>
          <p:grpSpPr bwMode="auto">
            <a:xfrm>
              <a:off x="1016" y="1443"/>
              <a:ext cx="2592" cy="288"/>
              <a:chOff x="1728" y="432"/>
              <a:chExt cx="2592" cy="288"/>
            </a:xfrm>
          </p:grpSpPr>
          <p:sp>
            <p:nvSpPr>
              <p:cNvPr id="35074" name="Rectangle 814"/>
              <p:cNvSpPr>
                <a:spLocks noChangeArrowheads="1"/>
              </p:cNvSpPr>
              <p:nvPr/>
            </p:nvSpPr>
            <p:spPr bwMode="auto">
              <a:xfrm>
                <a:off x="2304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35075" name="Rectangle 815"/>
              <p:cNvSpPr>
                <a:spLocks noChangeArrowheads="1"/>
              </p:cNvSpPr>
              <p:nvPr/>
            </p:nvSpPr>
            <p:spPr bwMode="auto">
              <a:xfrm>
                <a:off x="2016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35076" name="Rectangle 816"/>
              <p:cNvSpPr>
                <a:spLocks noChangeArrowheads="1"/>
              </p:cNvSpPr>
              <p:nvPr/>
            </p:nvSpPr>
            <p:spPr bwMode="auto">
              <a:xfrm>
                <a:off x="1728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35077" name="Rectangle 817"/>
              <p:cNvSpPr>
                <a:spLocks noChangeArrowheads="1"/>
              </p:cNvSpPr>
              <p:nvPr/>
            </p:nvSpPr>
            <p:spPr bwMode="auto">
              <a:xfrm>
                <a:off x="3744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35078" name="Rectangle 818"/>
              <p:cNvSpPr>
                <a:spLocks noChangeArrowheads="1"/>
              </p:cNvSpPr>
              <p:nvPr/>
            </p:nvSpPr>
            <p:spPr bwMode="auto">
              <a:xfrm>
                <a:off x="3456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35079" name="Rectangle 819"/>
              <p:cNvSpPr>
                <a:spLocks noChangeArrowheads="1"/>
              </p:cNvSpPr>
              <p:nvPr/>
            </p:nvSpPr>
            <p:spPr bwMode="auto">
              <a:xfrm>
                <a:off x="3168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35080" name="Rectangle 820"/>
              <p:cNvSpPr>
                <a:spLocks noChangeArrowheads="1"/>
              </p:cNvSpPr>
              <p:nvPr/>
            </p:nvSpPr>
            <p:spPr bwMode="auto">
              <a:xfrm>
                <a:off x="2880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35081" name="Rectangle 821"/>
              <p:cNvSpPr>
                <a:spLocks noChangeArrowheads="1"/>
              </p:cNvSpPr>
              <p:nvPr/>
            </p:nvSpPr>
            <p:spPr bwMode="auto">
              <a:xfrm>
                <a:off x="2592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35082" name="Rectangle 822"/>
              <p:cNvSpPr>
                <a:spLocks noChangeArrowheads="1"/>
              </p:cNvSpPr>
              <p:nvPr/>
            </p:nvSpPr>
            <p:spPr bwMode="auto">
              <a:xfrm>
                <a:off x="4032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</p:grpSp>
        <p:grpSp>
          <p:nvGrpSpPr>
            <p:cNvPr id="34989" name="Group 823"/>
            <p:cNvGrpSpPr>
              <a:grpSpLocks/>
            </p:cNvGrpSpPr>
            <p:nvPr/>
          </p:nvGrpSpPr>
          <p:grpSpPr bwMode="auto">
            <a:xfrm>
              <a:off x="1016" y="1156"/>
              <a:ext cx="2592" cy="288"/>
              <a:chOff x="1728" y="432"/>
              <a:chExt cx="2592" cy="288"/>
            </a:xfrm>
          </p:grpSpPr>
          <p:sp>
            <p:nvSpPr>
              <p:cNvPr id="35065" name="Rectangle 824"/>
              <p:cNvSpPr>
                <a:spLocks noChangeArrowheads="1"/>
              </p:cNvSpPr>
              <p:nvPr/>
            </p:nvSpPr>
            <p:spPr bwMode="auto">
              <a:xfrm>
                <a:off x="2304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35066" name="Rectangle 825"/>
              <p:cNvSpPr>
                <a:spLocks noChangeArrowheads="1"/>
              </p:cNvSpPr>
              <p:nvPr/>
            </p:nvSpPr>
            <p:spPr bwMode="auto">
              <a:xfrm>
                <a:off x="2016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35067" name="Rectangle 826"/>
              <p:cNvSpPr>
                <a:spLocks noChangeArrowheads="1"/>
              </p:cNvSpPr>
              <p:nvPr/>
            </p:nvSpPr>
            <p:spPr bwMode="auto">
              <a:xfrm>
                <a:off x="1728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35068" name="Rectangle 827"/>
              <p:cNvSpPr>
                <a:spLocks noChangeArrowheads="1"/>
              </p:cNvSpPr>
              <p:nvPr/>
            </p:nvSpPr>
            <p:spPr bwMode="auto">
              <a:xfrm>
                <a:off x="3744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35069" name="Rectangle 828"/>
              <p:cNvSpPr>
                <a:spLocks noChangeArrowheads="1"/>
              </p:cNvSpPr>
              <p:nvPr/>
            </p:nvSpPr>
            <p:spPr bwMode="auto">
              <a:xfrm>
                <a:off x="3456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35070" name="Rectangle 829"/>
              <p:cNvSpPr>
                <a:spLocks noChangeArrowheads="1"/>
              </p:cNvSpPr>
              <p:nvPr/>
            </p:nvSpPr>
            <p:spPr bwMode="auto">
              <a:xfrm>
                <a:off x="3168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35071" name="Rectangle 830"/>
              <p:cNvSpPr>
                <a:spLocks noChangeArrowheads="1"/>
              </p:cNvSpPr>
              <p:nvPr/>
            </p:nvSpPr>
            <p:spPr bwMode="auto">
              <a:xfrm>
                <a:off x="2880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35072" name="Rectangle 831"/>
              <p:cNvSpPr>
                <a:spLocks noChangeArrowheads="1"/>
              </p:cNvSpPr>
              <p:nvPr/>
            </p:nvSpPr>
            <p:spPr bwMode="auto">
              <a:xfrm>
                <a:off x="2592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35073" name="Rectangle 832"/>
              <p:cNvSpPr>
                <a:spLocks noChangeArrowheads="1"/>
              </p:cNvSpPr>
              <p:nvPr/>
            </p:nvSpPr>
            <p:spPr bwMode="auto">
              <a:xfrm>
                <a:off x="4032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</p:grpSp>
        <p:grpSp>
          <p:nvGrpSpPr>
            <p:cNvPr id="34990" name="Group 833"/>
            <p:cNvGrpSpPr>
              <a:grpSpLocks/>
            </p:cNvGrpSpPr>
            <p:nvPr/>
          </p:nvGrpSpPr>
          <p:grpSpPr bwMode="auto">
            <a:xfrm>
              <a:off x="1016" y="2590"/>
              <a:ext cx="2592" cy="288"/>
              <a:chOff x="1728" y="432"/>
              <a:chExt cx="2592" cy="288"/>
            </a:xfrm>
          </p:grpSpPr>
          <p:sp>
            <p:nvSpPr>
              <p:cNvPr id="35056" name="Rectangle 834"/>
              <p:cNvSpPr>
                <a:spLocks noChangeArrowheads="1"/>
              </p:cNvSpPr>
              <p:nvPr/>
            </p:nvSpPr>
            <p:spPr bwMode="auto">
              <a:xfrm>
                <a:off x="2304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35057" name="Rectangle 835"/>
              <p:cNvSpPr>
                <a:spLocks noChangeArrowheads="1"/>
              </p:cNvSpPr>
              <p:nvPr/>
            </p:nvSpPr>
            <p:spPr bwMode="auto">
              <a:xfrm>
                <a:off x="2016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35058" name="Rectangle 836"/>
              <p:cNvSpPr>
                <a:spLocks noChangeArrowheads="1"/>
              </p:cNvSpPr>
              <p:nvPr/>
            </p:nvSpPr>
            <p:spPr bwMode="auto">
              <a:xfrm>
                <a:off x="1728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35059" name="Rectangle 837"/>
              <p:cNvSpPr>
                <a:spLocks noChangeArrowheads="1"/>
              </p:cNvSpPr>
              <p:nvPr/>
            </p:nvSpPr>
            <p:spPr bwMode="auto">
              <a:xfrm>
                <a:off x="3744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35060" name="Rectangle 838"/>
              <p:cNvSpPr>
                <a:spLocks noChangeArrowheads="1"/>
              </p:cNvSpPr>
              <p:nvPr/>
            </p:nvSpPr>
            <p:spPr bwMode="auto">
              <a:xfrm>
                <a:off x="3456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35061" name="Rectangle 839"/>
              <p:cNvSpPr>
                <a:spLocks noChangeArrowheads="1"/>
              </p:cNvSpPr>
              <p:nvPr/>
            </p:nvSpPr>
            <p:spPr bwMode="auto">
              <a:xfrm>
                <a:off x="3168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35062" name="Rectangle 840"/>
              <p:cNvSpPr>
                <a:spLocks noChangeArrowheads="1"/>
              </p:cNvSpPr>
              <p:nvPr/>
            </p:nvSpPr>
            <p:spPr bwMode="auto">
              <a:xfrm>
                <a:off x="2880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35063" name="Rectangle 841"/>
              <p:cNvSpPr>
                <a:spLocks noChangeArrowheads="1"/>
              </p:cNvSpPr>
              <p:nvPr/>
            </p:nvSpPr>
            <p:spPr bwMode="auto">
              <a:xfrm>
                <a:off x="2592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35064" name="Rectangle 842"/>
              <p:cNvSpPr>
                <a:spLocks noChangeArrowheads="1"/>
              </p:cNvSpPr>
              <p:nvPr/>
            </p:nvSpPr>
            <p:spPr bwMode="auto">
              <a:xfrm>
                <a:off x="4032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</p:grpSp>
        <p:grpSp>
          <p:nvGrpSpPr>
            <p:cNvPr id="34991" name="Group 843"/>
            <p:cNvGrpSpPr>
              <a:grpSpLocks/>
            </p:cNvGrpSpPr>
            <p:nvPr/>
          </p:nvGrpSpPr>
          <p:grpSpPr bwMode="auto">
            <a:xfrm>
              <a:off x="1016" y="582"/>
              <a:ext cx="2592" cy="288"/>
              <a:chOff x="1728" y="432"/>
              <a:chExt cx="2592" cy="288"/>
            </a:xfrm>
          </p:grpSpPr>
          <p:sp>
            <p:nvSpPr>
              <p:cNvPr id="35047" name="Rectangle 844"/>
              <p:cNvSpPr>
                <a:spLocks noChangeArrowheads="1"/>
              </p:cNvSpPr>
              <p:nvPr/>
            </p:nvSpPr>
            <p:spPr bwMode="auto">
              <a:xfrm>
                <a:off x="2304" y="432"/>
                <a:ext cx="288" cy="288"/>
              </a:xfrm>
              <a:prstGeom prst="rect">
                <a:avLst/>
              </a:prstGeom>
              <a:solidFill>
                <a:srgbClr val="FF00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35048" name="Rectangle 845"/>
              <p:cNvSpPr>
                <a:spLocks noChangeArrowheads="1"/>
              </p:cNvSpPr>
              <p:nvPr/>
            </p:nvSpPr>
            <p:spPr bwMode="auto">
              <a:xfrm>
                <a:off x="2016" y="432"/>
                <a:ext cx="288" cy="288"/>
              </a:xfrm>
              <a:prstGeom prst="rect">
                <a:avLst/>
              </a:prstGeom>
              <a:solidFill>
                <a:srgbClr val="FF00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35049" name="Rectangle 846"/>
              <p:cNvSpPr>
                <a:spLocks noChangeArrowheads="1"/>
              </p:cNvSpPr>
              <p:nvPr/>
            </p:nvSpPr>
            <p:spPr bwMode="auto">
              <a:xfrm>
                <a:off x="1728" y="432"/>
                <a:ext cx="288" cy="288"/>
              </a:xfrm>
              <a:prstGeom prst="rect">
                <a:avLst/>
              </a:prstGeom>
              <a:solidFill>
                <a:srgbClr val="FF00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35050" name="Rectangle 847"/>
              <p:cNvSpPr>
                <a:spLocks noChangeArrowheads="1"/>
              </p:cNvSpPr>
              <p:nvPr/>
            </p:nvSpPr>
            <p:spPr bwMode="auto">
              <a:xfrm>
                <a:off x="3744" y="432"/>
                <a:ext cx="288" cy="288"/>
              </a:xfrm>
              <a:prstGeom prst="rect">
                <a:avLst/>
              </a:prstGeom>
              <a:solidFill>
                <a:srgbClr val="FF00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35051" name="Rectangle 848"/>
              <p:cNvSpPr>
                <a:spLocks noChangeArrowheads="1"/>
              </p:cNvSpPr>
              <p:nvPr/>
            </p:nvSpPr>
            <p:spPr bwMode="auto">
              <a:xfrm>
                <a:off x="3456" y="432"/>
                <a:ext cx="288" cy="288"/>
              </a:xfrm>
              <a:prstGeom prst="rect">
                <a:avLst/>
              </a:prstGeom>
              <a:solidFill>
                <a:srgbClr val="FF00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35052" name="Rectangle 849"/>
              <p:cNvSpPr>
                <a:spLocks noChangeArrowheads="1"/>
              </p:cNvSpPr>
              <p:nvPr/>
            </p:nvSpPr>
            <p:spPr bwMode="auto">
              <a:xfrm>
                <a:off x="3168" y="432"/>
                <a:ext cx="288" cy="288"/>
              </a:xfrm>
              <a:prstGeom prst="rect">
                <a:avLst/>
              </a:prstGeom>
              <a:solidFill>
                <a:srgbClr val="FF00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35053" name="Rectangle 850"/>
              <p:cNvSpPr>
                <a:spLocks noChangeArrowheads="1"/>
              </p:cNvSpPr>
              <p:nvPr/>
            </p:nvSpPr>
            <p:spPr bwMode="auto">
              <a:xfrm>
                <a:off x="2880" y="432"/>
                <a:ext cx="288" cy="288"/>
              </a:xfrm>
              <a:prstGeom prst="rect">
                <a:avLst/>
              </a:prstGeom>
              <a:solidFill>
                <a:srgbClr val="FF00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35054" name="Rectangle 851"/>
              <p:cNvSpPr>
                <a:spLocks noChangeArrowheads="1"/>
              </p:cNvSpPr>
              <p:nvPr/>
            </p:nvSpPr>
            <p:spPr bwMode="auto">
              <a:xfrm>
                <a:off x="2592" y="432"/>
                <a:ext cx="288" cy="288"/>
              </a:xfrm>
              <a:prstGeom prst="rect">
                <a:avLst/>
              </a:prstGeom>
              <a:solidFill>
                <a:srgbClr val="FF00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35055" name="Rectangle 852"/>
              <p:cNvSpPr>
                <a:spLocks noChangeArrowheads="1"/>
              </p:cNvSpPr>
              <p:nvPr/>
            </p:nvSpPr>
            <p:spPr bwMode="auto">
              <a:xfrm>
                <a:off x="4032" y="432"/>
                <a:ext cx="288" cy="288"/>
              </a:xfrm>
              <a:prstGeom prst="rect">
                <a:avLst/>
              </a:prstGeom>
              <a:solidFill>
                <a:srgbClr val="FF00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</p:grpSp>
        <p:grpSp>
          <p:nvGrpSpPr>
            <p:cNvPr id="34992" name="Group 853"/>
            <p:cNvGrpSpPr>
              <a:grpSpLocks/>
            </p:cNvGrpSpPr>
            <p:nvPr/>
          </p:nvGrpSpPr>
          <p:grpSpPr bwMode="auto">
            <a:xfrm rot="5400000">
              <a:off x="-136" y="1734"/>
              <a:ext cx="2592" cy="288"/>
              <a:chOff x="1728" y="432"/>
              <a:chExt cx="2592" cy="288"/>
            </a:xfrm>
          </p:grpSpPr>
          <p:sp>
            <p:nvSpPr>
              <p:cNvPr id="35038" name="Rectangle 854"/>
              <p:cNvSpPr>
                <a:spLocks noChangeArrowheads="1"/>
              </p:cNvSpPr>
              <p:nvPr/>
            </p:nvSpPr>
            <p:spPr bwMode="auto">
              <a:xfrm>
                <a:off x="2304" y="432"/>
                <a:ext cx="288" cy="288"/>
              </a:xfrm>
              <a:prstGeom prst="rect">
                <a:avLst/>
              </a:prstGeom>
              <a:solidFill>
                <a:srgbClr val="FF00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35039" name="Rectangle 855"/>
              <p:cNvSpPr>
                <a:spLocks noChangeArrowheads="1"/>
              </p:cNvSpPr>
              <p:nvPr/>
            </p:nvSpPr>
            <p:spPr bwMode="auto">
              <a:xfrm>
                <a:off x="2016" y="432"/>
                <a:ext cx="288" cy="288"/>
              </a:xfrm>
              <a:prstGeom prst="rect">
                <a:avLst/>
              </a:prstGeom>
              <a:solidFill>
                <a:srgbClr val="FF00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35040" name="Rectangle 856"/>
              <p:cNvSpPr>
                <a:spLocks noChangeArrowheads="1"/>
              </p:cNvSpPr>
              <p:nvPr/>
            </p:nvSpPr>
            <p:spPr bwMode="auto">
              <a:xfrm>
                <a:off x="1728" y="432"/>
                <a:ext cx="288" cy="288"/>
              </a:xfrm>
              <a:prstGeom prst="rect">
                <a:avLst/>
              </a:prstGeom>
              <a:solidFill>
                <a:srgbClr val="FF00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35041" name="Rectangle 857"/>
              <p:cNvSpPr>
                <a:spLocks noChangeArrowheads="1"/>
              </p:cNvSpPr>
              <p:nvPr/>
            </p:nvSpPr>
            <p:spPr bwMode="auto">
              <a:xfrm>
                <a:off x="3744" y="432"/>
                <a:ext cx="288" cy="288"/>
              </a:xfrm>
              <a:prstGeom prst="rect">
                <a:avLst/>
              </a:prstGeom>
              <a:solidFill>
                <a:srgbClr val="FF00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35042" name="Rectangle 858"/>
              <p:cNvSpPr>
                <a:spLocks noChangeArrowheads="1"/>
              </p:cNvSpPr>
              <p:nvPr/>
            </p:nvSpPr>
            <p:spPr bwMode="auto">
              <a:xfrm>
                <a:off x="3456" y="432"/>
                <a:ext cx="288" cy="288"/>
              </a:xfrm>
              <a:prstGeom prst="rect">
                <a:avLst/>
              </a:prstGeom>
              <a:solidFill>
                <a:srgbClr val="FF00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35043" name="Rectangle 859"/>
              <p:cNvSpPr>
                <a:spLocks noChangeArrowheads="1"/>
              </p:cNvSpPr>
              <p:nvPr/>
            </p:nvSpPr>
            <p:spPr bwMode="auto">
              <a:xfrm>
                <a:off x="3168" y="432"/>
                <a:ext cx="288" cy="288"/>
              </a:xfrm>
              <a:prstGeom prst="rect">
                <a:avLst/>
              </a:prstGeom>
              <a:solidFill>
                <a:srgbClr val="FF00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35044" name="Rectangle 860"/>
              <p:cNvSpPr>
                <a:spLocks noChangeArrowheads="1"/>
              </p:cNvSpPr>
              <p:nvPr/>
            </p:nvSpPr>
            <p:spPr bwMode="auto">
              <a:xfrm>
                <a:off x="2880" y="432"/>
                <a:ext cx="288" cy="288"/>
              </a:xfrm>
              <a:prstGeom prst="rect">
                <a:avLst/>
              </a:prstGeom>
              <a:solidFill>
                <a:srgbClr val="FF00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35045" name="Rectangle 861"/>
              <p:cNvSpPr>
                <a:spLocks noChangeArrowheads="1"/>
              </p:cNvSpPr>
              <p:nvPr/>
            </p:nvSpPr>
            <p:spPr bwMode="auto">
              <a:xfrm>
                <a:off x="2592" y="432"/>
                <a:ext cx="288" cy="288"/>
              </a:xfrm>
              <a:prstGeom prst="rect">
                <a:avLst/>
              </a:prstGeom>
              <a:solidFill>
                <a:srgbClr val="FF00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35046" name="Rectangle 862"/>
              <p:cNvSpPr>
                <a:spLocks noChangeArrowheads="1"/>
              </p:cNvSpPr>
              <p:nvPr/>
            </p:nvSpPr>
            <p:spPr bwMode="auto">
              <a:xfrm>
                <a:off x="4032" y="432"/>
                <a:ext cx="288" cy="288"/>
              </a:xfrm>
              <a:prstGeom prst="rect">
                <a:avLst/>
              </a:prstGeom>
              <a:solidFill>
                <a:srgbClr val="FF00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</p:grpSp>
        <p:grpSp>
          <p:nvGrpSpPr>
            <p:cNvPr id="34993" name="Group 863"/>
            <p:cNvGrpSpPr>
              <a:grpSpLocks/>
            </p:cNvGrpSpPr>
            <p:nvPr/>
          </p:nvGrpSpPr>
          <p:grpSpPr bwMode="auto">
            <a:xfrm>
              <a:off x="1016" y="2876"/>
              <a:ext cx="2592" cy="288"/>
              <a:chOff x="1728" y="432"/>
              <a:chExt cx="2592" cy="288"/>
            </a:xfrm>
          </p:grpSpPr>
          <p:sp>
            <p:nvSpPr>
              <p:cNvPr id="35029" name="Rectangle 864"/>
              <p:cNvSpPr>
                <a:spLocks noChangeArrowheads="1"/>
              </p:cNvSpPr>
              <p:nvPr/>
            </p:nvSpPr>
            <p:spPr bwMode="auto">
              <a:xfrm>
                <a:off x="2304" y="432"/>
                <a:ext cx="288" cy="288"/>
              </a:xfrm>
              <a:prstGeom prst="rect">
                <a:avLst/>
              </a:prstGeom>
              <a:solidFill>
                <a:srgbClr val="FF00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35030" name="Rectangle 865"/>
              <p:cNvSpPr>
                <a:spLocks noChangeArrowheads="1"/>
              </p:cNvSpPr>
              <p:nvPr/>
            </p:nvSpPr>
            <p:spPr bwMode="auto">
              <a:xfrm>
                <a:off x="2016" y="432"/>
                <a:ext cx="288" cy="288"/>
              </a:xfrm>
              <a:prstGeom prst="rect">
                <a:avLst/>
              </a:prstGeom>
              <a:solidFill>
                <a:srgbClr val="FF00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35031" name="Rectangle 866"/>
              <p:cNvSpPr>
                <a:spLocks noChangeArrowheads="1"/>
              </p:cNvSpPr>
              <p:nvPr/>
            </p:nvSpPr>
            <p:spPr bwMode="auto">
              <a:xfrm>
                <a:off x="1728" y="432"/>
                <a:ext cx="288" cy="288"/>
              </a:xfrm>
              <a:prstGeom prst="rect">
                <a:avLst/>
              </a:prstGeom>
              <a:solidFill>
                <a:srgbClr val="FF00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35032" name="Rectangle 867"/>
              <p:cNvSpPr>
                <a:spLocks noChangeArrowheads="1"/>
              </p:cNvSpPr>
              <p:nvPr/>
            </p:nvSpPr>
            <p:spPr bwMode="auto">
              <a:xfrm>
                <a:off x="3744" y="432"/>
                <a:ext cx="288" cy="288"/>
              </a:xfrm>
              <a:prstGeom prst="rect">
                <a:avLst/>
              </a:prstGeom>
              <a:solidFill>
                <a:srgbClr val="FF00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35033" name="Rectangle 868"/>
              <p:cNvSpPr>
                <a:spLocks noChangeArrowheads="1"/>
              </p:cNvSpPr>
              <p:nvPr/>
            </p:nvSpPr>
            <p:spPr bwMode="auto">
              <a:xfrm>
                <a:off x="3456" y="432"/>
                <a:ext cx="288" cy="288"/>
              </a:xfrm>
              <a:prstGeom prst="rect">
                <a:avLst/>
              </a:prstGeom>
              <a:solidFill>
                <a:srgbClr val="FF00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35034" name="Rectangle 869"/>
              <p:cNvSpPr>
                <a:spLocks noChangeArrowheads="1"/>
              </p:cNvSpPr>
              <p:nvPr/>
            </p:nvSpPr>
            <p:spPr bwMode="auto">
              <a:xfrm>
                <a:off x="3168" y="432"/>
                <a:ext cx="288" cy="288"/>
              </a:xfrm>
              <a:prstGeom prst="rect">
                <a:avLst/>
              </a:prstGeom>
              <a:solidFill>
                <a:srgbClr val="FF00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35035" name="Rectangle 870"/>
              <p:cNvSpPr>
                <a:spLocks noChangeArrowheads="1"/>
              </p:cNvSpPr>
              <p:nvPr/>
            </p:nvSpPr>
            <p:spPr bwMode="auto">
              <a:xfrm>
                <a:off x="2880" y="432"/>
                <a:ext cx="288" cy="288"/>
              </a:xfrm>
              <a:prstGeom prst="rect">
                <a:avLst/>
              </a:prstGeom>
              <a:solidFill>
                <a:srgbClr val="FF00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35036" name="Rectangle 871"/>
              <p:cNvSpPr>
                <a:spLocks noChangeArrowheads="1"/>
              </p:cNvSpPr>
              <p:nvPr/>
            </p:nvSpPr>
            <p:spPr bwMode="auto">
              <a:xfrm>
                <a:off x="2592" y="432"/>
                <a:ext cx="288" cy="288"/>
              </a:xfrm>
              <a:prstGeom prst="rect">
                <a:avLst/>
              </a:prstGeom>
              <a:solidFill>
                <a:srgbClr val="FF00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35037" name="Rectangle 872"/>
              <p:cNvSpPr>
                <a:spLocks noChangeArrowheads="1"/>
              </p:cNvSpPr>
              <p:nvPr/>
            </p:nvSpPr>
            <p:spPr bwMode="auto">
              <a:xfrm>
                <a:off x="4032" y="432"/>
                <a:ext cx="288" cy="288"/>
              </a:xfrm>
              <a:prstGeom prst="rect">
                <a:avLst/>
              </a:prstGeom>
              <a:solidFill>
                <a:srgbClr val="FF00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</p:grpSp>
        <p:grpSp>
          <p:nvGrpSpPr>
            <p:cNvPr id="34994" name="Group 873"/>
            <p:cNvGrpSpPr>
              <a:grpSpLocks/>
            </p:cNvGrpSpPr>
            <p:nvPr/>
          </p:nvGrpSpPr>
          <p:grpSpPr bwMode="auto">
            <a:xfrm rot="5400000">
              <a:off x="2167" y="1732"/>
              <a:ext cx="2592" cy="288"/>
              <a:chOff x="1728" y="432"/>
              <a:chExt cx="2592" cy="288"/>
            </a:xfrm>
          </p:grpSpPr>
          <p:sp>
            <p:nvSpPr>
              <p:cNvPr id="35020" name="Rectangle 874"/>
              <p:cNvSpPr>
                <a:spLocks noChangeArrowheads="1"/>
              </p:cNvSpPr>
              <p:nvPr/>
            </p:nvSpPr>
            <p:spPr bwMode="auto">
              <a:xfrm>
                <a:off x="2304" y="432"/>
                <a:ext cx="288" cy="288"/>
              </a:xfrm>
              <a:prstGeom prst="rect">
                <a:avLst/>
              </a:prstGeom>
              <a:solidFill>
                <a:srgbClr val="FF00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35021" name="Rectangle 875"/>
              <p:cNvSpPr>
                <a:spLocks noChangeArrowheads="1"/>
              </p:cNvSpPr>
              <p:nvPr/>
            </p:nvSpPr>
            <p:spPr bwMode="auto">
              <a:xfrm>
                <a:off x="2016" y="432"/>
                <a:ext cx="288" cy="288"/>
              </a:xfrm>
              <a:prstGeom prst="rect">
                <a:avLst/>
              </a:prstGeom>
              <a:solidFill>
                <a:srgbClr val="FF00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35022" name="Rectangle 876"/>
              <p:cNvSpPr>
                <a:spLocks noChangeArrowheads="1"/>
              </p:cNvSpPr>
              <p:nvPr/>
            </p:nvSpPr>
            <p:spPr bwMode="auto">
              <a:xfrm>
                <a:off x="1728" y="432"/>
                <a:ext cx="288" cy="288"/>
              </a:xfrm>
              <a:prstGeom prst="rect">
                <a:avLst/>
              </a:prstGeom>
              <a:solidFill>
                <a:srgbClr val="FF00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35023" name="Rectangle 877"/>
              <p:cNvSpPr>
                <a:spLocks noChangeArrowheads="1"/>
              </p:cNvSpPr>
              <p:nvPr/>
            </p:nvSpPr>
            <p:spPr bwMode="auto">
              <a:xfrm>
                <a:off x="3744" y="432"/>
                <a:ext cx="288" cy="288"/>
              </a:xfrm>
              <a:prstGeom prst="rect">
                <a:avLst/>
              </a:prstGeom>
              <a:solidFill>
                <a:srgbClr val="FF00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35024" name="Rectangle 878"/>
              <p:cNvSpPr>
                <a:spLocks noChangeArrowheads="1"/>
              </p:cNvSpPr>
              <p:nvPr/>
            </p:nvSpPr>
            <p:spPr bwMode="auto">
              <a:xfrm>
                <a:off x="3456" y="432"/>
                <a:ext cx="288" cy="288"/>
              </a:xfrm>
              <a:prstGeom prst="rect">
                <a:avLst/>
              </a:prstGeom>
              <a:solidFill>
                <a:srgbClr val="FF00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35025" name="Rectangle 879"/>
              <p:cNvSpPr>
                <a:spLocks noChangeArrowheads="1"/>
              </p:cNvSpPr>
              <p:nvPr/>
            </p:nvSpPr>
            <p:spPr bwMode="auto">
              <a:xfrm>
                <a:off x="3168" y="432"/>
                <a:ext cx="288" cy="288"/>
              </a:xfrm>
              <a:prstGeom prst="rect">
                <a:avLst/>
              </a:prstGeom>
              <a:solidFill>
                <a:srgbClr val="FF00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35026" name="Rectangle 880"/>
              <p:cNvSpPr>
                <a:spLocks noChangeArrowheads="1"/>
              </p:cNvSpPr>
              <p:nvPr/>
            </p:nvSpPr>
            <p:spPr bwMode="auto">
              <a:xfrm>
                <a:off x="2880" y="432"/>
                <a:ext cx="288" cy="288"/>
              </a:xfrm>
              <a:prstGeom prst="rect">
                <a:avLst/>
              </a:prstGeom>
              <a:solidFill>
                <a:srgbClr val="FF00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35027" name="Rectangle 881"/>
              <p:cNvSpPr>
                <a:spLocks noChangeArrowheads="1"/>
              </p:cNvSpPr>
              <p:nvPr/>
            </p:nvSpPr>
            <p:spPr bwMode="auto">
              <a:xfrm>
                <a:off x="2592" y="432"/>
                <a:ext cx="288" cy="288"/>
              </a:xfrm>
              <a:prstGeom prst="rect">
                <a:avLst/>
              </a:prstGeom>
              <a:solidFill>
                <a:srgbClr val="FF00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35028" name="Rectangle 882"/>
              <p:cNvSpPr>
                <a:spLocks noChangeArrowheads="1"/>
              </p:cNvSpPr>
              <p:nvPr/>
            </p:nvSpPr>
            <p:spPr bwMode="auto">
              <a:xfrm>
                <a:off x="4032" y="432"/>
                <a:ext cx="288" cy="288"/>
              </a:xfrm>
              <a:prstGeom prst="rect">
                <a:avLst/>
              </a:prstGeom>
              <a:solidFill>
                <a:srgbClr val="FF00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</p:grpSp>
        <p:sp>
          <p:nvSpPr>
            <p:cNvPr id="34995" name="Rectangle 883"/>
            <p:cNvSpPr>
              <a:spLocks noChangeArrowheads="1"/>
            </p:cNvSpPr>
            <p:nvPr/>
          </p:nvSpPr>
          <p:spPr bwMode="auto">
            <a:xfrm>
              <a:off x="1875" y="1156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4996" name="Rectangle 884"/>
            <p:cNvSpPr>
              <a:spLocks noChangeArrowheads="1"/>
            </p:cNvSpPr>
            <p:nvPr/>
          </p:nvSpPr>
          <p:spPr bwMode="auto">
            <a:xfrm>
              <a:off x="2735" y="1156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4997" name="Rectangle 885"/>
            <p:cNvSpPr>
              <a:spLocks noChangeArrowheads="1"/>
            </p:cNvSpPr>
            <p:nvPr/>
          </p:nvSpPr>
          <p:spPr bwMode="auto">
            <a:xfrm>
              <a:off x="3022" y="1156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4998" name="Rectangle 886"/>
            <p:cNvSpPr>
              <a:spLocks noChangeArrowheads="1"/>
            </p:cNvSpPr>
            <p:nvPr/>
          </p:nvSpPr>
          <p:spPr bwMode="auto">
            <a:xfrm>
              <a:off x="1302" y="1443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4999" name="Rectangle 887"/>
            <p:cNvSpPr>
              <a:spLocks noChangeArrowheads="1"/>
            </p:cNvSpPr>
            <p:nvPr/>
          </p:nvSpPr>
          <p:spPr bwMode="auto">
            <a:xfrm>
              <a:off x="2163" y="869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5000" name="Rectangle 888"/>
            <p:cNvSpPr>
              <a:spLocks noChangeArrowheads="1"/>
            </p:cNvSpPr>
            <p:nvPr/>
          </p:nvSpPr>
          <p:spPr bwMode="auto">
            <a:xfrm>
              <a:off x="1876" y="869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5001" name="Rectangle 889"/>
            <p:cNvSpPr>
              <a:spLocks noChangeArrowheads="1"/>
            </p:cNvSpPr>
            <p:nvPr/>
          </p:nvSpPr>
          <p:spPr bwMode="auto">
            <a:xfrm>
              <a:off x="3023" y="869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5002" name="Rectangle 890"/>
            <p:cNvSpPr>
              <a:spLocks noChangeArrowheads="1"/>
            </p:cNvSpPr>
            <p:nvPr/>
          </p:nvSpPr>
          <p:spPr bwMode="auto">
            <a:xfrm>
              <a:off x="1588" y="1156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5003" name="Rectangle 891"/>
            <p:cNvSpPr>
              <a:spLocks noChangeArrowheads="1"/>
            </p:cNvSpPr>
            <p:nvPr/>
          </p:nvSpPr>
          <p:spPr bwMode="auto">
            <a:xfrm>
              <a:off x="2737" y="2590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5004" name="Rectangle 892"/>
            <p:cNvSpPr>
              <a:spLocks noChangeArrowheads="1"/>
            </p:cNvSpPr>
            <p:nvPr/>
          </p:nvSpPr>
          <p:spPr bwMode="auto">
            <a:xfrm>
              <a:off x="1589" y="2590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5005" name="Rectangle 893"/>
            <p:cNvSpPr>
              <a:spLocks noChangeArrowheads="1"/>
            </p:cNvSpPr>
            <p:nvPr/>
          </p:nvSpPr>
          <p:spPr bwMode="auto">
            <a:xfrm>
              <a:off x="1302" y="1730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5006" name="Rectangle 894"/>
            <p:cNvSpPr>
              <a:spLocks noChangeArrowheads="1"/>
            </p:cNvSpPr>
            <p:nvPr/>
          </p:nvSpPr>
          <p:spPr bwMode="auto">
            <a:xfrm>
              <a:off x="2450" y="2590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5007" name="Rectangle 895"/>
            <p:cNvSpPr>
              <a:spLocks noChangeArrowheads="1"/>
            </p:cNvSpPr>
            <p:nvPr/>
          </p:nvSpPr>
          <p:spPr bwMode="auto">
            <a:xfrm>
              <a:off x="3023" y="2303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5008" name="Rectangle 896"/>
            <p:cNvSpPr>
              <a:spLocks noChangeArrowheads="1"/>
            </p:cNvSpPr>
            <p:nvPr/>
          </p:nvSpPr>
          <p:spPr bwMode="auto">
            <a:xfrm>
              <a:off x="2163" y="2017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5009" name="Rectangle 897"/>
            <p:cNvSpPr>
              <a:spLocks noChangeArrowheads="1"/>
            </p:cNvSpPr>
            <p:nvPr/>
          </p:nvSpPr>
          <p:spPr bwMode="auto">
            <a:xfrm>
              <a:off x="2746" y="1443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5010" name="Rectangle 898"/>
            <p:cNvSpPr>
              <a:spLocks noChangeArrowheads="1"/>
            </p:cNvSpPr>
            <p:nvPr/>
          </p:nvSpPr>
          <p:spPr bwMode="auto">
            <a:xfrm>
              <a:off x="2450" y="1730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5011" name="Rectangle 899"/>
            <p:cNvSpPr>
              <a:spLocks noChangeArrowheads="1"/>
            </p:cNvSpPr>
            <p:nvPr/>
          </p:nvSpPr>
          <p:spPr bwMode="auto">
            <a:xfrm>
              <a:off x="1589" y="1443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5012" name="Rectangle 900"/>
            <p:cNvSpPr>
              <a:spLocks noChangeArrowheads="1"/>
            </p:cNvSpPr>
            <p:nvPr/>
          </p:nvSpPr>
          <p:spPr bwMode="auto">
            <a:xfrm>
              <a:off x="2449" y="1443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5013" name="Rectangle 901"/>
            <p:cNvSpPr>
              <a:spLocks noChangeArrowheads="1"/>
            </p:cNvSpPr>
            <p:nvPr/>
          </p:nvSpPr>
          <p:spPr bwMode="auto">
            <a:xfrm>
              <a:off x="1876" y="2017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5014" name="Rectangle 902"/>
            <p:cNvSpPr>
              <a:spLocks noChangeArrowheads="1"/>
            </p:cNvSpPr>
            <p:nvPr/>
          </p:nvSpPr>
          <p:spPr bwMode="auto">
            <a:xfrm>
              <a:off x="3022" y="2017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5015" name="Rectangle 903"/>
            <p:cNvSpPr>
              <a:spLocks noChangeArrowheads="1"/>
            </p:cNvSpPr>
            <p:nvPr/>
          </p:nvSpPr>
          <p:spPr bwMode="auto">
            <a:xfrm>
              <a:off x="2163" y="1730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5016" name="Rectangle 904"/>
            <p:cNvSpPr>
              <a:spLocks noChangeArrowheads="1"/>
            </p:cNvSpPr>
            <p:nvPr/>
          </p:nvSpPr>
          <p:spPr bwMode="auto">
            <a:xfrm>
              <a:off x="1589" y="2303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5017" name="Rectangle 905"/>
            <p:cNvSpPr>
              <a:spLocks noChangeArrowheads="1"/>
            </p:cNvSpPr>
            <p:nvPr/>
          </p:nvSpPr>
          <p:spPr bwMode="auto">
            <a:xfrm>
              <a:off x="1876" y="2303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5018" name="Rectangle 906"/>
            <p:cNvSpPr>
              <a:spLocks noChangeArrowheads="1"/>
            </p:cNvSpPr>
            <p:nvPr/>
          </p:nvSpPr>
          <p:spPr bwMode="auto">
            <a:xfrm>
              <a:off x="2737" y="2303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5019" name="Rectangle 907"/>
            <p:cNvSpPr>
              <a:spLocks noChangeArrowheads="1"/>
            </p:cNvSpPr>
            <p:nvPr/>
          </p:nvSpPr>
          <p:spPr bwMode="auto">
            <a:xfrm>
              <a:off x="1302" y="2590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</p:grpSp>
      <p:grpSp>
        <p:nvGrpSpPr>
          <p:cNvPr id="34825" name="Group 908"/>
          <p:cNvGrpSpPr>
            <a:grpSpLocks/>
          </p:cNvGrpSpPr>
          <p:nvPr/>
        </p:nvGrpSpPr>
        <p:grpSpPr bwMode="auto">
          <a:xfrm>
            <a:off x="2751138" y="2746375"/>
            <a:ext cx="3127375" cy="3054350"/>
            <a:chOff x="3023" y="1299"/>
            <a:chExt cx="2592" cy="2594"/>
          </a:xfrm>
        </p:grpSpPr>
        <p:grpSp>
          <p:nvGrpSpPr>
            <p:cNvPr id="34826" name="Group 909"/>
            <p:cNvGrpSpPr>
              <a:grpSpLocks/>
            </p:cNvGrpSpPr>
            <p:nvPr/>
          </p:nvGrpSpPr>
          <p:grpSpPr bwMode="auto">
            <a:xfrm>
              <a:off x="3023" y="2736"/>
              <a:ext cx="2592" cy="288"/>
              <a:chOff x="1728" y="432"/>
              <a:chExt cx="2592" cy="288"/>
            </a:xfrm>
          </p:grpSpPr>
          <p:sp>
            <p:nvSpPr>
              <p:cNvPr id="34973" name="Rectangle 910"/>
              <p:cNvSpPr>
                <a:spLocks noChangeArrowheads="1"/>
              </p:cNvSpPr>
              <p:nvPr/>
            </p:nvSpPr>
            <p:spPr bwMode="auto">
              <a:xfrm>
                <a:off x="2304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34974" name="Rectangle 911"/>
              <p:cNvSpPr>
                <a:spLocks noChangeArrowheads="1"/>
              </p:cNvSpPr>
              <p:nvPr/>
            </p:nvSpPr>
            <p:spPr bwMode="auto">
              <a:xfrm>
                <a:off x="2016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34975" name="Rectangle 912"/>
              <p:cNvSpPr>
                <a:spLocks noChangeArrowheads="1"/>
              </p:cNvSpPr>
              <p:nvPr/>
            </p:nvSpPr>
            <p:spPr bwMode="auto">
              <a:xfrm>
                <a:off x="1728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34976" name="Rectangle 913"/>
              <p:cNvSpPr>
                <a:spLocks noChangeArrowheads="1"/>
              </p:cNvSpPr>
              <p:nvPr/>
            </p:nvSpPr>
            <p:spPr bwMode="auto">
              <a:xfrm>
                <a:off x="3744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34977" name="Rectangle 914"/>
              <p:cNvSpPr>
                <a:spLocks noChangeArrowheads="1"/>
              </p:cNvSpPr>
              <p:nvPr/>
            </p:nvSpPr>
            <p:spPr bwMode="auto">
              <a:xfrm>
                <a:off x="3456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34978" name="Rectangle 915"/>
              <p:cNvSpPr>
                <a:spLocks noChangeArrowheads="1"/>
              </p:cNvSpPr>
              <p:nvPr/>
            </p:nvSpPr>
            <p:spPr bwMode="auto">
              <a:xfrm>
                <a:off x="3168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34979" name="Rectangle 916"/>
              <p:cNvSpPr>
                <a:spLocks noChangeArrowheads="1"/>
              </p:cNvSpPr>
              <p:nvPr/>
            </p:nvSpPr>
            <p:spPr bwMode="auto">
              <a:xfrm>
                <a:off x="2880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34980" name="Rectangle 917"/>
              <p:cNvSpPr>
                <a:spLocks noChangeArrowheads="1"/>
              </p:cNvSpPr>
              <p:nvPr/>
            </p:nvSpPr>
            <p:spPr bwMode="auto">
              <a:xfrm>
                <a:off x="2592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34981" name="Rectangle 918"/>
              <p:cNvSpPr>
                <a:spLocks noChangeArrowheads="1"/>
              </p:cNvSpPr>
              <p:nvPr/>
            </p:nvSpPr>
            <p:spPr bwMode="auto">
              <a:xfrm>
                <a:off x="4032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</p:grpSp>
        <p:grpSp>
          <p:nvGrpSpPr>
            <p:cNvPr id="34827" name="Group 919"/>
            <p:cNvGrpSpPr>
              <a:grpSpLocks/>
            </p:cNvGrpSpPr>
            <p:nvPr/>
          </p:nvGrpSpPr>
          <p:grpSpPr bwMode="auto">
            <a:xfrm>
              <a:off x="3023" y="1300"/>
              <a:ext cx="2592" cy="288"/>
              <a:chOff x="1728" y="432"/>
              <a:chExt cx="2592" cy="288"/>
            </a:xfrm>
          </p:grpSpPr>
          <p:sp>
            <p:nvSpPr>
              <p:cNvPr id="34964" name="Rectangle 920"/>
              <p:cNvSpPr>
                <a:spLocks noChangeArrowheads="1"/>
              </p:cNvSpPr>
              <p:nvPr/>
            </p:nvSpPr>
            <p:spPr bwMode="auto">
              <a:xfrm>
                <a:off x="2304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34965" name="Rectangle 921"/>
              <p:cNvSpPr>
                <a:spLocks noChangeArrowheads="1"/>
              </p:cNvSpPr>
              <p:nvPr/>
            </p:nvSpPr>
            <p:spPr bwMode="auto">
              <a:xfrm>
                <a:off x="2016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34966" name="Rectangle 922"/>
              <p:cNvSpPr>
                <a:spLocks noChangeArrowheads="1"/>
              </p:cNvSpPr>
              <p:nvPr/>
            </p:nvSpPr>
            <p:spPr bwMode="auto">
              <a:xfrm>
                <a:off x="1728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34967" name="Rectangle 923"/>
              <p:cNvSpPr>
                <a:spLocks noChangeArrowheads="1"/>
              </p:cNvSpPr>
              <p:nvPr/>
            </p:nvSpPr>
            <p:spPr bwMode="auto">
              <a:xfrm>
                <a:off x="3744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34968" name="Rectangle 924"/>
              <p:cNvSpPr>
                <a:spLocks noChangeArrowheads="1"/>
              </p:cNvSpPr>
              <p:nvPr/>
            </p:nvSpPr>
            <p:spPr bwMode="auto">
              <a:xfrm>
                <a:off x="3456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34969" name="Rectangle 925"/>
              <p:cNvSpPr>
                <a:spLocks noChangeArrowheads="1"/>
              </p:cNvSpPr>
              <p:nvPr/>
            </p:nvSpPr>
            <p:spPr bwMode="auto">
              <a:xfrm>
                <a:off x="3168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34970" name="Rectangle 926"/>
              <p:cNvSpPr>
                <a:spLocks noChangeArrowheads="1"/>
              </p:cNvSpPr>
              <p:nvPr/>
            </p:nvSpPr>
            <p:spPr bwMode="auto">
              <a:xfrm>
                <a:off x="2880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34971" name="Rectangle 927"/>
              <p:cNvSpPr>
                <a:spLocks noChangeArrowheads="1"/>
              </p:cNvSpPr>
              <p:nvPr/>
            </p:nvSpPr>
            <p:spPr bwMode="auto">
              <a:xfrm>
                <a:off x="2592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34972" name="Rectangle 928"/>
              <p:cNvSpPr>
                <a:spLocks noChangeArrowheads="1"/>
              </p:cNvSpPr>
              <p:nvPr/>
            </p:nvSpPr>
            <p:spPr bwMode="auto">
              <a:xfrm>
                <a:off x="4032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</p:grpSp>
        <p:grpSp>
          <p:nvGrpSpPr>
            <p:cNvPr id="34828" name="Group 929"/>
            <p:cNvGrpSpPr>
              <a:grpSpLocks/>
            </p:cNvGrpSpPr>
            <p:nvPr/>
          </p:nvGrpSpPr>
          <p:grpSpPr bwMode="auto">
            <a:xfrm>
              <a:off x="3023" y="3596"/>
              <a:ext cx="2592" cy="288"/>
              <a:chOff x="1728" y="432"/>
              <a:chExt cx="2592" cy="288"/>
            </a:xfrm>
          </p:grpSpPr>
          <p:sp>
            <p:nvSpPr>
              <p:cNvPr id="34955" name="Rectangle 930"/>
              <p:cNvSpPr>
                <a:spLocks noChangeArrowheads="1"/>
              </p:cNvSpPr>
              <p:nvPr/>
            </p:nvSpPr>
            <p:spPr bwMode="auto">
              <a:xfrm>
                <a:off x="2304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34956" name="Rectangle 931"/>
              <p:cNvSpPr>
                <a:spLocks noChangeArrowheads="1"/>
              </p:cNvSpPr>
              <p:nvPr/>
            </p:nvSpPr>
            <p:spPr bwMode="auto">
              <a:xfrm>
                <a:off x="2016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34957" name="Rectangle 932"/>
              <p:cNvSpPr>
                <a:spLocks noChangeArrowheads="1"/>
              </p:cNvSpPr>
              <p:nvPr/>
            </p:nvSpPr>
            <p:spPr bwMode="auto">
              <a:xfrm>
                <a:off x="1728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34958" name="Rectangle 933"/>
              <p:cNvSpPr>
                <a:spLocks noChangeArrowheads="1"/>
              </p:cNvSpPr>
              <p:nvPr/>
            </p:nvSpPr>
            <p:spPr bwMode="auto">
              <a:xfrm>
                <a:off x="3744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34959" name="Rectangle 934"/>
              <p:cNvSpPr>
                <a:spLocks noChangeArrowheads="1"/>
              </p:cNvSpPr>
              <p:nvPr/>
            </p:nvSpPr>
            <p:spPr bwMode="auto">
              <a:xfrm>
                <a:off x="3456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34960" name="Rectangle 935"/>
              <p:cNvSpPr>
                <a:spLocks noChangeArrowheads="1"/>
              </p:cNvSpPr>
              <p:nvPr/>
            </p:nvSpPr>
            <p:spPr bwMode="auto">
              <a:xfrm>
                <a:off x="3168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34961" name="Rectangle 936"/>
              <p:cNvSpPr>
                <a:spLocks noChangeArrowheads="1"/>
              </p:cNvSpPr>
              <p:nvPr/>
            </p:nvSpPr>
            <p:spPr bwMode="auto">
              <a:xfrm>
                <a:off x="2880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34962" name="Rectangle 937"/>
              <p:cNvSpPr>
                <a:spLocks noChangeArrowheads="1"/>
              </p:cNvSpPr>
              <p:nvPr/>
            </p:nvSpPr>
            <p:spPr bwMode="auto">
              <a:xfrm>
                <a:off x="2592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34963" name="Rectangle 938"/>
              <p:cNvSpPr>
                <a:spLocks noChangeArrowheads="1"/>
              </p:cNvSpPr>
              <p:nvPr/>
            </p:nvSpPr>
            <p:spPr bwMode="auto">
              <a:xfrm>
                <a:off x="4032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</p:grpSp>
        <p:grpSp>
          <p:nvGrpSpPr>
            <p:cNvPr id="34829" name="Group 939"/>
            <p:cNvGrpSpPr>
              <a:grpSpLocks/>
            </p:cNvGrpSpPr>
            <p:nvPr/>
          </p:nvGrpSpPr>
          <p:grpSpPr bwMode="auto">
            <a:xfrm>
              <a:off x="3023" y="1588"/>
              <a:ext cx="2592" cy="288"/>
              <a:chOff x="1728" y="432"/>
              <a:chExt cx="2592" cy="288"/>
            </a:xfrm>
          </p:grpSpPr>
          <p:sp>
            <p:nvSpPr>
              <p:cNvPr id="34946" name="Rectangle 940"/>
              <p:cNvSpPr>
                <a:spLocks noChangeArrowheads="1"/>
              </p:cNvSpPr>
              <p:nvPr/>
            </p:nvSpPr>
            <p:spPr bwMode="auto">
              <a:xfrm>
                <a:off x="2304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34947" name="Rectangle 941"/>
              <p:cNvSpPr>
                <a:spLocks noChangeArrowheads="1"/>
              </p:cNvSpPr>
              <p:nvPr/>
            </p:nvSpPr>
            <p:spPr bwMode="auto">
              <a:xfrm>
                <a:off x="2016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34948" name="Rectangle 942"/>
              <p:cNvSpPr>
                <a:spLocks noChangeArrowheads="1"/>
              </p:cNvSpPr>
              <p:nvPr/>
            </p:nvSpPr>
            <p:spPr bwMode="auto">
              <a:xfrm>
                <a:off x="1728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34949" name="Rectangle 943"/>
              <p:cNvSpPr>
                <a:spLocks noChangeArrowheads="1"/>
              </p:cNvSpPr>
              <p:nvPr/>
            </p:nvSpPr>
            <p:spPr bwMode="auto">
              <a:xfrm>
                <a:off x="3744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34950" name="Rectangle 944"/>
              <p:cNvSpPr>
                <a:spLocks noChangeArrowheads="1"/>
              </p:cNvSpPr>
              <p:nvPr/>
            </p:nvSpPr>
            <p:spPr bwMode="auto">
              <a:xfrm>
                <a:off x="3456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34951" name="Rectangle 945"/>
              <p:cNvSpPr>
                <a:spLocks noChangeArrowheads="1"/>
              </p:cNvSpPr>
              <p:nvPr/>
            </p:nvSpPr>
            <p:spPr bwMode="auto">
              <a:xfrm>
                <a:off x="3168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34952" name="Rectangle 946"/>
              <p:cNvSpPr>
                <a:spLocks noChangeArrowheads="1"/>
              </p:cNvSpPr>
              <p:nvPr/>
            </p:nvSpPr>
            <p:spPr bwMode="auto">
              <a:xfrm>
                <a:off x="2880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34953" name="Rectangle 947"/>
              <p:cNvSpPr>
                <a:spLocks noChangeArrowheads="1"/>
              </p:cNvSpPr>
              <p:nvPr/>
            </p:nvSpPr>
            <p:spPr bwMode="auto">
              <a:xfrm>
                <a:off x="2592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34954" name="Rectangle 948"/>
              <p:cNvSpPr>
                <a:spLocks noChangeArrowheads="1"/>
              </p:cNvSpPr>
              <p:nvPr/>
            </p:nvSpPr>
            <p:spPr bwMode="auto">
              <a:xfrm>
                <a:off x="4032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</p:grpSp>
        <p:grpSp>
          <p:nvGrpSpPr>
            <p:cNvPr id="34830" name="Group 949"/>
            <p:cNvGrpSpPr>
              <a:grpSpLocks/>
            </p:cNvGrpSpPr>
            <p:nvPr/>
          </p:nvGrpSpPr>
          <p:grpSpPr bwMode="auto">
            <a:xfrm>
              <a:off x="3023" y="2449"/>
              <a:ext cx="2592" cy="288"/>
              <a:chOff x="1728" y="432"/>
              <a:chExt cx="2592" cy="288"/>
            </a:xfrm>
          </p:grpSpPr>
          <p:sp>
            <p:nvSpPr>
              <p:cNvPr id="34937" name="Rectangle 950"/>
              <p:cNvSpPr>
                <a:spLocks noChangeArrowheads="1"/>
              </p:cNvSpPr>
              <p:nvPr/>
            </p:nvSpPr>
            <p:spPr bwMode="auto">
              <a:xfrm>
                <a:off x="2304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34938" name="Rectangle 951"/>
              <p:cNvSpPr>
                <a:spLocks noChangeArrowheads="1"/>
              </p:cNvSpPr>
              <p:nvPr/>
            </p:nvSpPr>
            <p:spPr bwMode="auto">
              <a:xfrm>
                <a:off x="2016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34939" name="Rectangle 952"/>
              <p:cNvSpPr>
                <a:spLocks noChangeArrowheads="1"/>
              </p:cNvSpPr>
              <p:nvPr/>
            </p:nvSpPr>
            <p:spPr bwMode="auto">
              <a:xfrm>
                <a:off x="1728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34940" name="Rectangle 953"/>
              <p:cNvSpPr>
                <a:spLocks noChangeArrowheads="1"/>
              </p:cNvSpPr>
              <p:nvPr/>
            </p:nvSpPr>
            <p:spPr bwMode="auto">
              <a:xfrm>
                <a:off x="3744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34941" name="Rectangle 954"/>
              <p:cNvSpPr>
                <a:spLocks noChangeArrowheads="1"/>
              </p:cNvSpPr>
              <p:nvPr/>
            </p:nvSpPr>
            <p:spPr bwMode="auto">
              <a:xfrm>
                <a:off x="3456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34942" name="Rectangle 955"/>
              <p:cNvSpPr>
                <a:spLocks noChangeArrowheads="1"/>
              </p:cNvSpPr>
              <p:nvPr/>
            </p:nvSpPr>
            <p:spPr bwMode="auto">
              <a:xfrm>
                <a:off x="3168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34943" name="Rectangle 956"/>
              <p:cNvSpPr>
                <a:spLocks noChangeArrowheads="1"/>
              </p:cNvSpPr>
              <p:nvPr/>
            </p:nvSpPr>
            <p:spPr bwMode="auto">
              <a:xfrm>
                <a:off x="2880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34944" name="Rectangle 957"/>
              <p:cNvSpPr>
                <a:spLocks noChangeArrowheads="1"/>
              </p:cNvSpPr>
              <p:nvPr/>
            </p:nvSpPr>
            <p:spPr bwMode="auto">
              <a:xfrm>
                <a:off x="2592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34945" name="Rectangle 958"/>
              <p:cNvSpPr>
                <a:spLocks noChangeArrowheads="1"/>
              </p:cNvSpPr>
              <p:nvPr/>
            </p:nvSpPr>
            <p:spPr bwMode="auto">
              <a:xfrm>
                <a:off x="4032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</p:grpSp>
        <p:grpSp>
          <p:nvGrpSpPr>
            <p:cNvPr id="34831" name="Group 959"/>
            <p:cNvGrpSpPr>
              <a:grpSpLocks/>
            </p:cNvGrpSpPr>
            <p:nvPr/>
          </p:nvGrpSpPr>
          <p:grpSpPr bwMode="auto">
            <a:xfrm>
              <a:off x="3023" y="3022"/>
              <a:ext cx="2592" cy="288"/>
              <a:chOff x="1728" y="432"/>
              <a:chExt cx="2592" cy="288"/>
            </a:xfrm>
          </p:grpSpPr>
          <p:sp>
            <p:nvSpPr>
              <p:cNvPr id="34928" name="Rectangle 960"/>
              <p:cNvSpPr>
                <a:spLocks noChangeArrowheads="1"/>
              </p:cNvSpPr>
              <p:nvPr/>
            </p:nvSpPr>
            <p:spPr bwMode="auto">
              <a:xfrm>
                <a:off x="2304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34929" name="Rectangle 961"/>
              <p:cNvSpPr>
                <a:spLocks noChangeArrowheads="1"/>
              </p:cNvSpPr>
              <p:nvPr/>
            </p:nvSpPr>
            <p:spPr bwMode="auto">
              <a:xfrm>
                <a:off x="2016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34930" name="Rectangle 962"/>
              <p:cNvSpPr>
                <a:spLocks noChangeArrowheads="1"/>
              </p:cNvSpPr>
              <p:nvPr/>
            </p:nvSpPr>
            <p:spPr bwMode="auto">
              <a:xfrm>
                <a:off x="1728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34931" name="Rectangle 963"/>
              <p:cNvSpPr>
                <a:spLocks noChangeArrowheads="1"/>
              </p:cNvSpPr>
              <p:nvPr/>
            </p:nvSpPr>
            <p:spPr bwMode="auto">
              <a:xfrm>
                <a:off x="3744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34932" name="Rectangle 964"/>
              <p:cNvSpPr>
                <a:spLocks noChangeArrowheads="1"/>
              </p:cNvSpPr>
              <p:nvPr/>
            </p:nvSpPr>
            <p:spPr bwMode="auto">
              <a:xfrm>
                <a:off x="3456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34933" name="Rectangle 965"/>
              <p:cNvSpPr>
                <a:spLocks noChangeArrowheads="1"/>
              </p:cNvSpPr>
              <p:nvPr/>
            </p:nvSpPr>
            <p:spPr bwMode="auto">
              <a:xfrm>
                <a:off x="3168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34934" name="Rectangle 966"/>
              <p:cNvSpPr>
                <a:spLocks noChangeArrowheads="1"/>
              </p:cNvSpPr>
              <p:nvPr/>
            </p:nvSpPr>
            <p:spPr bwMode="auto">
              <a:xfrm>
                <a:off x="2880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34935" name="Rectangle 967"/>
              <p:cNvSpPr>
                <a:spLocks noChangeArrowheads="1"/>
              </p:cNvSpPr>
              <p:nvPr/>
            </p:nvSpPr>
            <p:spPr bwMode="auto">
              <a:xfrm>
                <a:off x="2592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34936" name="Rectangle 968"/>
              <p:cNvSpPr>
                <a:spLocks noChangeArrowheads="1"/>
              </p:cNvSpPr>
              <p:nvPr/>
            </p:nvSpPr>
            <p:spPr bwMode="auto">
              <a:xfrm>
                <a:off x="4032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</p:grpSp>
        <p:grpSp>
          <p:nvGrpSpPr>
            <p:cNvPr id="34832" name="Group 969"/>
            <p:cNvGrpSpPr>
              <a:grpSpLocks/>
            </p:cNvGrpSpPr>
            <p:nvPr/>
          </p:nvGrpSpPr>
          <p:grpSpPr bwMode="auto">
            <a:xfrm>
              <a:off x="3023" y="2162"/>
              <a:ext cx="2592" cy="288"/>
              <a:chOff x="1728" y="432"/>
              <a:chExt cx="2592" cy="288"/>
            </a:xfrm>
          </p:grpSpPr>
          <p:sp>
            <p:nvSpPr>
              <p:cNvPr id="34919" name="Rectangle 970"/>
              <p:cNvSpPr>
                <a:spLocks noChangeArrowheads="1"/>
              </p:cNvSpPr>
              <p:nvPr/>
            </p:nvSpPr>
            <p:spPr bwMode="auto">
              <a:xfrm>
                <a:off x="2304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34920" name="Rectangle 971"/>
              <p:cNvSpPr>
                <a:spLocks noChangeArrowheads="1"/>
              </p:cNvSpPr>
              <p:nvPr/>
            </p:nvSpPr>
            <p:spPr bwMode="auto">
              <a:xfrm>
                <a:off x="2016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34921" name="Rectangle 972"/>
              <p:cNvSpPr>
                <a:spLocks noChangeArrowheads="1"/>
              </p:cNvSpPr>
              <p:nvPr/>
            </p:nvSpPr>
            <p:spPr bwMode="auto">
              <a:xfrm>
                <a:off x="1728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34922" name="Rectangle 973"/>
              <p:cNvSpPr>
                <a:spLocks noChangeArrowheads="1"/>
              </p:cNvSpPr>
              <p:nvPr/>
            </p:nvSpPr>
            <p:spPr bwMode="auto">
              <a:xfrm>
                <a:off x="3744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34923" name="Rectangle 974"/>
              <p:cNvSpPr>
                <a:spLocks noChangeArrowheads="1"/>
              </p:cNvSpPr>
              <p:nvPr/>
            </p:nvSpPr>
            <p:spPr bwMode="auto">
              <a:xfrm>
                <a:off x="3456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34924" name="Rectangle 975"/>
              <p:cNvSpPr>
                <a:spLocks noChangeArrowheads="1"/>
              </p:cNvSpPr>
              <p:nvPr/>
            </p:nvSpPr>
            <p:spPr bwMode="auto">
              <a:xfrm>
                <a:off x="3168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34925" name="Rectangle 976"/>
              <p:cNvSpPr>
                <a:spLocks noChangeArrowheads="1"/>
              </p:cNvSpPr>
              <p:nvPr/>
            </p:nvSpPr>
            <p:spPr bwMode="auto">
              <a:xfrm>
                <a:off x="2880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34926" name="Rectangle 977"/>
              <p:cNvSpPr>
                <a:spLocks noChangeArrowheads="1"/>
              </p:cNvSpPr>
              <p:nvPr/>
            </p:nvSpPr>
            <p:spPr bwMode="auto">
              <a:xfrm>
                <a:off x="2592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34927" name="Rectangle 978"/>
              <p:cNvSpPr>
                <a:spLocks noChangeArrowheads="1"/>
              </p:cNvSpPr>
              <p:nvPr/>
            </p:nvSpPr>
            <p:spPr bwMode="auto">
              <a:xfrm>
                <a:off x="4032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</p:grpSp>
        <p:grpSp>
          <p:nvGrpSpPr>
            <p:cNvPr id="34833" name="Group 979"/>
            <p:cNvGrpSpPr>
              <a:grpSpLocks/>
            </p:cNvGrpSpPr>
            <p:nvPr/>
          </p:nvGrpSpPr>
          <p:grpSpPr bwMode="auto">
            <a:xfrm>
              <a:off x="3023" y="1875"/>
              <a:ext cx="2592" cy="288"/>
              <a:chOff x="1728" y="432"/>
              <a:chExt cx="2592" cy="288"/>
            </a:xfrm>
          </p:grpSpPr>
          <p:sp>
            <p:nvSpPr>
              <p:cNvPr id="34910" name="Rectangle 980"/>
              <p:cNvSpPr>
                <a:spLocks noChangeArrowheads="1"/>
              </p:cNvSpPr>
              <p:nvPr/>
            </p:nvSpPr>
            <p:spPr bwMode="auto">
              <a:xfrm>
                <a:off x="2304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34911" name="Rectangle 981"/>
              <p:cNvSpPr>
                <a:spLocks noChangeArrowheads="1"/>
              </p:cNvSpPr>
              <p:nvPr/>
            </p:nvSpPr>
            <p:spPr bwMode="auto">
              <a:xfrm>
                <a:off x="2016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34912" name="Rectangle 982"/>
              <p:cNvSpPr>
                <a:spLocks noChangeArrowheads="1"/>
              </p:cNvSpPr>
              <p:nvPr/>
            </p:nvSpPr>
            <p:spPr bwMode="auto">
              <a:xfrm>
                <a:off x="1728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34913" name="Rectangle 983"/>
              <p:cNvSpPr>
                <a:spLocks noChangeArrowheads="1"/>
              </p:cNvSpPr>
              <p:nvPr/>
            </p:nvSpPr>
            <p:spPr bwMode="auto">
              <a:xfrm>
                <a:off x="3744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34914" name="Rectangle 984"/>
              <p:cNvSpPr>
                <a:spLocks noChangeArrowheads="1"/>
              </p:cNvSpPr>
              <p:nvPr/>
            </p:nvSpPr>
            <p:spPr bwMode="auto">
              <a:xfrm>
                <a:off x="3456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34915" name="Rectangle 985"/>
              <p:cNvSpPr>
                <a:spLocks noChangeArrowheads="1"/>
              </p:cNvSpPr>
              <p:nvPr/>
            </p:nvSpPr>
            <p:spPr bwMode="auto">
              <a:xfrm>
                <a:off x="3168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34916" name="Rectangle 986"/>
              <p:cNvSpPr>
                <a:spLocks noChangeArrowheads="1"/>
              </p:cNvSpPr>
              <p:nvPr/>
            </p:nvSpPr>
            <p:spPr bwMode="auto">
              <a:xfrm>
                <a:off x="2880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34917" name="Rectangle 987"/>
              <p:cNvSpPr>
                <a:spLocks noChangeArrowheads="1"/>
              </p:cNvSpPr>
              <p:nvPr/>
            </p:nvSpPr>
            <p:spPr bwMode="auto">
              <a:xfrm>
                <a:off x="2592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34918" name="Rectangle 988"/>
              <p:cNvSpPr>
                <a:spLocks noChangeArrowheads="1"/>
              </p:cNvSpPr>
              <p:nvPr/>
            </p:nvSpPr>
            <p:spPr bwMode="auto">
              <a:xfrm>
                <a:off x="4032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</p:grpSp>
        <p:grpSp>
          <p:nvGrpSpPr>
            <p:cNvPr id="34834" name="Group 989"/>
            <p:cNvGrpSpPr>
              <a:grpSpLocks/>
            </p:cNvGrpSpPr>
            <p:nvPr/>
          </p:nvGrpSpPr>
          <p:grpSpPr bwMode="auto">
            <a:xfrm>
              <a:off x="3023" y="3309"/>
              <a:ext cx="2592" cy="288"/>
              <a:chOff x="1728" y="432"/>
              <a:chExt cx="2592" cy="288"/>
            </a:xfrm>
          </p:grpSpPr>
          <p:sp>
            <p:nvSpPr>
              <p:cNvPr id="34901" name="Rectangle 990"/>
              <p:cNvSpPr>
                <a:spLocks noChangeArrowheads="1"/>
              </p:cNvSpPr>
              <p:nvPr/>
            </p:nvSpPr>
            <p:spPr bwMode="auto">
              <a:xfrm>
                <a:off x="2304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34902" name="Rectangle 991"/>
              <p:cNvSpPr>
                <a:spLocks noChangeArrowheads="1"/>
              </p:cNvSpPr>
              <p:nvPr/>
            </p:nvSpPr>
            <p:spPr bwMode="auto">
              <a:xfrm>
                <a:off x="2016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34903" name="Rectangle 992"/>
              <p:cNvSpPr>
                <a:spLocks noChangeArrowheads="1"/>
              </p:cNvSpPr>
              <p:nvPr/>
            </p:nvSpPr>
            <p:spPr bwMode="auto">
              <a:xfrm>
                <a:off x="1728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34904" name="Rectangle 993"/>
              <p:cNvSpPr>
                <a:spLocks noChangeArrowheads="1"/>
              </p:cNvSpPr>
              <p:nvPr/>
            </p:nvSpPr>
            <p:spPr bwMode="auto">
              <a:xfrm>
                <a:off x="3744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34905" name="Rectangle 994"/>
              <p:cNvSpPr>
                <a:spLocks noChangeArrowheads="1"/>
              </p:cNvSpPr>
              <p:nvPr/>
            </p:nvSpPr>
            <p:spPr bwMode="auto">
              <a:xfrm>
                <a:off x="3456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34906" name="Rectangle 995"/>
              <p:cNvSpPr>
                <a:spLocks noChangeArrowheads="1"/>
              </p:cNvSpPr>
              <p:nvPr/>
            </p:nvSpPr>
            <p:spPr bwMode="auto">
              <a:xfrm>
                <a:off x="3168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34907" name="Rectangle 996"/>
              <p:cNvSpPr>
                <a:spLocks noChangeArrowheads="1"/>
              </p:cNvSpPr>
              <p:nvPr/>
            </p:nvSpPr>
            <p:spPr bwMode="auto">
              <a:xfrm>
                <a:off x="2880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34908" name="Rectangle 997"/>
              <p:cNvSpPr>
                <a:spLocks noChangeArrowheads="1"/>
              </p:cNvSpPr>
              <p:nvPr/>
            </p:nvSpPr>
            <p:spPr bwMode="auto">
              <a:xfrm>
                <a:off x="2592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34909" name="Rectangle 998"/>
              <p:cNvSpPr>
                <a:spLocks noChangeArrowheads="1"/>
              </p:cNvSpPr>
              <p:nvPr/>
            </p:nvSpPr>
            <p:spPr bwMode="auto">
              <a:xfrm>
                <a:off x="4032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</p:grpSp>
        <p:grpSp>
          <p:nvGrpSpPr>
            <p:cNvPr id="34835" name="Group 999"/>
            <p:cNvGrpSpPr>
              <a:grpSpLocks/>
            </p:cNvGrpSpPr>
            <p:nvPr/>
          </p:nvGrpSpPr>
          <p:grpSpPr bwMode="auto">
            <a:xfrm>
              <a:off x="3023" y="1301"/>
              <a:ext cx="2592" cy="288"/>
              <a:chOff x="1728" y="432"/>
              <a:chExt cx="2592" cy="288"/>
            </a:xfrm>
          </p:grpSpPr>
          <p:sp>
            <p:nvSpPr>
              <p:cNvPr id="34892" name="Rectangle 1000"/>
              <p:cNvSpPr>
                <a:spLocks noChangeArrowheads="1"/>
              </p:cNvSpPr>
              <p:nvPr/>
            </p:nvSpPr>
            <p:spPr bwMode="auto">
              <a:xfrm>
                <a:off x="2304" y="432"/>
                <a:ext cx="288" cy="288"/>
              </a:xfrm>
              <a:prstGeom prst="rect">
                <a:avLst/>
              </a:prstGeom>
              <a:solidFill>
                <a:srgbClr val="660066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34893" name="Rectangle 1001"/>
              <p:cNvSpPr>
                <a:spLocks noChangeArrowheads="1"/>
              </p:cNvSpPr>
              <p:nvPr/>
            </p:nvSpPr>
            <p:spPr bwMode="auto">
              <a:xfrm>
                <a:off x="2016" y="432"/>
                <a:ext cx="288" cy="288"/>
              </a:xfrm>
              <a:prstGeom prst="rect">
                <a:avLst/>
              </a:prstGeom>
              <a:solidFill>
                <a:srgbClr val="660066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34894" name="Rectangle 1002"/>
              <p:cNvSpPr>
                <a:spLocks noChangeArrowheads="1"/>
              </p:cNvSpPr>
              <p:nvPr/>
            </p:nvSpPr>
            <p:spPr bwMode="auto">
              <a:xfrm>
                <a:off x="1728" y="432"/>
                <a:ext cx="288" cy="288"/>
              </a:xfrm>
              <a:prstGeom prst="rect">
                <a:avLst/>
              </a:prstGeom>
              <a:solidFill>
                <a:srgbClr val="660066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34895" name="Rectangle 1003"/>
              <p:cNvSpPr>
                <a:spLocks noChangeArrowheads="1"/>
              </p:cNvSpPr>
              <p:nvPr/>
            </p:nvSpPr>
            <p:spPr bwMode="auto">
              <a:xfrm>
                <a:off x="3744" y="432"/>
                <a:ext cx="288" cy="288"/>
              </a:xfrm>
              <a:prstGeom prst="rect">
                <a:avLst/>
              </a:prstGeom>
              <a:solidFill>
                <a:srgbClr val="660066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34896" name="Rectangle 1004"/>
              <p:cNvSpPr>
                <a:spLocks noChangeArrowheads="1"/>
              </p:cNvSpPr>
              <p:nvPr/>
            </p:nvSpPr>
            <p:spPr bwMode="auto">
              <a:xfrm>
                <a:off x="3456" y="432"/>
                <a:ext cx="288" cy="288"/>
              </a:xfrm>
              <a:prstGeom prst="rect">
                <a:avLst/>
              </a:prstGeom>
              <a:solidFill>
                <a:srgbClr val="660066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34897" name="Rectangle 1005"/>
              <p:cNvSpPr>
                <a:spLocks noChangeArrowheads="1"/>
              </p:cNvSpPr>
              <p:nvPr/>
            </p:nvSpPr>
            <p:spPr bwMode="auto">
              <a:xfrm>
                <a:off x="3168" y="432"/>
                <a:ext cx="288" cy="288"/>
              </a:xfrm>
              <a:prstGeom prst="rect">
                <a:avLst/>
              </a:prstGeom>
              <a:solidFill>
                <a:srgbClr val="660066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34898" name="Rectangle 1006"/>
              <p:cNvSpPr>
                <a:spLocks noChangeArrowheads="1"/>
              </p:cNvSpPr>
              <p:nvPr/>
            </p:nvSpPr>
            <p:spPr bwMode="auto">
              <a:xfrm>
                <a:off x="2880" y="432"/>
                <a:ext cx="288" cy="288"/>
              </a:xfrm>
              <a:prstGeom prst="rect">
                <a:avLst/>
              </a:prstGeom>
              <a:solidFill>
                <a:srgbClr val="660066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34899" name="Rectangle 1007"/>
              <p:cNvSpPr>
                <a:spLocks noChangeArrowheads="1"/>
              </p:cNvSpPr>
              <p:nvPr/>
            </p:nvSpPr>
            <p:spPr bwMode="auto">
              <a:xfrm>
                <a:off x="2592" y="432"/>
                <a:ext cx="288" cy="288"/>
              </a:xfrm>
              <a:prstGeom prst="rect">
                <a:avLst/>
              </a:prstGeom>
              <a:solidFill>
                <a:srgbClr val="660066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34900" name="Rectangle 1008"/>
              <p:cNvSpPr>
                <a:spLocks noChangeArrowheads="1"/>
              </p:cNvSpPr>
              <p:nvPr/>
            </p:nvSpPr>
            <p:spPr bwMode="auto">
              <a:xfrm>
                <a:off x="4032" y="432"/>
                <a:ext cx="288" cy="288"/>
              </a:xfrm>
              <a:prstGeom prst="rect">
                <a:avLst/>
              </a:prstGeom>
              <a:solidFill>
                <a:srgbClr val="660066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</p:grpSp>
        <p:grpSp>
          <p:nvGrpSpPr>
            <p:cNvPr id="34836" name="Group 1009"/>
            <p:cNvGrpSpPr>
              <a:grpSpLocks/>
            </p:cNvGrpSpPr>
            <p:nvPr/>
          </p:nvGrpSpPr>
          <p:grpSpPr bwMode="auto">
            <a:xfrm rot="5400000">
              <a:off x="1871" y="2453"/>
              <a:ext cx="2592" cy="288"/>
              <a:chOff x="1728" y="432"/>
              <a:chExt cx="2592" cy="288"/>
            </a:xfrm>
          </p:grpSpPr>
          <p:sp>
            <p:nvSpPr>
              <p:cNvPr id="34883" name="Rectangle 1010"/>
              <p:cNvSpPr>
                <a:spLocks noChangeArrowheads="1"/>
              </p:cNvSpPr>
              <p:nvPr/>
            </p:nvSpPr>
            <p:spPr bwMode="auto">
              <a:xfrm>
                <a:off x="2304" y="432"/>
                <a:ext cx="288" cy="288"/>
              </a:xfrm>
              <a:prstGeom prst="rect">
                <a:avLst/>
              </a:prstGeom>
              <a:solidFill>
                <a:srgbClr val="660066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34884" name="Rectangle 1011"/>
              <p:cNvSpPr>
                <a:spLocks noChangeArrowheads="1"/>
              </p:cNvSpPr>
              <p:nvPr/>
            </p:nvSpPr>
            <p:spPr bwMode="auto">
              <a:xfrm>
                <a:off x="2016" y="432"/>
                <a:ext cx="288" cy="288"/>
              </a:xfrm>
              <a:prstGeom prst="rect">
                <a:avLst/>
              </a:prstGeom>
              <a:solidFill>
                <a:srgbClr val="660066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34885" name="Rectangle 1012"/>
              <p:cNvSpPr>
                <a:spLocks noChangeArrowheads="1"/>
              </p:cNvSpPr>
              <p:nvPr/>
            </p:nvSpPr>
            <p:spPr bwMode="auto">
              <a:xfrm>
                <a:off x="1728" y="432"/>
                <a:ext cx="288" cy="288"/>
              </a:xfrm>
              <a:prstGeom prst="rect">
                <a:avLst/>
              </a:prstGeom>
              <a:solidFill>
                <a:srgbClr val="660066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34886" name="Rectangle 1013"/>
              <p:cNvSpPr>
                <a:spLocks noChangeArrowheads="1"/>
              </p:cNvSpPr>
              <p:nvPr/>
            </p:nvSpPr>
            <p:spPr bwMode="auto">
              <a:xfrm>
                <a:off x="3744" y="432"/>
                <a:ext cx="288" cy="288"/>
              </a:xfrm>
              <a:prstGeom prst="rect">
                <a:avLst/>
              </a:prstGeom>
              <a:solidFill>
                <a:srgbClr val="660066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34887" name="Rectangle 1014"/>
              <p:cNvSpPr>
                <a:spLocks noChangeArrowheads="1"/>
              </p:cNvSpPr>
              <p:nvPr/>
            </p:nvSpPr>
            <p:spPr bwMode="auto">
              <a:xfrm>
                <a:off x="3456" y="432"/>
                <a:ext cx="288" cy="288"/>
              </a:xfrm>
              <a:prstGeom prst="rect">
                <a:avLst/>
              </a:prstGeom>
              <a:solidFill>
                <a:srgbClr val="660066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34888" name="Rectangle 1015"/>
              <p:cNvSpPr>
                <a:spLocks noChangeArrowheads="1"/>
              </p:cNvSpPr>
              <p:nvPr/>
            </p:nvSpPr>
            <p:spPr bwMode="auto">
              <a:xfrm>
                <a:off x="3168" y="432"/>
                <a:ext cx="288" cy="288"/>
              </a:xfrm>
              <a:prstGeom prst="rect">
                <a:avLst/>
              </a:prstGeom>
              <a:solidFill>
                <a:srgbClr val="660066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34889" name="Rectangle 1016"/>
              <p:cNvSpPr>
                <a:spLocks noChangeArrowheads="1"/>
              </p:cNvSpPr>
              <p:nvPr/>
            </p:nvSpPr>
            <p:spPr bwMode="auto">
              <a:xfrm>
                <a:off x="2880" y="432"/>
                <a:ext cx="288" cy="288"/>
              </a:xfrm>
              <a:prstGeom prst="rect">
                <a:avLst/>
              </a:prstGeom>
              <a:solidFill>
                <a:srgbClr val="660066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34890" name="Rectangle 1017"/>
              <p:cNvSpPr>
                <a:spLocks noChangeArrowheads="1"/>
              </p:cNvSpPr>
              <p:nvPr/>
            </p:nvSpPr>
            <p:spPr bwMode="auto">
              <a:xfrm>
                <a:off x="2592" y="432"/>
                <a:ext cx="288" cy="288"/>
              </a:xfrm>
              <a:prstGeom prst="rect">
                <a:avLst/>
              </a:prstGeom>
              <a:solidFill>
                <a:srgbClr val="660066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34891" name="Rectangle 1018"/>
              <p:cNvSpPr>
                <a:spLocks noChangeArrowheads="1"/>
              </p:cNvSpPr>
              <p:nvPr/>
            </p:nvSpPr>
            <p:spPr bwMode="auto">
              <a:xfrm>
                <a:off x="4032" y="432"/>
                <a:ext cx="288" cy="288"/>
              </a:xfrm>
              <a:prstGeom prst="rect">
                <a:avLst/>
              </a:prstGeom>
              <a:solidFill>
                <a:srgbClr val="660066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</p:grpSp>
        <p:grpSp>
          <p:nvGrpSpPr>
            <p:cNvPr id="34837" name="Group 1019"/>
            <p:cNvGrpSpPr>
              <a:grpSpLocks/>
            </p:cNvGrpSpPr>
            <p:nvPr/>
          </p:nvGrpSpPr>
          <p:grpSpPr bwMode="auto">
            <a:xfrm>
              <a:off x="3023" y="3595"/>
              <a:ext cx="2592" cy="288"/>
              <a:chOff x="1728" y="432"/>
              <a:chExt cx="2592" cy="288"/>
            </a:xfrm>
          </p:grpSpPr>
          <p:sp>
            <p:nvSpPr>
              <p:cNvPr id="34874" name="Rectangle 1020"/>
              <p:cNvSpPr>
                <a:spLocks noChangeArrowheads="1"/>
              </p:cNvSpPr>
              <p:nvPr/>
            </p:nvSpPr>
            <p:spPr bwMode="auto">
              <a:xfrm>
                <a:off x="2304" y="432"/>
                <a:ext cx="288" cy="288"/>
              </a:xfrm>
              <a:prstGeom prst="rect">
                <a:avLst/>
              </a:prstGeom>
              <a:solidFill>
                <a:srgbClr val="660066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34875" name="Rectangle 1021"/>
              <p:cNvSpPr>
                <a:spLocks noChangeArrowheads="1"/>
              </p:cNvSpPr>
              <p:nvPr/>
            </p:nvSpPr>
            <p:spPr bwMode="auto">
              <a:xfrm>
                <a:off x="2016" y="432"/>
                <a:ext cx="288" cy="288"/>
              </a:xfrm>
              <a:prstGeom prst="rect">
                <a:avLst/>
              </a:prstGeom>
              <a:solidFill>
                <a:srgbClr val="660066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34876" name="Rectangle 1022"/>
              <p:cNvSpPr>
                <a:spLocks noChangeArrowheads="1"/>
              </p:cNvSpPr>
              <p:nvPr/>
            </p:nvSpPr>
            <p:spPr bwMode="auto">
              <a:xfrm>
                <a:off x="1728" y="432"/>
                <a:ext cx="288" cy="288"/>
              </a:xfrm>
              <a:prstGeom prst="rect">
                <a:avLst/>
              </a:prstGeom>
              <a:solidFill>
                <a:srgbClr val="660066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34877" name="Rectangle 1023"/>
              <p:cNvSpPr>
                <a:spLocks noChangeArrowheads="1"/>
              </p:cNvSpPr>
              <p:nvPr/>
            </p:nvSpPr>
            <p:spPr bwMode="auto">
              <a:xfrm>
                <a:off x="3744" y="432"/>
                <a:ext cx="288" cy="288"/>
              </a:xfrm>
              <a:prstGeom prst="rect">
                <a:avLst/>
              </a:prstGeom>
              <a:solidFill>
                <a:srgbClr val="660066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34878" name="Rectangle 1024"/>
              <p:cNvSpPr>
                <a:spLocks noChangeArrowheads="1"/>
              </p:cNvSpPr>
              <p:nvPr/>
            </p:nvSpPr>
            <p:spPr bwMode="auto">
              <a:xfrm>
                <a:off x="3456" y="432"/>
                <a:ext cx="288" cy="288"/>
              </a:xfrm>
              <a:prstGeom prst="rect">
                <a:avLst/>
              </a:prstGeom>
              <a:solidFill>
                <a:srgbClr val="660066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34879" name="Rectangle 1025"/>
              <p:cNvSpPr>
                <a:spLocks noChangeArrowheads="1"/>
              </p:cNvSpPr>
              <p:nvPr/>
            </p:nvSpPr>
            <p:spPr bwMode="auto">
              <a:xfrm>
                <a:off x="3168" y="432"/>
                <a:ext cx="288" cy="288"/>
              </a:xfrm>
              <a:prstGeom prst="rect">
                <a:avLst/>
              </a:prstGeom>
              <a:solidFill>
                <a:srgbClr val="660066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34880" name="Rectangle 1026"/>
              <p:cNvSpPr>
                <a:spLocks noChangeArrowheads="1"/>
              </p:cNvSpPr>
              <p:nvPr/>
            </p:nvSpPr>
            <p:spPr bwMode="auto">
              <a:xfrm>
                <a:off x="2880" y="432"/>
                <a:ext cx="288" cy="288"/>
              </a:xfrm>
              <a:prstGeom prst="rect">
                <a:avLst/>
              </a:prstGeom>
              <a:solidFill>
                <a:srgbClr val="660066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34881" name="Rectangle 1027"/>
              <p:cNvSpPr>
                <a:spLocks noChangeArrowheads="1"/>
              </p:cNvSpPr>
              <p:nvPr/>
            </p:nvSpPr>
            <p:spPr bwMode="auto">
              <a:xfrm>
                <a:off x="2592" y="432"/>
                <a:ext cx="288" cy="288"/>
              </a:xfrm>
              <a:prstGeom prst="rect">
                <a:avLst/>
              </a:prstGeom>
              <a:solidFill>
                <a:srgbClr val="660066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34882" name="Rectangle 1028"/>
              <p:cNvSpPr>
                <a:spLocks noChangeArrowheads="1"/>
              </p:cNvSpPr>
              <p:nvPr/>
            </p:nvSpPr>
            <p:spPr bwMode="auto">
              <a:xfrm>
                <a:off x="4032" y="432"/>
                <a:ext cx="288" cy="288"/>
              </a:xfrm>
              <a:prstGeom prst="rect">
                <a:avLst/>
              </a:prstGeom>
              <a:solidFill>
                <a:srgbClr val="660066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</p:grpSp>
        <p:grpSp>
          <p:nvGrpSpPr>
            <p:cNvPr id="34838" name="Group 1029"/>
            <p:cNvGrpSpPr>
              <a:grpSpLocks/>
            </p:cNvGrpSpPr>
            <p:nvPr/>
          </p:nvGrpSpPr>
          <p:grpSpPr bwMode="auto">
            <a:xfrm>
              <a:off x="3309" y="1299"/>
              <a:ext cx="2305" cy="2592"/>
              <a:chOff x="3309" y="1299"/>
              <a:chExt cx="2305" cy="2592"/>
            </a:xfrm>
          </p:grpSpPr>
          <p:grpSp>
            <p:nvGrpSpPr>
              <p:cNvPr id="34839" name="Group 1030"/>
              <p:cNvGrpSpPr>
                <a:grpSpLocks/>
              </p:cNvGrpSpPr>
              <p:nvPr/>
            </p:nvGrpSpPr>
            <p:grpSpPr bwMode="auto">
              <a:xfrm rot="5400000">
                <a:off x="4174" y="2451"/>
                <a:ext cx="2592" cy="288"/>
                <a:chOff x="1728" y="432"/>
                <a:chExt cx="2592" cy="288"/>
              </a:xfrm>
            </p:grpSpPr>
            <p:sp>
              <p:nvSpPr>
                <p:cNvPr id="34865" name="Rectangle 1031"/>
                <p:cNvSpPr>
                  <a:spLocks noChangeArrowheads="1"/>
                </p:cNvSpPr>
                <p:nvPr/>
              </p:nvSpPr>
              <p:spPr bwMode="auto">
                <a:xfrm>
                  <a:off x="2304" y="432"/>
                  <a:ext cx="288" cy="288"/>
                </a:xfrm>
                <a:prstGeom prst="rect">
                  <a:avLst/>
                </a:prstGeom>
                <a:solidFill>
                  <a:srgbClr val="660066"/>
                </a:solidFill>
                <a:ln w="9525">
                  <a:solidFill>
                    <a:srgbClr val="FF00FF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>
                    <a:latin typeface="Arial" charset="0"/>
                  </a:endParaRPr>
                </a:p>
              </p:txBody>
            </p:sp>
            <p:sp>
              <p:nvSpPr>
                <p:cNvPr id="34866" name="Rectangle 1032"/>
                <p:cNvSpPr>
                  <a:spLocks noChangeArrowheads="1"/>
                </p:cNvSpPr>
                <p:nvPr/>
              </p:nvSpPr>
              <p:spPr bwMode="auto">
                <a:xfrm>
                  <a:off x="2016" y="432"/>
                  <a:ext cx="288" cy="288"/>
                </a:xfrm>
                <a:prstGeom prst="rect">
                  <a:avLst/>
                </a:prstGeom>
                <a:solidFill>
                  <a:srgbClr val="660066"/>
                </a:solidFill>
                <a:ln w="9525">
                  <a:solidFill>
                    <a:srgbClr val="FF00FF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>
                    <a:latin typeface="Arial" charset="0"/>
                  </a:endParaRPr>
                </a:p>
              </p:txBody>
            </p:sp>
            <p:sp>
              <p:nvSpPr>
                <p:cNvPr id="34867" name="Rectangle 1033"/>
                <p:cNvSpPr>
                  <a:spLocks noChangeArrowheads="1"/>
                </p:cNvSpPr>
                <p:nvPr/>
              </p:nvSpPr>
              <p:spPr bwMode="auto">
                <a:xfrm>
                  <a:off x="1728" y="432"/>
                  <a:ext cx="288" cy="288"/>
                </a:xfrm>
                <a:prstGeom prst="rect">
                  <a:avLst/>
                </a:prstGeom>
                <a:solidFill>
                  <a:srgbClr val="660066"/>
                </a:solidFill>
                <a:ln w="9525">
                  <a:solidFill>
                    <a:srgbClr val="FF00FF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>
                    <a:latin typeface="Arial" charset="0"/>
                  </a:endParaRPr>
                </a:p>
              </p:txBody>
            </p:sp>
            <p:sp>
              <p:nvSpPr>
                <p:cNvPr id="34868" name="Rectangle 1034"/>
                <p:cNvSpPr>
                  <a:spLocks noChangeArrowheads="1"/>
                </p:cNvSpPr>
                <p:nvPr/>
              </p:nvSpPr>
              <p:spPr bwMode="auto">
                <a:xfrm>
                  <a:off x="3744" y="432"/>
                  <a:ext cx="288" cy="288"/>
                </a:xfrm>
                <a:prstGeom prst="rect">
                  <a:avLst/>
                </a:prstGeom>
                <a:solidFill>
                  <a:srgbClr val="660066"/>
                </a:solidFill>
                <a:ln w="9525">
                  <a:solidFill>
                    <a:srgbClr val="FF00FF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>
                    <a:latin typeface="Arial" charset="0"/>
                  </a:endParaRPr>
                </a:p>
              </p:txBody>
            </p:sp>
            <p:sp>
              <p:nvSpPr>
                <p:cNvPr id="34869" name="Rectangle 1035"/>
                <p:cNvSpPr>
                  <a:spLocks noChangeArrowheads="1"/>
                </p:cNvSpPr>
                <p:nvPr/>
              </p:nvSpPr>
              <p:spPr bwMode="auto">
                <a:xfrm>
                  <a:off x="3456" y="432"/>
                  <a:ext cx="288" cy="288"/>
                </a:xfrm>
                <a:prstGeom prst="rect">
                  <a:avLst/>
                </a:prstGeom>
                <a:solidFill>
                  <a:srgbClr val="660066"/>
                </a:solidFill>
                <a:ln w="9525">
                  <a:solidFill>
                    <a:srgbClr val="FF00FF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>
                    <a:latin typeface="Arial" charset="0"/>
                  </a:endParaRPr>
                </a:p>
              </p:txBody>
            </p:sp>
            <p:sp>
              <p:nvSpPr>
                <p:cNvPr id="34870" name="Rectangle 1036"/>
                <p:cNvSpPr>
                  <a:spLocks noChangeArrowheads="1"/>
                </p:cNvSpPr>
                <p:nvPr/>
              </p:nvSpPr>
              <p:spPr bwMode="auto">
                <a:xfrm>
                  <a:off x="3168" y="432"/>
                  <a:ext cx="288" cy="288"/>
                </a:xfrm>
                <a:prstGeom prst="rect">
                  <a:avLst/>
                </a:prstGeom>
                <a:solidFill>
                  <a:srgbClr val="660066"/>
                </a:solidFill>
                <a:ln w="9525">
                  <a:solidFill>
                    <a:srgbClr val="FF00FF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>
                    <a:latin typeface="Arial" charset="0"/>
                  </a:endParaRPr>
                </a:p>
              </p:txBody>
            </p:sp>
            <p:sp>
              <p:nvSpPr>
                <p:cNvPr id="34871" name="Rectangle 1037"/>
                <p:cNvSpPr>
                  <a:spLocks noChangeArrowheads="1"/>
                </p:cNvSpPr>
                <p:nvPr/>
              </p:nvSpPr>
              <p:spPr bwMode="auto">
                <a:xfrm>
                  <a:off x="2880" y="432"/>
                  <a:ext cx="288" cy="288"/>
                </a:xfrm>
                <a:prstGeom prst="rect">
                  <a:avLst/>
                </a:prstGeom>
                <a:solidFill>
                  <a:srgbClr val="660066"/>
                </a:solidFill>
                <a:ln w="9525">
                  <a:solidFill>
                    <a:srgbClr val="FF00FF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>
                    <a:latin typeface="Arial" charset="0"/>
                  </a:endParaRPr>
                </a:p>
              </p:txBody>
            </p:sp>
            <p:sp>
              <p:nvSpPr>
                <p:cNvPr id="34872" name="Rectangle 1038"/>
                <p:cNvSpPr>
                  <a:spLocks noChangeArrowheads="1"/>
                </p:cNvSpPr>
                <p:nvPr/>
              </p:nvSpPr>
              <p:spPr bwMode="auto">
                <a:xfrm>
                  <a:off x="2592" y="432"/>
                  <a:ext cx="288" cy="288"/>
                </a:xfrm>
                <a:prstGeom prst="rect">
                  <a:avLst/>
                </a:prstGeom>
                <a:solidFill>
                  <a:srgbClr val="660066"/>
                </a:solidFill>
                <a:ln w="9525">
                  <a:solidFill>
                    <a:srgbClr val="FF00FF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>
                    <a:latin typeface="Arial" charset="0"/>
                  </a:endParaRPr>
                </a:p>
              </p:txBody>
            </p:sp>
            <p:sp>
              <p:nvSpPr>
                <p:cNvPr id="34873" name="Rectangle 1039"/>
                <p:cNvSpPr>
                  <a:spLocks noChangeArrowheads="1"/>
                </p:cNvSpPr>
                <p:nvPr/>
              </p:nvSpPr>
              <p:spPr bwMode="auto">
                <a:xfrm>
                  <a:off x="4032" y="432"/>
                  <a:ext cx="288" cy="288"/>
                </a:xfrm>
                <a:prstGeom prst="rect">
                  <a:avLst/>
                </a:prstGeom>
                <a:solidFill>
                  <a:srgbClr val="660066"/>
                </a:solidFill>
                <a:ln w="9525">
                  <a:solidFill>
                    <a:srgbClr val="FF00FF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>
                    <a:latin typeface="Arial" charset="0"/>
                  </a:endParaRPr>
                </a:p>
              </p:txBody>
            </p:sp>
          </p:grpSp>
          <p:sp>
            <p:nvSpPr>
              <p:cNvPr id="34840" name="Rectangle 1040"/>
              <p:cNvSpPr>
                <a:spLocks noChangeArrowheads="1"/>
              </p:cNvSpPr>
              <p:nvPr/>
            </p:nvSpPr>
            <p:spPr bwMode="auto">
              <a:xfrm>
                <a:off x="3882" y="1875"/>
                <a:ext cx="288" cy="288"/>
              </a:xfrm>
              <a:prstGeom prst="rect">
                <a:avLst/>
              </a:prstGeom>
              <a:solidFill>
                <a:schemeClr val="accent2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34841" name="Rectangle 1041"/>
              <p:cNvSpPr>
                <a:spLocks noChangeArrowheads="1"/>
              </p:cNvSpPr>
              <p:nvPr/>
            </p:nvSpPr>
            <p:spPr bwMode="auto">
              <a:xfrm>
                <a:off x="4742" y="1875"/>
                <a:ext cx="288" cy="288"/>
              </a:xfrm>
              <a:prstGeom prst="rect">
                <a:avLst/>
              </a:prstGeom>
              <a:solidFill>
                <a:schemeClr val="accent2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34842" name="Rectangle 1042"/>
              <p:cNvSpPr>
                <a:spLocks noChangeArrowheads="1"/>
              </p:cNvSpPr>
              <p:nvPr/>
            </p:nvSpPr>
            <p:spPr bwMode="auto">
              <a:xfrm>
                <a:off x="5029" y="1875"/>
                <a:ext cx="288" cy="288"/>
              </a:xfrm>
              <a:prstGeom prst="rect">
                <a:avLst/>
              </a:prstGeom>
              <a:solidFill>
                <a:schemeClr val="accent2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34843" name="Rectangle 1043"/>
              <p:cNvSpPr>
                <a:spLocks noChangeArrowheads="1"/>
              </p:cNvSpPr>
              <p:nvPr/>
            </p:nvSpPr>
            <p:spPr bwMode="auto">
              <a:xfrm>
                <a:off x="3309" y="2162"/>
                <a:ext cx="288" cy="288"/>
              </a:xfrm>
              <a:prstGeom prst="rect">
                <a:avLst/>
              </a:prstGeom>
              <a:solidFill>
                <a:schemeClr val="accent2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34844" name="Rectangle 1044"/>
              <p:cNvSpPr>
                <a:spLocks noChangeArrowheads="1"/>
              </p:cNvSpPr>
              <p:nvPr/>
            </p:nvSpPr>
            <p:spPr bwMode="auto">
              <a:xfrm>
                <a:off x="4170" y="1588"/>
                <a:ext cx="288" cy="288"/>
              </a:xfrm>
              <a:prstGeom prst="rect">
                <a:avLst/>
              </a:prstGeom>
              <a:solidFill>
                <a:schemeClr val="accent2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34845" name="Rectangle 1045"/>
              <p:cNvSpPr>
                <a:spLocks noChangeArrowheads="1"/>
              </p:cNvSpPr>
              <p:nvPr/>
            </p:nvSpPr>
            <p:spPr bwMode="auto">
              <a:xfrm>
                <a:off x="3883" y="1588"/>
                <a:ext cx="288" cy="288"/>
              </a:xfrm>
              <a:prstGeom prst="rect">
                <a:avLst/>
              </a:prstGeom>
              <a:solidFill>
                <a:schemeClr val="accent2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34846" name="Rectangle 1046"/>
              <p:cNvSpPr>
                <a:spLocks noChangeArrowheads="1"/>
              </p:cNvSpPr>
              <p:nvPr/>
            </p:nvSpPr>
            <p:spPr bwMode="auto">
              <a:xfrm>
                <a:off x="5030" y="1588"/>
                <a:ext cx="288" cy="288"/>
              </a:xfrm>
              <a:prstGeom prst="rect">
                <a:avLst/>
              </a:prstGeom>
              <a:solidFill>
                <a:schemeClr val="accent2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34847" name="Rectangle 1047"/>
              <p:cNvSpPr>
                <a:spLocks noChangeArrowheads="1"/>
              </p:cNvSpPr>
              <p:nvPr/>
            </p:nvSpPr>
            <p:spPr bwMode="auto">
              <a:xfrm>
                <a:off x="3595" y="1875"/>
                <a:ext cx="288" cy="288"/>
              </a:xfrm>
              <a:prstGeom prst="rect">
                <a:avLst/>
              </a:prstGeom>
              <a:solidFill>
                <a:schemeClr val="accent2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34848" name="Rectangle 1048"/>
              <p:cNvSpPr>
                <a:spLocks noChangeArrowheads="1"/>
              </p:cNvSpPr>
              <p:nvPr/>
            </p:nvSpPr>
            <p:spPr bwMode="auto">
              <a:xfrm>
                <a:off x="4744" y="3309"/>
                <a:ext cx="288" cy="288"/>
              </a:xfrm>
              <a:prstGeom prst="rect">
                <a:avLst/>
              </a:prstGeom>
              <a:solidFill>
                <a:schemeClr val="accent2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34849" name="Rectangle 1049"/>
              <p:cNvSpPr>
                <a:spLocks noChangeArrowheads="1"/>
              </p:cNvSpPr>
              <p:nvPr/>
            </p:nvSpPr>
            <p:spPr bwMode="auto">
              <a:xfrm>
                <a:off x="3596" y="3309"/>
                <a:ext cx="288" cy="288"/>
              </a:xfrm>
              <a:prstGeom prst="rect">
                <a:avLst/>
              </a:prstGeom>
              <a:solidFill>
                <a:schemeClr val="accent2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34850" name="Rectangle 1050"/>
              <p:cNvSpPr>
                <a:spLocks noChangeArrowheads="1"/>
              </p:cNvSpPr>
              <p:nvPr/>
            </p:nvSpPr>
            <p:spPr bwMode="auto">
              <a:xfrm>
                <a:off x="3309" y="2449"/>
                <a:ext cx="288" cy="288"/>
              </a:xfrm>
              <a:prstGeom prst="rect">
                <a:avLst/>
              </a:prstGeom>
              <a:solidFill>
                <a:schemeClr val="accent2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34851" name="Rectangle 1051"/>
              <p:cNvSpPr>
                <a:spLocks noChangeArrowheads="1"/>
              </p:cNvSpPr>
              <p:nvPr/>
            </p:nvSpPr>
            <p:spPr bwMode="auto">
              <a:xfrm>
                <a:off x="4457" y="3309"/>
                <a:ext cx="288" cy="288"/>
              </a:xfrm>
              <a:prstGeom prst="rect">
                <a:avLst/>
              </a:prstGeom>
              <a:solidFill>
                <a:schemeClr val="accent2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34852" name="Rectangle 1052"/>
              <p:cNvSpPr>
                <a:spLocks noChangeArrowheads="1"/>
              </p:cNvSpPr>
              <p:nvPr/>
            </p:nvSpPr>
            <p:spPr bwMode="auto">
              <a:xfrm>
                <a:off x="5030" y="3022"/>
                <a:ext cx="288" cy="288"/>
              </a:xfrm>
              <a:prstGeom prst="rect">
                <a:avLst/>
              </a:prstGeom>
              <a:solidFill>
                <a:schemeClr val="accent2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34853" name="Rectangle 1053"/>
              <p:cNvSpPr>
                <a:spLocks noChangeArrowheads="1"/>
              </p:cNvSpPr>
              <p:nvPr/>
            </p:nvSpPr>
            <p:spPr bwMode="auto">
              <a:xfrm>
                <a:off x="4170" y="2736"/>
                <a:ext cx="288" cy="288"/>
              </a:xfrm>
              <a:prstGeom prst="rect">
                <a:avLst/>
              </a:prstGeom>
              <a:solidFill>
                <a:schemeClr val="accent2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34854" name="Rectangle 1054"/>
              <p:cNvSpPr>
                <a:spLocks noChangeArrowheads="1"/>
              </p:cNvSpPr>
              <p:nvPr/>
            </p:nvSpPr>
            <p:spPr bwMode="auto">
              <a:xfrm>
                <a:off x="4753" y="2162"/>
                <a:ext cx="288" cy="288"/>
              </a:xfrm>
              <a:prstGeom prst="rect">
                <a:avLst/>
              </a:prstGeom>
              <a:solidFill>
                <a:schemeClr val="accent2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34855" name="Rectangle 1055"/>
              <p:cNvSpPr>
                <a:spLocks noChangeArrowheads="1"/>
              </p:cNvSpPr>
              <p:nvPr/>
            </p:nvSpPr>
            <p:spPr bwMode="auto">
              <a:xfrm>
                <a:off x="4457" y="2449"/>
                <a:ext cx="288" cy="288"/>
              </a:xfrm>
              <a:prstGeom prst="rect">
                <a:avLst/>
              </a:prstGeom>
              <a:solidFill>
                <a:schemeClr val="accent2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34856" name="Rectangle 1056"/>
              <p:cNvSpPr>
                <a:spLocks noChangeArrowheads="1"/>
              </p:cNvSpPr>
              <p:nvPr/>
            </p:nvSpPr>
            <p:spPr bwMode="auto">
              <a:xfrm>
                <a:off x="3596" y="2162"/>
                <a:ext cx="288" cy="288"/>
              </a:xfrm>
              <a:prstGeom prst="rect">
                <a:avLst/>
              </a:prstGeom>
              <a:solidFill>
                <a:schemeClr val="accent2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34857" name="Rectangle 1057"/>
              <p:cNvSpPr>
                <a:spLocks noChangeArrowheads="1"/>
              </p:cNvSpPr>
              <p:nvPr/>
            </p:nvSpPr>
            <p:spPr bwMode="auto">
              <a:xfrm>
                <a:off x="4456" y="2162"/>
                <a:ext cx="288" cy="288"/>
              </a:xfrm>
              <a:prstGeom prst="rect">
                <a:avLst/>
              </a:prstGeom>
              <a:solidFill>
                <a:schemeClr val="accent2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34858" name="Rectangle 1058"/>
              <p:cNvSpPr>
                <a:spLocks noChangeArrowheads="1"/>
              </p:cNvSpPr>
              <p:nvPr/>
            </p:nvSpPr>
            <p:spPr bwMode="auto">
              <a:xfrm>
                <a:off x="3883" y="2736"/>
                <a:ext cx="288" cy="288"/>
              </a:xfrm>
              <a:prstGeom prst="rect">
                <a:avLst/>
              </a:prstGeom>
              <a:solidFill>
                <a:schemeClr val="accent2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34859" name="Rectangle 1059"/>
              <p:cNvSpPr>
                <a:spLocks noChangeArrowheads="1"/>
              </p:cNvSpPr>
              <p:nvPr/>
            </p:nvSpPr>
            <p:spPr bwMode="auto">
              <a:xfrm>
                <a:off x="5029" y="2736"/>
                <a:ext cx="288" cy="288"/>
              </a:xfrm>
              <a:prstGeom prst="rect">
                <a:avLst/>
              </a:prstGeom>
              <a:solidFill>
                <a:schemeClr val="accent2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34860" name="Rectangle 1060"/>
              <p:cNvSpPr>
                <a:spLocks noChangeArrowheads="1"/>
              </p:cNvSpPr>
              <p:nvPr/>
            </p:nvSpPr>
            <p:spPr bwMode="auto">
              <a:xfrm>
                <a:off x="4170" y="2449"/>
                <a:ext cx="288" cy="288"/>
              </a:xfrm>
              <a:prstGeom prst="rect">
                <a:avLst/>
              </a:prstGeom>
              <a:solidFill>
                <a:schemeClr val="accent2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34861" name="Rectangle 1061"/>
              <p:cNvSpPr>
                <a:spLocks noChangeArrowheads="1"/>
              </p:cNvSpPr>
              <p:nvPr/>
            </p:nvSpPr>
            <p:spPr bwMode="auto">
              <a:xfrm>
                <a:off x="3596" y="3022"/>
                <a:ext cx="288" cy="288"/>
              </a:xfrm>
              <a:prstGeom prst="rect">
                <a:avLst/>
              </a:prstGeom>
              <a:solidFill>
                <a:schemeClr val="accent2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34862" name="Rectangle 1062"/>
              <p:cNvSpPr>
                <a:spLocks noChangeArrowheads="1"/>
              </p:cNvSpPr>
              <p:nvPr/>
            </p:nvSpPr>
            <p:spPr bwMode="auto">
              <a:xfrm>
                <a:off x="3883" y="3022"/>
                <a:ext cx="288" cy="288"/>
              </a:xfrm>
              <a:prstGeom prst="rect">
                <a:avLst/>
              </a:prstGeom>
              <a:solidFill>
                <a:schemeClr val="accent2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34863" name="Rectangle 1063"/>
              <p:cNvSpPr>
                <a:spLocks noChangeArrowheads="1"/>
              </p:cNvSpPr>
              <p:nvPr/>
            </p:nvSpPr>
            <p:spPr bwMode="auto">
              <a:xfrm>
                <a:off x="4744" y="3022"/>
                <a:ext cx="288" cy="288"/>
              </a:xfrm>
              <a:prstGeom prst="rect">
                <a:avLst/>
              </a:prstGeom>
              <a:solidFill>
                <a:schemeClr val="accent2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34864" name="Rectangle 1064"/>
              <p:cNvSpPr>
                <a:spLocks noChangeArrowheads="1"/>
              </p:cNvSpPr>
              <p:nvPr/>
            </p:nvSpPr>
            <p:spPr bwMode="auto">
              <a:xfrm>
                <a:off x="3309" y="3309"/>
                <a:ext cx="288" cy="288"/>
              </a:xfrm>
              <a:prstGeom prst="rect">
                <a:avLst/>
              </a:prstGeom>
              <a:solidFill>
                <a:schemeClr val="accent2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</p:grpSp>
      </p:grpSp>
    </p:spTree>
  </p:cSld>
  <p:clrMapOvr>
    <a:masterClrMapping/>
  </p:clrMapOvr>
  <p:transition advClick="0" advTm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67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67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67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67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267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67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67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67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67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 tmFilter="0,0; .5, 1; 1, 1"/>
                                        <p:tgtEl>
                                          <p:spTgt spid="267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2950"/>
                            </p:stCondLst>
                            <p:childTnLst>
                              <p:par>
                                <p:cTn id="22" presetID="21" presetClass="exit" presetSubtype="4" fill="hold" grpId="1" nodeType="afterEffect">
                                  <p:stCondLst>
                                    <p:cond delay="300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wheel(4)">
                                      <p:cBhvr>
                                        <p:cTn id="23" dur="2000"/>
                                        <p:tgtEl>
                                          <p:spTgt spid="267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67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21" presetClass="exit" presetSubtype="4" fill="hold" grpId="1" nodeType="withEffect">
                                  <p:stCondLst>
                                    <p:cond delay="300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wheel(4)">
                                      <p:cBhvr>
                                        <p:cTn id="26" dur="2000"/>
                                        <p:tgtEl>
                                          <p:spTgt spid="267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67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7950"/>
                            </p:stCondLst>
                            <p:childTnLst>
                              <p:par>
                                <p:cTn id="29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267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267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267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725" grpId="0"/>
      <p:bldP spid="26725" grpId="1"/>
      <p:bldP spid="26727" grpId="0"/>
      <p:bldP spid="26727" grpId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63713" y="1758950"/>
            <a:ext cx="6526212" cy="4338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0901" name="Text Box 5"/>
          <p:cNvSpPr txBox="1">
            <a:spLocks noChangeArrowheads="1"/>
          </p:cNvSpPr>
          <p:nvPr/>
        </p:nvSpPr>
        <p:spPr bwMode="auto">
          <a:xfrm>
            <a:off x="1916113" y="696913"/>
            <a:ext cx="53117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000066"/>
                </a:solidFill>
                <a:latin typeface="Arial" charset="0"/>
              </a:rPr>
              <a:t>Một số vật dụng được đan bằng nong </a:t>
            </a:r>
            <a:r>
              <a:rPr lang="en-US">
                <a:solidFill>
                  <a:schemeClr val="folHlink"/>
                </a:solidFill>
                <a:latin typeface="Arial" charset="0"/>
              </a:rPr>
              <a:t>đôi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3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01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3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0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3000"/>
                                        <p:tgtEl>
                                          <p:spTgt spid="809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090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114" name="Text Box 1178"/>
          <p:cNvSpPr txBox="1">
            <a:spLocks noChangeArrowheads="1"/>
          </p:cNvSpPr>
          <p:nvPr/>
        </p:nvSpPr>
        <p:spPr bwMode="auto">
          <a:xfrm>
            <a:off x="2068513" y="1608138"/>
            <a:ext cx="5008562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>
                <a:solidFill>
                  <a:srgbClr val="000066"/>
                </a:solidFill>
                <a:latin typeface="Arial" charset="0"/>
              </a:rPr>
              <a:t>GIỚI THIỆU MỘT SỐ HÌNH MẪU KHÁC</a:t>
            </a:r>
          </a:p>
        </p:txBody>
      </p:sp>
      <p:sp>
        <p:nvSpPr>
          <p:cNvPr id="7171" name="Text Box 1179"/>
          <p:cNvSpPr txBox="1">
            <a:spLocks noChangeArrowheads="1"/>
          </p:cNvSpPr>
          <p:nvPr/>
        </p:nvSpPr>
        <p:spPr bwMode="auto">
          <a:xfrm>
            <a:off x="2819400" y="365125"/>
            <a:ext cx="36576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>
                <a:solidFill>
                  <a:srgbClr val="000066"/>
                </a:solidFill>
                <a:latin typeface="Arial" charset="0"/>
              </a:rPr>
              <a:t>ĐAN NONG ĐÔI</a:t>
            </a:r>
          </a:p>
        </p:txBody>
      </p:sp>
      <p:sp>
        <p:nvSpPr>
          <p:cNvPr id="7172" name="Text Box 1181"/>
          <p:cNvSpPr txBox="1">
            <a:spLocks noChangeArrowheads="1"/>
          </p:cNvSpPr>
          <p:nvPr/>
        </p:nvSpPr>
        <p:spPr bwMode="auto">
          <a:xfrm>
            <a:off x="2295525" y="773113"/>
            <a:ext cx="48006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u="sng">
                <a:solidFill>
                  <a:srgbClr val="000066"/>
                </a:solidFill>
                <a:latin typeface="Arial" charset="0"/>
              </a:rPr>
              <a:t>Quan sát và nhận xét.</a:t>
            </a:r>
          </a:p>
        </p:txBody>
      </p:sp>
      <p:grpSp>
        <p:nvGrpSpPr>
          <p:cNvPr id="7173" name="Group 1183"/>
          <p:cNvGrpSpPr>
            <a:grpSpLocks/>
          </p:cNvGrpSpPr>
          <p:nvPr/>
        </p:nvGrpSpPr>
        <p:grpSpPr bwMode="auto">
          <a:xfrm>
            <a:off x="549275" y="2043113"/>
            <a:ext cx="4114800" cy="4117975"/>
            <a:chOff x="1494" y="1108"/>
            <a:chExt cx="2592" cy="2594"/>
          </a:xfrm>
        </p:grpSpPr>
        <p:grpSp>
          <p:nvGrpSpPr>
            <p:cNvPr id="7331" name="Group 1184"/>
            <p:cNvGrpSpPr>
              <a:grpSpLocks/>
            </p:cNvGrpSpPr>
            <p:nvPr/>
          </p:nvGrpSpPr>
          <p:grpSpPr bwMode="auto">
            <a:xfrm>
              <a:off x="1494" y="2545"/>
              <a:ext cx="2592" cy="288"/>
              <a:chOff x="1728" y="432"/>
              <a:chExt cx="2592" cy="288"/>
            </a:xfrm>
          </p:grpSpPr>
          <p:sp>
            <p:nvSpPr>
              <p:cNvPr id="7477" name="Rectangle 1185"/>
              <p:cNvSpPr>
                <a:spLocks noChangeArrowheads="1"/>
              </p:cNvSpPr>
              <p:nvPr/>
            </p:nvSpPr>
            <p:spPr bwMode="auto">
              <a:xfrm>
                <a:off x="2304" y="432"/>
                <a:ext cx="288" cy="288"/>
              </a:xfrm>
              <a:prstGeom prst="rect">
                <a:avLst/>
              </a:prstGeom>
              <a:solidFill>
                <a:srgbClr val="00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7478" name="Rectangle 1186"/>
              <p:cNvSpPr>
                <a:spLocks noChangeArrowheads="1"/>
              </p:cNvSpPr>
              <p:nvPr/>
            </p:nvSpPr>
            <p:spPr bwMode="auto">
              <a:xfrm>
                <a:off x="2016" y="432"/>
                <a:ext cx="288" cy="288"/>
              </a:xfrm>
              <a:prstGeom prst="rect">
                <a:avLst/>
              </a:prstGeom>
              <a:solidFill>
                <a:srgbClr val="00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7479" name="Rectangle 1187"/>
              <p:cNvSpPr>
                <a:spLocks noChangeArrowheads="1"/>
              </p:cNvSpPr>
              <p:nvPr/>
            </p:nvSpPr>
            <p:spPr bwMode="auto">
              <a:xfrm>
                <a:off x="1728" y="432"/>
                <a:ext cx="288" cy="288"/>
              </a:xfrm>
              <a:prstGeom prst="rect">
                <a:avLst/>
              </a:prstGeom>
              <a:solidFill>
                <a:srgbClr val="00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7480" name="Rectangle 1188"/>
              <p:cNvSpPr>
                <a:spLocks noChangeArrowheads="1"/>
              </p:cNvSpPr>
              <p:nvPr/>
            </p:nvSpPr>
            <p:spPr bwMode="auto">
              <a:xfrm>
                <a:off x="3744" y="432"/>
                <a:ext cx="288" cy="288"/>
              </a:xfrm>
              <a:prstGeom prst="rect">
                <a:avLst/>
              </a:prstGeom>
              <a:solidFill>
                <a:srgbClr val="00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7481" name="Rectangle 1189"/>
              <p:cNvSpPr>
                <a:spLocks noChangeArrowheads="1"/>
              </p:cNvSpPr>
              <p:nvPr/>
            </p:nvSpPr>
            <p:spPr bwMode="auto">
              <a:xfrm>
                <a:off x="3456" y="432"/>
                <a:ext cx="288" cy="288"/>
              </a:xfrm>
              <a:prstGeom prst="rect">
                <a:avLst/>
              </a:prstGeom>
              <a:solidFill>
                <a:srgbClr val="00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7482" name="Rectangle 1190"/>
              <p:cNvSpPr>
                <a:spLocks noChangeArrowheads="1"/>
              </p:cNvSpPr>
              <p:nvPr/>
            </p:nvSpPr>
            <p:spPr bwMode="auto">
              <a:xfrm>
                <a:off x="3168" y="432"/>
                <a:ext cx="288" cy="288"/>
              </a:xfrm>
              <a:prstGeom prst="rect">
                <a:avLst/>
              </a:prstGeom>
              <a:solidFill>
                <a:srgbClr val="00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7483" name="Rectangle 1191"/>
              <p:cNvSpPr>
                <a:spLocks noChangeArrowheads="1"/>
              </p:cNvSpPr>
              <p:nvPr/>
            </p:nvSpPr>
            <p:spPr bwMode="auto">
              <a:xfrm>
                <a:off x="2880" y="432"/>
                <a:ext cx="288" cy="288"/>
              </a:xfrm>
              <a:prstGeom prst="rect">
                <a:avLst/>
              </a:prstGeom>
              <a:solidFill>
                <a:srgbClr val="00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7484" name="Rectangle 1192"/>
              <p:cNvSpPr>
                <a:spLocks noChangeArrowheads="1"/>
              </p:cNvSpPr>
              <p:nvPr/>
            </p:nvSpPr>
            <p:spPr bwMode="auto">
              <a:xfrm>
                <a:off x="2592" y="432"/>
                <a:ext cx="288" cy="288"/>
              </a:xfrm>
              <a:prstGeom prst="rect">
                <a:avLst/>
              </a:prstGeom>
              <a:solidFill>
                <a:srgbClr val="00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7485" name="Rectangle 1193"/>
              <p:cNvSpPr>
                <a:spLocks noChangeArrowheads="1"/>
              </p:cNvSpPr>
              <p:nvPr/>
            </p:nvSpPr>
            <p:spPr bwMode="auto">
              <a:xfrm>
                <a:off x="4032" y="432"/>
                <a:ext cx="288" cy="288"/>
              </a:xfrm>
              <a:prstGeom prst="rect">
                <a:avLst/>
              </a:prstGeom>
              <a:solidFill>
                <a:srgbClr val="00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</p:grpSp>
        <p:grpSp>
          <p:nvGrpSpPr>
            <p:cNvPr id="7332" name="Group 1194"/>
            <p:cNvGrpSpPr>
              <a:grpSpLocks/>
            </p:cNvGrpSpPr>
            <p:nvPr/>
          </p:nvGrpSpPr>
          <p:grpSpPr bwMode="auto">
            <a:xfrm>
              <a:off x="1494" y="1109"/>
              <a:ext cx="2592" cy="288"/>
              <a:chOff x="1728" y="432"/>
              <a:chExt cx="2592" cy="288"/>
            </a:xfrm>
          </p:grpSpPr>
          <p:sp>
            <p:nvSpPr>
              <p:cNvPr id="7468" name="Rectangle 1195"/>
              <p:cNvSpPr>
                <a:spLocks noChangeArrowheads="1"/>
              </p:cNvSpPr>
              <p:nvPr/>
            </p:nvSpPr>
            <p:spPr bwMode="auto">
              <a:xfrm>
                <a:off x="2304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7469" name="Rectangle 1196"/>
              <p:cNvSpPr>
                <a:spLocks noChangeArrowheads="1"/>
              </p:cNvSpPr>
              <p:nvPr/>
            </p:nvSpPr>
            <p:spPr bwMode="auto">
              <a:xfrm>
                <a:off x="2016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7470" name="Rectangle 1197"/>
              <p:cNvSpPr>
                <a:spLocks noChangeArrowheads="1"/>
              </p:cNvSpPr>
              <p:nvPr/>
            </p:nvSpPr>
            <p:spPr bwMode="auto">
              <a:xfrm>
                <a:off x="1728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7471" name="Rectangle 1198"/>
              <p:cNvSpPr>
                <a:spLocks noChangeArrowheads="1"/>
              </p:cNvSpPr>
              <p:nvPr/>
            </p:nvSpPr>
            <p:spPr bwMode="auto">
              <a:xfrm>
                <a:off x="3744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7472" name="Rectangle 1199"/>
              <p:cNvSpPr>
                <a:spLocks noChangeArrowheads="1"/>
              </p:cNvSpPr>
              <p:nvPr/>
            </p:nvSpPr>
            <p:spPr bwMode="auto">
              <a:xfrm>
                <a:off x="3456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7473" name="Rectangle 1200"/>
              <p:cNvSpPr>
                <a:spLocks noChangeArrowheads="1"/>
              </p:cNvSpPr>
              <p:nvPr/>
            </p:nvSpPr>
            <p:spPr bwMode="auto">
              <a:xfrm>
                <a:off x="3168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7474" name="Rectangle 1201"/>
              <p:cNvSpPr>
                <a:spLocks noChangeArrowheads="1"/>
              </p:cNvSpPr>
              <p:nvPr/>
            </p:nvSpPr>
            <p:spPr bwMode="auto">
              <a:xfrm>
                <a:off x="2880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7475" name="Rectangle 1202"/>
              <p:cNvSpPr>
                <a:spLocks noChangeArrowheads="1"/>
              </p:cNvSpPr>
              <p:nvPr/>
            </p:nvSpPr>
            <p:spPr bwMode="auto">
              <a:xfrm>
                <a:off x="2592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7476" name="Rectangle 1203"/>
              <p:cNvSpPr>
                <a:spLocks noChangeArrowheads="1"/>
              </p:cNvSpPr>
              <p:nvPr/>
            </p:nvSpPr>
            <p:spPr bwMode="auto">
              <a:xfrm>
                <a:off x="4032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</p:grpSp>
        <p:grpSp>
          <p:nvGrpSpPr>
            <p:cNvPr id="7333" name="Group 1204"/>
            <p:cNvGrpSpPr>
              <a:grpSpLocks/>
            </p:cNvGrpSpPr>
            <p:nvPr/>
          </p:nvGrpSpPr>
          <p:grpSpPr bwMode="auto">
            <a:xfrm>
              <a:off x="1494" y="3405"/>
              <a:ext cx="2592" cy="288"/>
              <a:chOff x="1728" y="432"/>
              <a:chExt cx="2592" cy="288"/>
            </a:xfrm>
          </p:grpSpPr>
          <p:sp>
            <p:nvSpPr>
              <p:cNvPr id="7459" name="Rectangle 1205"/>
              <p:cNvSpPr>
                <a:spLocks noChangeArrowheads="1"/>
              </p:cNvSpPr>
              <p:nvPr/>
            </p:nvSpPr>
            <p:spPr bwMode="auto">
              <a:xfrm>
                <a:off x="2304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7460" name="Rectangle 1206"/>
              <p:cNvSpPr>
                <a:spLocks noChangeArrowheads="1"/>
              </p:cNvSpPr>
              <p:nvPr/>
            </p:nvSpPr>
            <p:spPr bwMode="auto">
              <a:xfrm>
                <a:off x="2016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7461" name="Rectangle 1207"/>
              <p:cNvSpPr>
                <a:spLocks noChangeArrowheads="1"/>
              </p:cNvSpPr>
              <p:nvPr/>
            </p:nvSpPr>
            <p:spPr bwMode="auto">
              <a:xfrm>
                <a:off x="1728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7462" name="Rectangle 1208"/>
              <p:cNvSpPr>
                <a:spLocks noChangeArrowheads="1"/>
              </p:cNvSpPr>
              <p:nvPr/>
            </p:nvSpPr>
            <p:spPr bwMode="auto">
              <a:xfrm>
                <a:off x="3744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7463" name="Rectangle 1209"/>
              <p:cNvSpPr>
                <a:spLocks noChangeArrowheads="1"/>
              </p:cNvSpPr>
              <p:nvPr/>
            </p:nvSpPr>
            <p:spPr bwMode="auto">
              <a:xfrm>
                <a:off x="3456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7464" name="Rectangle 1210"/>
              <p:cNvSpPr>
                <a:spLocks noChangeArrowheads="1"/>
              </p:cNvSpPr>
              <p:nvPr/>
            </p:nvSpPr>
            <p:spPr bwMode="auto">
              <a:xfrm>
                <a:off x="3168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7465" name="Rectangle 1211"/>
              <p:cNvSpPr>
                <a:spLocks noChangeArrowheads="1"/>
              </p:cNvSpPr>
              <p:nvPr/>
            </p:nvSpPr>
            <p:spPr bwMode="auto">
              <a:xfrm>
                <a:off x="2880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7466" name="Rectangle 1212"/>
              <p:cNvSpPr>
                <a:spLocks noChangeArrowheads="1"/>
              </p:cNvSpPr>
              <p:nvPr/>
            </p:nvSpPr>
            <p:spPr bwMode="auto">
              <a:xfrm>
                <a:off x="2592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7467" name="Rectangle 1213"/>
              <p:cNvSpPr>
                <a:spLocks noChangeArrowheads="1"/>
              </p:cNvSpPr>
              <p:nvPr/>
            </p:nvSpPr>
            <p:spPr bwMode="auto">
              <a:xfrm>
                <a:off x="4032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</p:grpSp>
        <p:grpSp>
          <p:nvGrpSpPr>
            <p:cNvPr id="7334" name="Group 1214"/>
            <p:cNvGrpSpPr>
              <a:grpSpLocks/>
            </p:cNvGrpSpPr>
            <p:nvPr/>
          </p:nvGrpSpPr>
          <p:grpSpPr bwMode="auto">
            <a:xfrm>
              <a:off x="1494" y="1397"/>
              <a:ext cx="2592" cy="288"/>
              <a:chOff x="1728" y="432"/>
              <a:chExt cx="2592" cy="288"/>
            </a:xfrm>
          </p:grpSpPr>
          <p:sp>
            <p:nvSpPr>
              <p:cNvPr id="7450" name="Rectangle 1215"/>
              <p:cNvSpPr>
                <a:spLocks noChangeArrowheads="1"/>
              </p:cNvSpPr>
              <p:nvPr/>
            </p:nvSpPr>
            <p:spPr bwMode="auto">
              <a:xfrm>
                <a:off x="2304" y="432"/>
                <a:ext cx="288" cy="288"/>
              </a:xfrm>
              <a:prstGeom prst="rect">
                <a:avLst/>
              </a:prstGeom>
              <a:solidFill>
                <a:srgbClr val="00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7451" name="Rectangle 1216"/>
              <p:cNvSpPr>
                <a:spLocks noChangeArrowheads="1"/>
              </p:cNvSpPr>
              <p:nvPr/>
            </p:nvSpPr>
            <p:spPr bwMode="auto">
              <a:xfrm>
                <a:off x="2016" y="432"/>
                <a:ext cx="288" cy="288"/>
              </a:xfrm>
              <a:prstGeom prst="rect">
                <a:avLst/>
              </a:prstGeom>
              <a:solidFill>
                <a:srgbClr val="00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7452" name="Rectangle 1217"/>
              <p:cNvSpPr>
                <a:spLocks noChangeArrowheads="1"/>
              </p:cNvSpPr>
              <p:nvPr/>
            </p:nvSpPr>
            <p:spPr bwMode="auto">
              <a:xfrm>
                <a:off x="1728" y="432"/>
                <a:ext cx="288" cy="288"/>
              </a:xfrm>
              <a:prstGeom prst="rect">
                <a:avLst/>
              </a:prstGeom>
              <a:solidFill>
                <a:srgbClr val="00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7453" name="Rectangle 1218"/>
              <p:cNvSpPr>
                <a:spLocks noChangeArrowheads="1"/>
              </p:cNvSpPr>
              <p:nvPr/>
            </p:nvSpPr>
            <p:spPr bwMode="auto">
              <a:xfrm>
                <a:off x="3744" y="432"/>
                <a:ext cx="288" cy="288"/>
              </a:xfrm>
              <a:prstGeom prst="rect">
                <a:avLst/>
              </a:prstGeom>
              <a:solidFill>
                <a:srgbClr val="00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7454" name="Rectangle 1219"/>
              <p:cNvSpPr>
                <a:spLocks noChangeArrowheads="1"/>
              </p:cNvSpPr>
              <p:nvPr/>
            </p:nvSpPr>
            <p:spPr bwMode="auto">
              <a:xfrm>
                <a:off x="3456" y="432"/>
                <a:ext cx="288" cy="288"/>
              </a:xfrm>
              <a:prstGeom prst="rect">
                <a:avLst/>
              </a:prstGeom>
              <a:solidFill>
                <a:srgbClr val="00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7455" name="Rectangle 1220"/>
              <p:cNvSpPr>
                <a:spLocks noChangeArrowheads="1"/>
              </p:cNvSpPr>
              <p:nvPr/>
            </p:nvSpPr>
            <p:spPr bwMode="auto">
              <a:xfrm>
                <a:off x="3168" y="432"/>
                <a:ext cx="288" cy="288"/>
              </a:xfrm>
              <a:prstGeom prst="rect">
                <a:avLst/>
              </a:prstGeom>
              <a:solidFill>
                <a:srgbClr val="00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7456" name="Rectangle 1221"/>
              <p:cNvSpPr>
                <a:spLocks noChangeArrowheads="1"/>
              </p:cNvSpPr>
              <p:nvPr/>
            </p:nvSpPr>
            <p:spPr bwMode="auto">
              <a:xfrm>
                <a:off x="2880" y="432"/>
                <a:ext cx="288" cy="288"/>
              </a:xfrm>
              <a:prstGeom prst="rect">
                <a:avLst/>
              </a:prstGeom>
              <a:solidFill>
                <a:srgbClr val="00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7457" name="Rectangle 1222"/>
              <p:cNvSpPr>
                <a:spLocks noChangeArrowheads="1"/>
              </p:cNvSpPr>
              <p:nvPr/>
            </p:nvSpPr>
            <p:spPr bwMode="auto">
              <a:xfrm>
                <a:off x="2592" y="432"/>
                <a:ext cx="288" cy="288"/>
              </a:xfrm>
              <a:prstGeom prst="rect">
                <a:avLst/>
              </a:prstGeom>
              <a:solidFill>
                <a:srgbClr val="00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7458" name="Rectangle 1223"/>
              <p:cNvSpPr>
                <a:spLocks noChangeArrowheads="1"/>
              </p:cNvSpPr>
              <p:nvPr/>
            </p:nvSpPr>
            <p:spPr bwMode="auto">
              <a:xfrm>
                <a:off x="4032" y="432"/>
                <a:ext cx="288" cy="288"/>
              </a:xfrm>
              <a:prstGeom prst="rect">
                <a:avLst/>
              </a:prstGeom>
              <a:solidFill>
                <a:srgbClr val="00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</p:grpSp>
        <p:grpSp>
          <p:nvGrpSpPr>
            <p:cNvPr id="7335" name="Group 1224"/>
            <p:cNvGrpSpPr>
              <a:grpSpLocks/>
            </p:cNvGrpSpPr>
            <p:nvPr/>
          </p:nvGrpSpPr>
          <p:grpSpPr bwMode="auto">
            <a:xfrm>
              <a:off x="1494" y="2258"/>
              <a:ext cx="2592" cy="288"/>
              <a:chOff x="1728" y="432"/>
              <a:chExt cx="2592" cy="288"/>
            </a:xfrm>
          </p:grpSpPr>
          <p:sp>
            <p:nvSpPr>
              <p:cNvPr id="7441" name="Rectangle 1225"/>
              <p:cNvSpPr>
                <a:spLocks noChangeArrowheads="1"/>
              </p:cNvSpPr>
              <p:nvPr/>
            </p:nvSpPr>
            <p:spPr bwMode="auto">
              <a:xfrm>
                <a:off x="2304" y="432"/>
                <a:ext cx="288" cy="288"/>
              </a:xfrm>
              <a:prstGeom prst="rect">
                <a:avLst/>
              </a:prstGeom>
              <a:solidFill>
                <a:srgbClr val="00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7442" name="Rectangle 1226"/>
              <p:cNvSpPr>
                <a:spLocks noChangeArrowheads="1"/>
              </p:cNvSpPr>
              <p:nvPr/>
            </p:nvSpPr>
            <p:spPr bwMode="auto">
              <a:xfrm>
                <a:off x="2016" y="432"/>
                <a:ext cx="288" cy="288"/>
              </a:xfrm>
              <a:prstGeom prst="rect">
                <a:avLst/>
              </a:prstGeom>
              <a:solidFill>
                <a:srgbClr val="00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7443" name="Rectangle 1227"/>
              <p:cNvSpPr>
                <a:spLocks noChangeArrowheads="1"/>
              </p:cNvSpPr>
              <p:nvPr/>
            </p:nvSpPr>
            <p:spPr bwMode="auto">
              <a:xfrm>
                <a:off x="1728" y="432"/>
                <a:ext cx="288" cy="288"/>
              </a:xfrm>
              <a:prstGeom prst="rect">
                <a:avLst/>
              </a:prstGeom>
              <a:solidFill>
                <a:srgbClr val="00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7444" name="Rectangle 1228"/>
              <p:cNvSpPr>
                <a:spLocks noChangeArrowheads="1"/>
              </p:cNvSpPr>
              <p:nvPr/>
            </p:nvSpPr>
            <p:spPr bwMode="auto">
              <a:xfrm>
                <a:off x="3744" y="432"/>
                <a:ext cx="288" cy="288"/>
              </a:xfrm>
              <a:prstGeom prst="rect">
                <a:avLst/>
              </a:prstGeom>
              <a:solidFill>
                <a:srgbClr val="00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7445" name="Rectangle 1229"/>
              <p:cNvSpPr>
                <a:spLocks noChangeArrowheads="1"/>
              </p:cNvSpPr>
              <p:nvPr/>
            </p:nvSpPr>
            <p:spPr bwMode="auto">
              <a:xfrm>
                <a:off x="3456" y="432"/>
                <a:ext cx="288" cy="288"/>
              </a:xfrm>
              <a:prstGeom prst="rect">
                <a:avLst/>
              </a:prstGeom>
              <a:solidFill>
                <a:srgbClr val="00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7446" name="Rectangle 1230"/>
              <p:cNvSpPr>
                <a:spLocks noChangeArrowheads="1"/>
              </p:cNvSpPr>
              <p:nvPr/>
            </p:nvSpPr>
            <p:spPr bwMode="auto">
              <a:xfrm>
                <a:off x="3168" y="432"/>
                <a:ext cx="288" cy="288"/>
              </a:xfrm>
              <a:prstGeom prst="rect">
                <a:avLst/>
              </a:prstGeom>
              <a:solidFill>
                <a:srgbClr val="00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7447" name="Rectangle 1231"/>
              <p:cNvSpPr>
                <a:spLocks noChangeArrowheads="1"/>
              </p:cNvSpPr>
              <p:nvPr/>
            </p:nvSpPr>
            <p:spPr bwMode="auto">
              <a:xfrm>
                <a:off x="2880" y="432"/>
                <a:ext cx="288" cy="288"/>
              </a:xfrm>
              <a:prstGeom prst="rect">
                <a:avLst/>
              </a:prstGeom>
              <a:solidFill>
                <a:srgbClr val="00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7448" name="Rectangle 1232"/>
              <p:cNvSpPr>
                <a:spLocks noChangeArrowheads="1"/>
              </p:cNvSpPr>
              <p:nvPr/>
            </p:nvSpPr>
            <p:spPr bwMode="auto">
              <a:xfrm>
                <a:off x="2592" y="432"/>
                <a:ext cx="288" cy="288"/>
              </a:xfrm>
              <a:prstGeom prst="rect">
                <a:avLst/>
              </a:prstGeom>
              <a:solidFill>
                <a:srgbClr val="00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7449" name="Rectangle 1233"/>
              <p:cNvSpPr>
                <a:spLocks noChangeArrowheads="1"/>
              </p:cNvSpPr>
              <p:nvPr/>
            </p:nvSpPr>
            <p:spPr bwMode="auto">
              <a:xfrm>
                <a:off x="4032" y="432"/>
                <a:ext cx="288" cy="288"/>
              </a:xfrm>
              <a:prstGeom prst="rect">
                <a:avLst/>
              </a:prstGeom>
              <a:solidFill>
                <a:srgbClr val="00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</p:grpSp>
        <p:grpSp>
          <p:nvGrpSpPr>
            <p:cNvPr id="7336" name="Group 1234"/>
            <p:cNvGrpSpPr>
              <a:grpSpLocks/>
            </p:cNvGrpSpPr>
            <p:nvPr/>
          </p:nvGrpSpPr>
          <p:grpSpPr bwMode="auto">
            <a:xfrm>
              <a:off x="1494" y="2831"/>
              <a:ext cx="2592" cy="288"/>
              <a:chOff x="1728" y="432"/>
              <a:chExt cx="2592" cy="288"/>
            </a:xfrm>
          </p:grpSpPr>
          <p:sp>
            <p:nvSpPr>
              <p:cNvPr id="7432" name="Rectangle 1235"/>
              <p:cNvSpPr>
                <a:spLocks noChangeArrowheads="1"/>
              </p:cNvSpPr>
              <p:nvPr/>
            </p:nvSpPr>
            <p:spPr bwMode="auto">
              <a:xfrm>
                <a:off x="2304" y="432"/>
                <a:ext cx="288" cy="288"/>
              </a:xfrm>
              <a:prstGeom prst="rect">
                <a:avLst/>
              </a:prstGeom>
              <a:solidFill>
                <a:srgbClr val="00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7433" name="Rectangle 1236"/>
              <p:cNvSpPr>
                <a:spLocks noChangeArrowheads="1"/>
              </p:cNvSpPr>
              <p:nvPr/>
            </p:nvSpPr>
            <p:spPr bwMode="auto">
              <a:xfrm>
                <a:off x="2016" y="432"/>
                <a:ext cx="288" cy="288"/>
              </a:xfrm>
              <a:prstGeom prst="rect">
                <a:avLst/>
              </a:prstGeom>
              <a:solidFill>
                <a:srgbClr val="00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7434" name="Rectangle 1237"/>
              <p:cNvSpPr>
                <a:spLocks noChangeArrowheads="1"/>
              </p:cNvSpPr>
              <p:nvPr/>
            </p:nvSpPr>
            <p:spPr bwMode="auto">
              <a:xfrm>
                <a:off x="1728" y="432"/>
                <a:ext cx="288" cy="288"/>
              </a:xfrm>
              <a:prstGeom prst="rect">
                <a:avLst/>
              </a:prstGeom>
              <a:solidFill>
                <a:srgbClr val="00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7435" name="Rectangle 1238"/>
              <p:cNvSpPr>
                <a:spLocks noChangeArrowheads="1"/>
              </p:cNvSpPr>
              <p:nvPr/>
            </p:nvSpPr>
            <p:spPr bwMode="auto">
              <a:xfrm>
                <a:off x="3744" y="432"/>
                <a:ext cx="288" cy="288"/>
              </a:xfrm>
              <a:prstGeom prst="rect">
                <a:avLst/>
              </a:prstGeom>
              <a:solidFill>
                <a:srgbClr val="00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7436" name="Rectangle 1239"/>
              <p:cNvSpPr>
                <a:spLocks noChangeArrowheads="1"/>
              </p:cNvSpPr>
              <p:nvPr/>
            </p:nvSpPr>
            <p:spPr bwMode="auto">
              <a:xfrm>
                <a:off x="3456" y="432"/>
                <a:ext cx="288" cy="288"/>
              </a:xfrm>
              <a:prstGeom prst="rect">
                <a:avLst/>
              </a:prstGeom>
              <a:solidFill>
                <a:srgbClr val="00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7437" name="Rectangle 1240"/>
              <p:cNvSpPr>
                <a:spLocks noChangeArrowheads="1"/>
              </p:cNvSpPr>
              <p:nvPr/>
            </p:nvSpPr>
            <p:spPr bwMode="auto">
              <a:xfrm>
                <a:off x="3168" y="432"/>
                <a:ext cx="288" cy="288"/>
              </a:xfrm>
              <a:prstGeom prst="rect">
                <a:avLst/>
              </a:prstGeom>
              <a:solidFill>
                <a:srgbClr val="00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7438" name="Rectangle 1241"/>
              <p:cNvSpPr>
                <a:spLocks noChangeArrowheads="1"/>
              </p:cNvSpPr>
              <p:nvPr/>
            </p:nvSpPr>
            <p:spPr bwMode="auto">
              <a:xfrm>
                <a:off x="2880" y="432"/>
                <a:ext cx="288" cy="288"/>
              </a:xfrm>
              <a:prstGeom prst="rect">
                <a:avLst/>
              </a:prstGeom>
              <a:solidFill>
                <a:srgbClr val="00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7439" name="Rectangle 1242"/>
              <p:cNvSpPr>
                <a:spLocks noChangeArrowheads="1"/>
              </p:cNvSpPr>
              <p:nvPr/>
            </p:nvSpPr>
            <p:spPr bwMode="auto">
              <a:xfrm>
                <a:off x="2592" y="432"/>
                <a:ext cx="288" cy="288"/>
              </a:xfrm>
              <a:prstGeom prst="rect">
                <a:avLst/>
              </a:prstGeom>
              <a:solidFill>
                <a:srgbClr val="00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7440" name="Rectangle 1243"/>
              <p:cNvSpPr>
                <a:spLocks noChangeArrowheads="1"/>
              </p:cNvSpPr>
              <p:nvPr/>
            </p:nvSpPr>
            <p:spPr bwMode="auto">
              <a:xfrm>
                <a:off x="4032" y="432"/>
                <a:ext cx="288" cy="288"/>
              </a:xfrm>
              <a:prstGeom prst="rect">
                <a:avLst/>
              </a:prstGeom>
              <a:solidFill>
                <a:srgbClr val="00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</p:grpSp>
        <p:grpSp>
          <p:nvGrpSpPr>
            <p:cNvPr id="7337" name="Group 1244"/>
            <p:cNvGrpSpPr>
              <a:grpSpLocks/>
            </p:cNvGrpSpPr>
            <p:nvPr/>
          </p:nvGrpSpPr>
          <p:grpSpPr bwMode="auto">
            <a:xfrm>
              <a:off x="1494" y="1971"/>
              <a:ext cx="2592" cy="288"/>
              <a:chOff x="1728" y="432"/>
              <a:chExt cx="2592" cy="288"/>
            </a:xfrm>
          </p:grpSpPr>
          <p:sp>
            <p:nvSpPr>
              <p:cNvPr id="7423" name="Rectangle 1245"/>
              <p:cNvSpPr>
                <a:spLocks noChangeArrowheads="1"/>
              </p:cNvSpPr>
              <p:nvPr/>
            </p:nvSpPr>
            <p:spPr bwMode="auto">
              <a:xfrm>
                <a:off x="2304" y="432"/>
                <a:ext cx="288" cy="288"/>
              </a:xfrm>
              <a:prstGeom prst="rect">
                <a:avLst/>
              </a:prstGeom>
              <a:solidFill>
                <a:srgbClr val="00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7424" name="Rectangle 1246"/>
              <p:cNvSpPr>
                <a:spLocks noChangeArrowheads="1"/>
              </p:cNvSpPr>
              <p:nvPr/>
            </p:nvSpPr>
            <p:spPr bwMode="auto">
              <a:xfrm>
                <a:off x="2016" y="432"/>
                <a:ext cx="288" cy="288"/>
              </a:xfrm>
              <a:prstGeom prst="rect">
                <a:avLst/>
              </a:prstGeom>
              <a:solidFill>
                <a:srgbClr val="00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7425" name="Rectangle 1247"/>
              <p:cNvSpPr>
                <a:spLocks noChangeArrowheads="1"/>
              </p:cNvSpPr>
              <p:nvPr/>
            </p:nvSpPr>
            <p:spPr bwMode="auto">
              <a:xfrm>
                <a:off x="1728" y="432"/>
                <a:ext cx="288" cy="288"/>
              </a:xfrm>
              <a:prstGeom prst="rect">
                <a:avLst/>
              </a:prstGeom>
              <a:solidFill>
                <a:srgbClr val="00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7426" name="Rectangle 1248"/>
              <p:cNvSpPr>
                <a:spLocks noChangeArrowheads="1"/>
              </p:cNvSpPr>
              <p:nvPr/>
            </p:nvSpPr>
            <p:spPr bwMode="auto">
              <a:xfrm>
                <a:off x="3744" y="432"/>
                <a:ext cx="288" cy="288"/>
              </a:xfrm>
              <a:prstGeom prst="rect">
                <a:avLst/>
              </a:prstGeom>
              <a:solidFill>
                <a:srgbClr val="00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7427" name="Rectangle 1249"/>
              <p:cNvSpPr>
                <a:spLocks noChangeArrowheads="1"/>
              </p:cNvSpPr>
              <p:nvPr/>
            </p:nvSpPr>
            <p:spPr bwMode="auto">
              <a:xfrm>
                <a:off x="3456" y="432"/>
                <a:ext cx="288" cy="288"/>
              </a:xfrm>
              <a:prstGeom prst="rect">
                <a:avLst/>
              </a:prstGeom>
              <a:solidFill>
                <a:srgbClr val="00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7428" name="Rectangle 1250"/>
              <p:cNvSpPr>
                <a:spLocks noChangeArrowheads="1"/>
              </p:cNvSpPr>
              <p:nvPr/>
            </p:nvSpPr>
            <p:spPr bwMode="auto">
              <a:xfrm>
                <a:off x="3168" y="432"/>
                <a:ext cx="288" cy="288"/>
              </a:xfrm>
              <a:prstGeom prst="rect">
                <a:avLst/>
              </a:prstGeom>
              <a:solidFill>
                <a:srgbClr val="00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7429" name="Rectangle 1251"/>
              <p:cNvSpPr>
                <a:spLocks noChangeArrowheads="1"/>
              </p:cNvSpPr>
              <p:nvPr/>
            </p:nvSpPr>
            <p:spPr bwMode="auto">
              <a:xfrm>
                <a:off x="2880" y="432"/>
                <a:ext cx="288" cy="288"/>
              </a:xfrm>
              <a:prstGeom prst="rect">
                <a:avLst/>
              </a:prstGeom>
              <a:solidFill>
                <a:srgbClr val="00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7430" name="Rectangle 1252"/>
              <p:cNvSpPr>
                <a:spLocks noChangeArrowheads="1"/>
              </p:cNvSpPr>
              <p:nvPr/>
            </p:nvSpPr>
            <p:spPr bwMode="auto">
              <a:xfrm>
                <a:off x="2592" y="432"/>
                <a:ext cx="288" cy="288"/>
              </a:xfrm>
              <a:prstGeom prst="rect">
                <a:avLst/>
              </a:prstGeom>
              <a:solidFill>
                <a:srgbClr val="00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7431" name="Rectangle 1253"/>
              <p:cNvSpPr>
                <a:spLocks noChangeArrowheads="1"/>
              </p:cNvSpPr>
              <p:nvPr/>
            </p:nvSpPr>
            <p:spPr bwMode="auto">
              <a:xfrm>
                <a:off x="4032" y="432"/>
                <a:ext cx="288" cy="288"/>
              </a:xfrm>
              <a:prstGeom prst="rect">
                <a:avLst/>
              </a:prstGeom>
              <a:solidFill>
                <a:srgbClr val="00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</p:grpSp>
        <p:grpSp>
          <p:nvGrpSpPr>
            <p:cNvPr id="7338" name="Group 1254"/>
            <p:cNvGrpSpPr>
              <a:grpSpLocks/>
            </p:cNvGrpSpPr>
            <p:nvPr/>
          </p:nvGrpSpPr>
          <p:grpSpPr bwMode="auto">
            <a:xfrm>
              <a:off x="1494" y="1684"/>
              <a:ext cx="2592" cy="288"/>
              <a:chOff x="1728" y="432"/>
              <a:chExt cx="2592" cy="288"/>
            </a:xfrm>
          </p:grpSpPr>
          <p:sp>
            <p:nvSpPr>
              <p:cNvPr id="7414" name="Rectangle 1255"/>
              <p:cNvSpPr>
                <a:spLocks noChangeArrowheads="1"/>
              </p:cNvSpPr>
              <p:nvPr/>
            </p:nvSpPr>
            <p:spPr bwMode="auto">
              <a:xfrm>
                <a:off x="2304" y="432"/>
                <a:ext cx="288" cy="288"/>
              </a:xfrm>
              <a:prstGeom prst="rect">
                <a:avLst/>
              </a:prstGeom>
              <a:solidFill>
                <a:srgbClr val="00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7415" name="Rectangle 1256"/>
              <p:cNvSpPr>
                <a:spLocks noChangeArrowheads="1"/>
              </p:cNvSpPr>
              <p:nvPr/>
            </p:nvSpPr>
            <p:spPr bwMode="auto">
              <a:xfrm>
                <a:off x="2016" y="432"/>
                <a:ext cx="288" cy="288"/>
              </a:xfrm>
              <a:prstGeom prst="rect">
                <a:avLst/>
              </a:prstGeom>
              <a:solidFill>
                <a:srgbClr val="00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7416" name="Rectangle 1257"/>
              <p:cNvSpPr>
                <a:spLocks noChangeArrowheads="1"/>
              </p:cNvSpPr>
              <p:nvPr/>
            </p:nvSpPr>
            <p:spPr bwMode="auto">
              <a:xfrm>
                <a:off x="1728" y="432"/>
                <a:ext cx="288" cy="288"/>
              </a:xfrm>
              <a:prstGeom prst="rect">
                <a:avLst/>
              </a:prstGeom>
              <a:solidFill>
                <a:srgbClr val="00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7417" name="Rectangle 1258"/>
              <p:cNvSpPr>
                <a:spLocks noChangeArrowheads="1"/>
              </p:cNvSpPr>
              <p:nvPr/>
            </p:nvSpPr>
            <p:spPr bwMode="auto">
              <a:xfrm>
                <a:off x="3744" y="432"/>
                <a:ext cx="288" cy="288"/>
              </a:xfrm>
              <a:prstGeom prst="rect">
                <a:avLst/>
              </a:prstGeom>
              <a:solidFill>
                <a:srgbClr val="00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7418" name="Rectangle 1259"/>
              <p:cNvSpPr>
                <a:spLocks noChangeArrowheads="1"/>
              </p:cNvSpPr>
              <p:nvPr/>
            </p:nvSpPr>
            <p:spPr bwMode="auto">
              <a:xfrm>
                <a:off x="3456" y="432"/>
                <a:ext cx="288" cy="288"/>
              </a:xfrm>
              <a:prstGeom prst="rect">
                <a:avLst/>
              </a:prstGeom>
              <a:solidFill>
                <a:srgbClr val="00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7419" name="Rectangle 1260"/>
              <p:cNvSpPr>
                <a:spLocks noChangeArrowheads="1"/>
              </p:cNvSpPr>
              <p:nvPr/>
            </p:nvSpPr>
            <p:spPr bwMode="auto">
              <a:xfrm>
                <a:off x="3168" y="432"/>
                <a:ext cx="288" cy="288"/>
              </a:xfrm>
              <a:prstGeom prst="rect">
                <a:avLst/>
              </a:prstGeom>
              <a:solidFill>
                <a:srgbClr val="00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7420" name="Rectangle 1261"/>
              <p:cNvSpPr>
                <a:spLocks noChangeArrowheads="1"/>
              </p:cNvSpPr>
              <p:nvPr/>
            </p:nvSpPr>
            <p:spPr bwMode="auto">
              <a:xfrm>
                <a:off x="2880" y="432"/>
                <a:ext cx="288" cy="288"/>
              </a:xfrm>
              <a:prstGeom prst="rect">
                <a:avLst/>
              </a:prstGeom>
              <a:solidFill>
                <a:srgbClr val="00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7421" name="Rectangle 1262"/>
              <p:cNvSpPr>
                <a:spLocks noChangeArrowheads="1"/>
              </p:cNvSpPr>
              <p:nvPr/>
            </p:nvSpPr>
            <p:spPr bwMode="auto">
              <a:xfrm>
                <a:off x="2592" y="432"/>
                <a:ext cx="288" cy="288"/>
              </a:xfrm>
              <a:prstGeom prst="rect">
                <a:avLst/>
              </a:prstGeom>
              <a:solidFill>
                <a:srgbClr val="00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7422" name="Rectangle 1263"/>
              <p:cNvSpPr>
                <a:spLocks noChangeArrowheads="1"/>
              </p:cNvSpPr>
              <p:nvPr/>
            </p:nvSpPr>
            <p:spPr bwMode="auto">
              <a:xfrm>
                <a:off x="4032" y="432"/>
                <a:ext cx="288" cy="288"/>
              </a:xfrm>
              <a:prstGeom prst="rect">
                <a:avLst/>
              </a:prstGeom>
              <a:solidFill>
                <a:srgbClr val="00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</p:grpSp>
        <p:grpSp>
          <p:nvGrpSpPr>
            <p:cNvPr id="7339" name="Group 1264"/>
            <p:cNvGrpSpPr>
              <a:grpSpLocks/>
            </p:cNvGrpSpPr>
            <p:nvPr/>
          </p:nvGrpSpPr>
          <p:grpSpPr bwMode="auto">
            <a:xfrm>
              <a:off x="1494" y="3118"/>
              <a:ext cx="2592" cy="288"/>
              <a:chOff x="1728" y="432"/>
              <a:chExt cx="2592" cy="288"/>
            </a:xfrm>
          </p:grpSpPr>
          <p:sp>
            <p:nvSpPr>
              <p:cNvPr id="7405" name="Rectangle 1265"/>
              <p:cNvSpPr>
                <a:spLocks noChangeArrowheads="1"/>
              </p:cNvSpPr>
              <p:nvPr/>
            </p:nvSpPr>
            <p:spPr bwMode="auto">
              <a:xfrm>
                <a:off x="2304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7406" name="Rectangle 1266"/>
              <p:cNvSpPr>
                <a:spLocks noChangeArrowheads="1"/>
              </p:cNvSpPr>
              <p:nvPr/>
            </p:nvSpPr>
            <p:spPr bwMode="auto">
              <a:xfrm>
                <a:off x="2016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7407" name="Rectangle 1267"/>
              <p:cNvSpPr>
                <a:spLocks noChangeArrowheads="1"/>
              </p:cNvSpPr>
              <p:nvPr/>
            </p:nvSpPr>
            <p:spPr bwMode="auto">
              <a:xfrm>
                <a:off x="1728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7408" name="Rectangle 1268"/>
              <p:cNvSpPr>
                <a:spLocks noChangeArrowheads="1"/>
              </p:cNvSpPr>
              <p:nvPr/>
            </p:nvSpPr>
            <p:spPr bwMode="auto">
              <a:xfrm>
                <a:off x="3744" y="432"/>
                <a:ext cx="288" cy="288"/>
              </a:xfrm>
              <a:prstGeom prst="rect">
                <a:avLst/>
              </a:prstGeom>
              <a:solidFill>
                <a:srgbClr val="00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7409" name="Rectangle 1269"/>
              <p:cNvSpPr>
                <a:spLocks noChangeArrowheads="1"/>
              </p:cNvSpPr>
              <p:nvPr/>
            </p:nvSpPr>
            <p:spPr bwMode="auto">
              <a:xfrm>
                <a:off x="3456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7410" name="Rectangle 1270"/>
              <p:cNvSpPr>
                <a:spLocks noChangeArrowheads="1"/>
              </p:cNvSpPr>
              <p:nvPr/>
            </p:nvSpPr>
            <p:spPr bwMode="auto">
              <a:xfrm>
                <a:off x="3168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7411" name="Rectangle 1271"/>
              <p:cNvSpPr>
                <a:spLocks noChangeArrowheads="1"/>
              </p:cNvSpPr>
              <p:nvPr/>
            </p:nvSpPr>
            <p:spPr bwMode="auto">
              <a:xfrm>
                <a:off x="2880" y="432"/>
                <a:ext cx="288" cy="288"/>
              </a:xfrm>
              <a:prstGeom prst="rect">
                <a:avLst/>
              </a:prstGeom>
              <a:solidFill>
                <a:srgbClr val="00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7412" name="Rectangle 1272"/>
              <p:cNvSpPr>
                <a:spLocks noChangeArrowheads="1"/>
              </p:cNvSpPr>
              <p:nvPr/>
            </p:nvSpPr>
            <p:spPr bwMode="auto">
              <a:xfrm>
                <a:off x="2592" y="432"/>
                <a:ext cx="288" cy="288"/>
              </a:xfrm>
              <a:prstGeom prst="rect">
                <a:avLst/>
              </a:prstGeom>
              <a:solidFill>
                <a:srgbClr val="00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7413" name="Rectangle 1273"/>
              <p:cNvSpPr>
                <a:spLocks noChangeArrowheads="1"/>
              </p:cNvSpPr>
              <p:nvPr/>
            </p:nvSpPr>
            <p:spPr bwMode="auto">
              <a:xfrm>
                <a:off x="4032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</p:grpSp>
        <p:grpSp>
          <p:nvGrpSpPr>
            <p:cNvPr id="7340" name="Group 1274"/>
            <p:cNvGrpSpPr>
              <a:grpSpLocks/>
            </p:cNvGrpSpPr>
            <p:nvPr/>
          </p:nvGrpSpPr>
          <p:grpSpPr bwMode="auto">
            <a:xfrm>
              <a:off x="1494" y="1110"/>
              <a:ext cx="2592" cy="288"/>
              <a:chOff x="1728" y="432"/>
              <a:chExt cx="2592" cy="288"/>
            </a:xfrm>
          </p:grpSpPr>
          <p:sp>
            <p:nvSpPr>
              <p:cNvPr id="7396" name="Rectangle 1275"/>
              <p:cNvSpPr>
                <a:spLocks noChangeArrowheads="1"/>
              </p:cNvSpPr>
              <p:nvPr/>
            </p:nvSpPr>
            <p:spPr bwMode="auto">
              <a:xfrm>
                <a:off x="2304" y="432"/>
                <a:ext cx="288" cy="288"/>
              </a:xfrm>
              <a:prstGeom prst="rect">
                <a:avLst/>
              </a:prstGeom>
              <a:solidFill>
                <a:srgbClr val="000066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7397" name="Rectangle 1276"/>
              <p:cNvSpPr>
                <a:spLocks noChangeArrowheads="1"/>
              </p:cNvSpPr>
              <p:nvPr/>
            </p:nvSpPr>
            <p:spPr bwMode="auto">
              <a:xfrm>
                <a:off x="2016" y="432"/>
                <a:ext cx="288" cy="288"/>
              </a:xfrm>
              <a:prstGeom prst="rect">
                <a:avLst/>
              </a:prstGeom>
              <a:solidFill>
                <a:srgbClr val="000066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7398" name="Rectangle 1277"/>
              <p:cNvSpPr>
                <a:spLocks noChangeArrowheads="1"/>
              </p:cNvSpPr>
              <p:nvPr/>
            </p:nvSpPr>
            <p:spPr bwMode="auto">
              <a:xfrm>
                <a:off x="1728" y="432"/>
                <a:ext cx="288" cy="288"/>
              </a:xfrm>
              <a:prstGeom prst="rect">
                <a:avLst/>
              </a:prstGeom>
              <a:solidFill>
                <a:srgbClr val="000066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7399" name="Rectangle 1278"/>
              <p:cNvSpPr>
                <a:spLocks noChangeArrowheads="1"/>
              </p:cNvSpPr>
              <p:nvPr/>
            </p:nvSpPr>
            <p:spPr bwMode="auto">
              <a:xfrm>
                <a:off x="3744" y="432"/>
                <a:ext cx="288" cy="288"/>
              </a:xfrm>
              <a:prstGeom prst="rect">
                <a:avLst/>
              </a:prstGeom>
              <a:solidFill>
                <a:srgbClr val="000066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7400" name="Rectangle 1279"/>
              <p:cNvSpPr>
                <a:spLocks noChangeArrowheads="1"/>
              </p:cNvSpPr>
              <p:nvPr/>
            </p:nvSpPr>
            <p:spPr bwMode="auto">
              <a:xfrm>
                <a:off x="3456" y="432"/>
                <a:ext cx="288" cy="288"/>
              </a:xfrm>
              <a:prstGeom prst="rect">
                <a:avLst/>
              </a:prstGeom>
              <a:solidFill>
                <a:srgbClr val="000066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7401" name="Rectangle 1280"/>
              <p:cNvSpPr>
                <a:spLocks noChangeArrowheads="1"/>
              </p:cNvSpPr>
              <p:nvPr/>
            </p:nvSpPr>
            <p:spPr bwMode="auto">
              <a:xfrm>
                <a:off x="3168" y="432"/>
                <a:ext cx="288" cy="288"/>
              </a:xfrm>
              <a:prstGeom prst="rect">
                <a:avLst/>
              </a:prstGeom>
              <a:solidFill>
                <a:srgbClr val="000066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7402" name="Rectangle 1281"/>
              <p:cNvSpPr>
                <a:spLocks noChangeArrowheads="1"/>
              </p:cNvSpPr>
              <p:nvPr/>
            </p:nvSpPr>
            <p:spPr bwMode="auto">
              <a:xfrm>
                <a:off x="2880" y="432"/>
                <a:ext cx="288" cy="288"/>
              </a:xfrm>
              <a:prstGeom prst="rect">
                <a:avLst/>
              </a:prstGeom>
              <a:solidFill>
                <a:srgbClr val="000066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7403" name="Rectangle 1282"/>
              <p:cNvSpPr>
                <a:spLocks noChangeArrowheads="1"/>
              </p:cNvSpPr>
              <p:nvPr/>
            </p:nvSpPr>
            <p:spPr bwMode="auto">
              <a:xfrm>
                <a:off x="2592" y="432"/>
                <a:ext cx="288" cy="288"/>
              </a:xfrm>
              <a:prstGeom prst="rect">
                <a:avLst/>
              </a:prstGeom>
              <a:solidFill>
                <a:srgbClr val="000066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7404" name="Rectangle 1283"/>
              <p:cNvSpPr>
                <a:spLocks noChangeArrowheads="1"/>
              </p:cNvSpPr>
              <p:nvPr/>
            </p:nvSpPr>
            <p:spPr bwMode="auto">
              <a:xfrm>
                <a:off x="4032" y="432"/>
                <a:ext cx="288" cy="288"/>
              </a:xfrm>
              <a:prstGeom prst="rect">
                <a:avLst/>
              </a:prstGeom>
              <a:solidFill>
                <a:srgbClr val="000066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</p:grpSp>
        <p:grpSp>
          <p:nvGrpSpPr>
            <p:cNvPr id="7341" name="Group 1284"/>
            <p:cNvGrpSpPr>
              <a:grpSpLocks/>
            </p:cNvGrpSpPr>
            <p:nvPr/>
          </p:nvGrpSpPr>
          <p:grpSpPr bwMode="auto">
            <a:xfrm rot="5400000">
              <a:off x="342" y="2262"/>
              <a:ext cx="2592" cy="288"/>
              <a:chOff x="1728" y="432"/>
              <a:chExt cx="2592" cy="288"/>
            </a:xfrm>
          </p:grpSpPr>
          <p:sp>
            <p:nvSpPr>
              <p:cNvPr id="7387" name="Rectangle 1285"/>
              <p:cNvSpPr>
                <a:spLocks noChangeArrowheads="1"/>
              </p:cNvSpPr>
              <p:nvPr/>
            </p:nvSpPr>
            <p:spPr bwMode="auto">
              <a:xfrm>
                <a:off x="2304" y="432"/>
                <a:ext cx="288" cy="288"/>
              </a:xfrm>
              <a:prstGeom prst="rect">
                <a:avLst/>
              </a:prstGeom>
              <a:solidFill>
                <a:srgbClr val="000066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7388" name="Rectangle 1286"/>
              <p:cNvSpPr>
                <a:spLocks noChangeArrowheads="1"/>
              </p:cNvSpPr>
              <p:nvPr/>
            </p:nvSpPr>
            <p:spPr bwMode="auto">
              <a:xfrm>
                <a:off x="2016" y="432"/>
                <a:ext cx="288" cy="288"/>
              </a:xfrm>
              <a:prstGeom prst="rect">
                <a:avLst/>
              </a:prstGeom>
              <a:solidFill>
                <a:srgbClr val="000066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7389" name="Rectangle 1287"/>
              <p:cNvSpPr>
                <a:spLocks noChangeArrowheads="1"/>
              </p:cNvSpPr>
              <p:nvPr/>
            </p:nvSpPr>
            <p:spPr bwMode="auto">
              <a:xfrm>
                <a:off x="1728" y="432"/>
                <a:ext cx="288" cy="288"/>
              </a:xfrm>
              <a:prstGeom prst="rect">
                <a:avLst/>
              </a:prstGeom>
              <a:solidFill>
                <a:srgbClr val="000066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7390" name="Rectangle 1288"/>
              <p:cNvSpPr>
                <a:spLocks noChangeArrowheads="1"/>
              </p:cNvSpPr>
              <p:nvPr/>
            </p:nvSpPr>
            <p:spPr bwMode="auto">
              <a:xfrm>
                <a:off x="3744" y="432"/>
                <a:ext cx="288" cy="288"/>
              </a:xfrm>
              <a:prstGeom prst="rect">
                <a:avLst/>
              </a:prstGeom>
              <a:solidFill>
                <a:srgbClr val="000066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7391" name="Rectangle 1289"/>
              <p:cNvSpPr>
                <a:spLocks noChangeArrowheads="1"/>
              </p:cNvSpPr>
              <p:nvPr/>
            </p:nvSpPr>
            <p:spPr bwMode="auto">
              <a:xfrm>
                <a:off x="3456" y="432"/>
                <a:ext cx="288" cy="288"/>
              </a:xfrm>
              <a:prstGeom prst="rect">
                <a:avLst/>
              </a:prstGeom>
              <a:solidFill>
                <a:srgbClr val="000066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7392" name="Rectangle 1290"/>
              <p:cNvSpPr>
                <a:spLocks noChangeArrowheads="1"/>
              </p:cNvSpPr>
              <p:nvPr/>
            </p:nvSpPr>
            <p:spPr bwMode="auto">
              <a:xfrm>
                <a:off x="3168" y="432"/>
                <a:ext cx="288" cy="288"/>
              </a:xfrm>
              <a:prstGeom prst="rect">
                <a:avLst/>
              </a:prstGeom>
              <a:solidFill>
                <a:srgbClr val="000066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7393" name="Rectangle 1291"/>
              <p:cNvSpPr>
                <a:spLocks noChangeArrowheads="1"/>
              </p:cNvSpPr>
              <p:nvPr/>
            </p:nvSpPr>
            <p:spPr bwMode="auto">
              <a:xfrm>
                <a:off x="2880" y="432"/>
                <a:ext cx="288" cy="288"/>
              </a:xfrm>
              <a:prstGeom prst="rect">
                <a:avLst/>
              </a:prstGeom>
              <a:solidFill>
                <a:srgbClr val="000066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7394" name="Rectangle 1292"/>
              <p:cNvSpPr>
                <a:spLocks noChangeArrowheads="1"/>
              </p:cNvSpPr>
              <p:nvPr/>
            </p:nvSpPr>
            <p:spPr bwMode="auto">
              <a:xfrm>
                <a:off x="2592" y="432"/>
                <a:ext cx="288" cy="288"/>
              </a:xfrm>
              <a:prstGeom prst="rect">
                <a:avLst/>
              </a:prstGeom>
              <a:solidFill>
                <a:srgbClr val="000066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7395" name="Rectangle 1293"/>
              <p:cNvSpPr>
                <a:spLocks noChangeArrowheads="1"/>
              </p:cNvSpPr>
              <p:nvPr/>
            </p:nvSpPr>
            <p:spPr bwMode="auto">
              <a:xfrm>
                <a:off x="4032" y="432"/>
                <a:ext cx="288" cy="288"/>
              </a:xfrm>
              <a:prstGeom prst="rect">
                <a:avLst/>
              </a:prstGeom>
              <a:solidFill>
                <a:srgbClr val="000066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</p:grpSp>
        <p:grpSp>
          <p:nvGrpSpPr>
            <p:cNvPr id="7342" name="Group 1294"/>
            <p:cNvGrpSpPr>
              <a:grpSpLocks/>
            </p:cNvGrpSpPr>
            <p:nvPr/>
          </p:nvGrpSpPr>
          <p:grpSpPr bwMode="auto">
            <a:xfrm>
              <a:off x="1494" y="3404"/>
              <a:ext cx="2592" cy="288"/>
              <a:chOff x="1728" y="432"/>
              <a:chExt cx="2592" cy="288"/>
            </a:xfrm>
          </p:grpSpPr>
          <p:sp>
            <p:nvSpPr>
              <p:cNvPr id="7378" name="Rectangle 1295"/>
              <p:cNvSpPr>
                <a:spLocks noChangeArrowheads="1"/>
              </p:cNvSpPr>
              <p:nvPr/>
            </p:nvSpPr>
            <p:spPr bwMode="auto">
              <a:xfrm>
                <a:off x="2304" y="432"/>
                <a:ext cx="288" cy="288"/>
              </a:xfrm>
              <a:prstGeom prst="rect">
                <a:avLst/>
              </a:prstGeom>
              <a:solidFill>
                <a:srgbClr val="000066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7379" name="Rectangle 1296"/>
              <p:cNvSpPr>
                <a:spLocks noChangeArrowheads="1"/>
              </p:cNvSpPr>
              <p:nvPr/>
            </p:nvSpPr>
            <p:spPr bwMode="auto">
              <a:xfrm>
                <a:off x="2016" y="432"/>
                <a:ext cx="288" cy="288"/>
              </a:xfrm>
              <a:prstGeom prst="rect">
                <a:avLst/>
              </a:prstGeom>
              <a:solidFill>
                <a:srgbClr val="000066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7380" name="Rectangle 1297"/>
              <p:cNvSpPr>
                <a:spLocks noChangeArrowheads="1"/>
              </p:cNvSpPr>
              <p:nvPr/>
            </p:nvSpPr>
            <p:spPr bwMode="auto">
              <a:xfrm>
                <a:off x="1728" y="432"/>
                <a:ext cx="288" cy="288"/>
              </a:xfrm>
              <a:prstGeom prst="rect">
                <a:avLst/>
              </a:prstGeom>
              <a:solidFill>
                <a:srgbClr val="000066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7381" name="Rectangle 1298"/>
              <p:cNvSpPr>
                <a:spLocks noChangeArrowheads="1"/>
              </p:cNvSpPr>
              <p:nvPr/>
            </p:nvSpPr>
            <p:spPr bwMode="auto">
              <a:xfrm>
                <a:off x="3744" y="432"/>
                <a:ext cx="288" cy="288"/>
              </a:xfrm>
              <a:prstGeom prst="rect">
                <a:avLst/>
              </a:prstGeom>
              <a:solidFill>
                <a:srgbClr val="000066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7382" name="Rectangle 1299"/>
              <p:cNvSpPr>
                <a:spLocks noChangeArrowheads="1"/>
              </p:cNvSpPr>
              <p:nvPr/>
            </p:nvSpPr>
            <p:spPr bwMode="auto">
              <a:xfrm>
                <a:off x="3456" y="432"/>
                <a:ext cx="288" cy="288"/>
              </a:xfrm>
              <a:prstGeom prst="rect">
                <a:avLst/>
              </a:prstGeom>
              <a:solidFill>
                <a:srgbClr val="000066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7383" name="Rectangle 1300"/>
              <p:cNvSpPr>
                <a:spLocks noChangeArrowheads="1"/>
              </p:cNvSpPr>
              <p:nvPr/>
            </p:nvSpPr>
            <p:spPr bwMode="auto">
              <a:xfrm>
                <a:off x="3168" y="432"/>
                <a:ext cx="288" cy="288"/>
              </a:xfrm>
              <a:prstGeom prst="rect">
                <a:avLst/>
              </a:prstGeom>
              <a:solidFill>
                <a:srgbClr val="000066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7384" name="Rectangle 1301"/>
              <p:cNvSpPr>
                <a:spLocks noChangeArrowheads="1"/>
              </p:cNvSpPr>
              <p:nvPr/>
            </p:nvSpPr>
            <p:spPr bwMode="auto">
              <a:xfrm>
                <a:off x="2880" y="432"/>
                <a:ext cx="288" cy="288"/>
              </a:xfrm>
              <a:prstGeom prst="rect">
                <a:avLst/>
              </a:prstGeom>
              <a:solidFill>
                <a:srgbClr val="000066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7385" name="Rectangle 1302"/>
              <p:cNvSpPr>
                <a:spLocks noChangeArrowheads="1"/>
              </p:cNvSpPr>
              <p:nvPr/>
            </p:nvSpPr>
            <p:spPr bwMode="auto">
              <a:xfrm>
                <a:off x="2592" y="432"/>
                <a:ext cx="288" cy="288"/>
              </a:xfrm>
              <a:prstGeom prst="rect">
                <a:avLst/>
              </a:prstGeom>
              <a:solidFill>
                <a:srgbClr val="000066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7386" name="Rectangle 1303"/>
              <p:cNvSpPr>
                <a:spLocks noChangeArrowheads="1"/>
              </p:cNvSpPr>
              <p:nvPr/>
            </p:nvSpPr>
            <p:spPr bwMode="auto">
              <a:xfrm>
                <a:off x="4032" y="432"/>
                <a:ext cx="288" cy="288"/>
              </a:xfrm>
              <a:prstGeom prst="rect">
                <a:avLst/>
              </a:prstGeom>
              <a:solidFill>
                <a:srgbClr val="000066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</p:grpSp>
        <p:grpSp>
          <p:nvGrpSpPr>
            <p:cNvPr id="7343" name="Group 1304"/>
            <p:cNvGrpSpPr>
              <a:grpSpLocks/>
            </p:cNvGrpSpPr>
            <p:nvPr/>
          </p:nvGrpSpPr>
          <p:grpSpPr bwMode="auto">
            <a:xfrm rot="5400000">
              <a:off x="2645" y="2260"/>
              <a:ext cx="2592" cy="288"/>
              <a:chOff x="1728" y="432"/>
              <a:chExt cx="2592" cy="288"/>
            </a:xfrm>
          </p:grpSpPr>
          <p:sp>
            <p:nvSpPr>
              <p:cNvPr id="7369" name="Rectangle 1305"/>
              <p:cNvSpPr>
                <a:spLocks noChangeArrowheads="1"/>
              </p:cNvSpPr>
              <p:nvPr/>
            </p:nvSpPr>
            <p:spPr bwMode="auto">
              <a:xfrm>
                <a:off x="2304" y="432"/>
                <a:ext cx="288" cy="288"/>
              </a:xfrm>
              <a:prstGeom prst="rect">
                <a:avLst/>
              </a:prstGeom>
              <a:solidFill>
                <a:srgbClr val="000066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7370" name="Rectangle 1306"/>
              <p:cNvSpPr>
                <a:spLocks noChangeArrowheads="1"/>
              </p:cNvSpPr>
              <p:nvPr/>
            </p:nvSpPr>
            <p:spPr bwMode="auto">
              <a:xfrm>
                <a:off x="2016" y="432"/>
                <a:ext cx="288" cy="288"/>
              </a:xfrm>
              <a:prstGeom prst="rect">
                <a:avLst/>
              </a:prstGeom>
              <a:solidFill>
                <a:srgbClr val="000066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7371" name="Rectangle 1307"/>
              <p:cNvSpPr>
                <a:spLocks noChangeArrowheads="1"/>
              </p:cNvSpPr>
              <p:nvPr/>
            </p:nvSpPr>
            <p:spPr bwMode="auto">
              <a:xfrm>
                <a:off x="1728" y="432"/>
                <a:ext cx="288" cy="288"/>
              </a:xfrm>
              <a:prstGeom prst="rect">
                <a:avLst/>
              </a:prstGeom>
              <a:solidFill>
                <a:srgbClr val="000066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7372" name="Rectangle 1308"/>
              <p:cNvSpPr>
                <a:spLocks noChangeArrowheads="1"/>
              </p:cNvSpPr>
              <p:nvPr/>
            </p:nvSpPr>
            <p:spPr bwMode="auto">
              <a:xfrm>
                <a:off x="3744" y="432"/>
                <a:ext cx="288" cy="288"/>
              </a:xfrm>
              <a:prstGeom prst="rect">
                <a:avLst/>
              </a:prstGeom>
              <a:solidFill>
                <a:srgbClr val="000066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7373" name="Rectangle 1309"/>
              <p:cNvSpPr>
                <a:spLocks noChangeArrowheads="1"/>
              </p:cNvSpPr>
              <p:nvPr/>
            </p:nvSpPr>
            <p:spPr bwMode="auto">
              <a:xfrm>
                <a:off x="3456" y="432"/>
                <a:ext cx="288" cy="288"/>
              </a:xfrm>
              <a:prstGeom prst="rect">
                <a:avLst/>
              </a:prstGeom>
              <a:solidFill>
                <a:srgbClr val="000066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7374" name="Rectangle 1310"/>
              <p:cNvSpPr>
                <a:spLocks noChangeArrowheads="1"/>
              </p:cNvSpPr>
              <p:nvPr/>
            </p:nvSpPr>
            <p:spPr bwMode="auto">
              <a:xfrm>
                <a:off x="3168" y="432"/>
                <a:ext cx="288" cy="288"/>
              </a:xfrm>
              <a:prstGeom prst="rect">
                <a:avLst/>
              </a:prstGeom>
              <a:solidFill>
                <a:srgbClr val="000066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7375" name="Rectangle 1311"/>
              <p:cNvSpPr>
                <a:spLocks noChangeArrowheads="1"/>
              </p:cNvSpPr>
              <p:nvPr/>
            </p:nvSpPr>
            <p:spPr bwMode="auto">
              <a:xfrm>
                <a:off x="2880" y="432"/>
                <a:ext cx="288" cy="288"/>
              </a:xfrm>
              <a:prstGeom prst="rect">
                <a:avLst/>
              </a:prstGeom>
              <a:solidFill>
                <a:srgbClr val="000066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7376" name="Rectangle 1312"/>
              <p:cNvSpPr>
                <a:spLocks noChangeArrowheads="1"/>
              </p:cNvSpPr>
              <p:nvPr/>
            </p:nvSpPr>
            <p:spPr bwMode="auto">
              <a:xfrm>
                <a:off x="2592" y="432"/>
                <a:ext cx="288" cy="288"/>
              </a:xfrm>
              <a:prstGeom prst="rect">
                <a:avLst/>
              </a:prstGeom>
              <a:solidFill>
                <a:srgbClr val="000066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7377" name="Rectangle 1313"/>
              <p:cNvSpPr>
                <a:spLocks noChangeArrowheads="1"/>
              </p:cNvSpPr>
              <p:nvPr/>
            </p:nvSpPr>
            <p:spPr bwMode="auto">
              <a:xfrm>
                <a:off x="4032" y="432"/>
                <a:ext cx="288" cy="288"/>
              </a:xfrm>
              <a:prstGeom prst="rect">
                <a:avLst/>
              </a:prstGeom>
              <a:solidFill>
                <a:srgbClr val="000066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</p:grpSp>
        <p:sp>
          <p:nvSpPr>
            <p:cNvPr id="7344" name="Rectangle 1314"/>
            <p:cNvSpPr>
              <a:spLocks noChangeArrowheads="1"/>
            </p:cNvSpPr>
            <p:nvPr/>
          </p:nvSpPr>
          <p:spPr bwMode="auto">
            <a:xfrm>
              <a:off x="2353" y="1684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7345" name="Rectangle 1315"/>
            <p:cNvSpPr>
              <a:spLocks noChangeArrowheads="1"/>
            </p:cNvSpPr>
            <p:nvPr/>
          </p:nvSpPr>
          <p:spPr bwMode="auto">
            <a:xfrm>
              <a:off x="3213" y="1684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7346" name="Rectangle 1316"/>
            <p:cNvSpPr>
              <a:spLocks noChangeArrowheads="1"/>
            </p:cNvSpPr>
            <p:nvPr/>
          </p:nvSpPr>
          <p:spPr bwMode="auto">
            <a:xfrm>
              <a:off x="3500" y="1684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7347" name="Rectangle 1317"/>
            <p:cNvSpPr>
              <a:spLocks noChangeArrowheads="1"/>
            </p:cNvSpPr>
            <p:nvPr/>
          </p:nvSpPr>
          <p:spPr bwMode="auto">
            <a:xfrm>
              <a:off x="1780" y="1971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7348" name="Rectangle 1318"/>
            <p:cNvSpPr>
              <a:spLocks noChangeArrowheads="1"/>
            </p:cNvSpPr>
            <p:nvPr/>
          </p:nvSpPr>
          <p:spPr bwMode="auto">
            <a:xfrm>
              <a:off x="2641" y="1397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7349" name="Rectangle 1319"/>
            <p:cNvSpPr>
              <a:spLocks noChangeArrowheads="1"/>
            </p:cNvSpPr>
            <p:nvPr/>
          </p:nvSpPr>
          <p:spPr bwMode="auto">
            <a:xfrm>
              <a:off x="2354" y="1397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7350" name="Rectangle 1320"/>
            <p:cNvSpPr>
              <a:spLocks noChangeArrowheads="1"/>
            </p:cNvSpPr>
            <p:nvPr/>
          </p:nvSpPr>
          <p:spPr bwMode="auto">
            <a:xfrm>
              <a:off x="3501" y="1397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7351" name="Rectangle 1321"/>
            <p:cNvSpPr>
              <a:spLocks noChangeArrowheads="1"/>
            </p:cNvSpPr>
            <p:nvPr/>
          </p:nvSpPr>
          <p:spPr bwMode="auto">
            <a:xfrm>
              <a:off x="2066" y="1684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7352" name="Rectangle 1322"/>
            <p:cNvSpPr>
              <a:spLocks noChangeArrowheads="1"/>
            </p:cNvSpPr>
            <p:nvPr/>
          </p:nvSpPr>
          <p:spPr bwMode="auto">
            <a:xfrm>
              <a:off x="3215" y="3118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7353" name="Rectangle 1323"/>
            <p:cNvSpPr>
              <a:spLocks noChangeArrowheads="1"/>
            </p:cNvSpPr>
            <p:nvPr/>
          </p:nvSpPr>
          <p:spPr bwMode="auto">
            <a:xfrm>
              <a:off x="2067" y="3118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7354" name="Rectangle 1324"/>
            <p:cNvSpPr>
              <a:spLocks noChangeArrowheads="1"/>
            </p:cNvSpPr>
            <p:nvPr/>
          </p:nvSpPr>
          <p:spPr bwMode="auto">
            <a:xfrm>
              <a:off x="1780" y="2258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7355" name="Rectangle 1325"/>
            <p:cNvSpPr>
              <a:spLocks noChangeArrowheads="1"/>
            </p:cNvSpPr>
            <p:nvPr/>
          </p:nvSpPr>
          <p:spPr bwMode="auto">
            <a:xfrm>
              <a:off x="2928" y="3118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7356" name="Rectangle 1326"/>
            <p:cNvSpPr>
              <a:spLocks noChangeArrowheads="1"/>
            </p:cNvSpPr>
            <p:nvPr/>
          </p:nvSpPr>
          <p:spPr bwMode="auto">
            <a:xfrm>
              <a:off x="3501" y="2831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7357" name="Rectangle 1327"/>
            <p:cNvSpPr>
              <a:spLocks noChangeArrowheads="1"/>
            </p:cNvSpPr>
            <p:nvPr/>
          </p:nvSpPr>
          <p:spPr bwMode="auto">
            <a:xfrm>
              <a:off x="2641" y="2545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7358" name="Rectangle 1328"/>
            <p:cNvSpPr>
              <a:spLocks noChangeArrowheads="1"/>
            </p:cNvSpPr>
            <p:nvPr/>
          </p:nvSpPr>
          <p:spPr bwMode="auto">
            <a:xfrm>
              <a:off x="3224" y="1971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7359" name="Rectangle 1329"/>
            <p:cNvSpPr>
              <a:spLocks noChangeArrowheads="1"/>
            </p:cNvSpPr>
            <p:nvPr/>
          </p:nvSpPr>
          <p:spPr bwMode="auto">
            <a:xfrm>
              <a:off x="2928" y="2258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7360" name="Rectangle 1330"/>
            <p:cNvSpPr>
              <a:spLocks noChangeArrowheads="1"/>
            </p:cNvSpPr>
            <p:nvPr/>
          </p:nvSpPr>
          <p:spPr bwMode="auto">
            <a:xfrm>
              <a:off x="2067" y="1971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7361" name="Rectangle 1331"/>
            <p:cNvSpPr>
              <a:spLocks noChangeArrowheads="1"/>
            </p:cNvSpPr>
            <p:nvPr/>
          </p:nvSpPr>
          <p:spPr bwMode="auto">
            <a:xfrm>
              <a:off x="2927" y="1971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7362" name="Rectangle 1332"/>
            <p:cNvSpPr>
              <a:spLocks noChangeArrowheads="1"/>
            </p:cNvSpPr>
            <p:nvPr/>
          </p:nvSpPr>
          <p:spPr bwMode="auto">
            <a:xfrm>
              <a:off x="2354" y="2545"/>
              <a:ext cx="288" cy="288"/>
            </a:xfrm>
            <a:prstGeom prst="rect">
              <a:avLst/>
            </a:prstGeom>
            <a:solidFill>
              <a:srgbClr val="00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7363" name="Rectangle 1333"/>
            <p:cNvSpPr>
              <a:spLocks noChangeArrowheads="1"/>
            </p:cNvSpPr>
            <p:nvPr/>
          </p:nvSpPr>
          <p:spPr bwMode="auto">
            <a:xfrm>
              <a:off x="3500" y="2545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7364" name="Rectangle 1334"/>
            <p:cNvSpPr>
              <a:spLocks noChangeArrowheads="1"/>
            </p:cNvSpPr>
            <p:nvPr/>
          </p:nvSpPr>
          <p:spPr bwMode="auto">
            <a:xfrm>
              <a:off x="2641" y="2258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7365" name="Rectangle 1335"/>
            <p:cNvSpPr>
              <a:spLocks noChangeArrowheads="1"/>
            </p:cNvSpPr>
            <p:nvPr/>
          </p:nvSpPr>
          <p:spPr bwMode="auto">
            <a:xfrm>
              <a:off x="2067" y="2831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7366" name="Rectangle 1336"/>
            <p:cNvSpPr>
              <a:spLocks noChangeArrowheads="1"/>
            </p:cNvSpPr>
            <p:nvPr/>
          </p:nvSpPr>
          <p:spPr bwMode="auto">
            <a:xfrm>
              <a:off x="2354" y="2831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7367" name="Rectangle 1337"/>
            <p:cNvSpPr>
              <a:spLocks noChangeArrowheads="1"/>
            </p:cNvSpPr>
            <p:nvPr/>
          </p:nvSpPr>
          <p:spPr bwMode="auto">
            <a:xfrm>
              <a:off x="3215" y="2831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7368" name="Rectangle 1338"/>
            <p:cNvSpPr>
              <a:spLocks noChangeArrowheads="1"/>
            </p:cNvSpPr>
            <p:nvPr/>
          </p:nvSpPr>
          <p:spPr bwMode="auto">
            <a:xfrm>
              <a:off x="1780" y="3118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</p:grpSp>
      <p:grpSp>
        <p:nvGrpSpPr>
          <p:cNvPr id="7174" name="Group 1339"/>
          <p:cNvGrpSpPr>
            <a:grpSpLocks/>
          </p:cNvGrpSpPr>
          <p:nvPr/>
        </p:nvGrpSpPr>
        <p:grpSpPr bwMode="auto">
          <a:xfrm>
            <a:off x="4799013" y="4324350"/>
            <a:ext cx="4114800" cy="457200"/>
            <a:chOff x="1728" y="432"/>
            <a:chExt cx="2592" cy="288"/>
          </a:xfrm>
        </p:grpSpPr>
        <p:sp>
          <p:nvSpPr>
            <p:cNvPr id="7322" name="Rectangle 1340"/>
            <p:cNvSpPr>
              <a:spLocks noChangeArrowheads="1"/>
            </p:cNvSpPr>
            <p:nvPr/>
          </p:nvSpPr>
          <p:spPr bwMode="auto">
            <a:xfrm>
              <a:off x="2304" y="432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7323" name="Rectangle 1341"/>
            <p:cNvSpPr>
              <a:spLocks noChangeArrowheads="1"/>
            </p:cNvSpPr>
            <p:nvPr/>
          </p:nvSpPr>
          <p:spPr bwMode="auto">
            <a:xfrm>
              <a:off x="2016" y="432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7324" name="Rectangle 1342"/>
            <p:cNvSpPr>
              <a:spLocks noChangeArrowheads="1"/>
            </p:cNvSpPr>
            <p:nvPr/>
          </p:nvSpPr>
          <p:spPr bwMode="auto">
            <a:xfrm>
              <a:off x="1728" y="432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7325" name="Rectangle 1343"/>
            <p:cNvSpPr>
              <a:spLocks noChangeArrowheads="1"/>
            </p:cNvSpPr>
            <p:nvPr/>
          </p:nvSpPr>
          <p:spPr bwMode="auto">
            <a:xfrm>
              <a:off x="3744" y="432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7326" name="Rectangle 1344"/>
            <p:cNvSpPr>
              <a:spLocks noChangeArrowheads="1"/>
            </p:cNvSpPr>
            <p:nvPr/>
          </p:nvSpPr>
          <p:spPr bwMode="auto">
            <a:xfrm>
              <a:off x="3456" y="432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7327" name="Rectangle 1345"/>
            <p:cNvSpPr>
              <a:spLocks noChangeArrowheads="1"/>
            </p:cNvSpPr>
            <p:nvPr/>
          </p:nvSpPr>
          <p:spPr bwMode="auto">
            <a:xfrm>
              <a:off x="3168" y="432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7328" name="Rectangle 1346"/>
            <p:cNvSpPr>
              <a:spLocks noChangeArrowheads="1"/>
            </p:cNvSpPr>
            <p:nvPr/>
          </p:nvSpPr>
          <p:spPr bwMode="auto">
            <a:xfrm>
              <a:off x="2880" y="432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7329" name="Rectangle 1347"/>
            <p:cNvSpPr>
              <a:spLocks noChangeArrowheads="1"/>
            </p:cNvSpPr>
            <p:nvPr/>
          </p:nvSpPr>
          <p:spPr bwMode="auto">
            <a:xfrm>
              <a:off x="2592" y="432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7330" name="Rectangle 1348"/>
            <p:cNvSpPr>
              <a:spLocks noChangeArrowheads="1"/>
            </p:cNvSpPr>
            <p:nvPr/>
          </p:nvSpPr>
          <p:spPr bwMode="auto">
            <a:xfrm>
              <a:off x="4032" y="432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</p:grpSp>
      <p:grpSp>
        <p:nvGrpSpPr>
          <p:cNvPr id="7175" name="Group 1349"/>
          <p:cNvGrpSpPr>
            <a:grpSpLocks/>
          </p:cNvGrpSpPr>
          <p:nvPr/>
        </p:nvGrpSpPr>
        <p:grpSpPr bwMode="auto">
          <a:xfrm>
            <a:off x="4799013" y="2044700"/>
            <a:ext cx="4114800" cy="457200"/>
            <a:chOff x="1728" y="432"/>
            <a:chExt cx="2592" cy="288"/>
          </a:xfrm>
        </p:grpSpPr>
        <p:sp>
          <p:nvSpPr>
            <p:cNvPr id="7313" name="Rectangle 1350"/>
            <p:cNvSpPr>
              <a:spLocks noChangeArrowheads="1"/>
            </p:cNvSpPr>
            <p:nvPr/>
          </p:nvSpPr>
          <p:spPr bwMode="auto">
            <a:xfrm>
              <a:off x="2304" y="432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7314" name="Rectangle 1351"/>
            <p:cNvSpPr>
              <a:spLocks noChangeArrowheads="1"/>
            </p:cNvSpPr>
            <p:nvPr/>
          </p:nvSpPr>
          <p:spPr bwMode="auto">
            <a:xfrm>
              <a:off x="2016" y="432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7315" name="Rectangle 1352"/>
            <p:cNvSpPr>
              <a:spLocks noChangeArrowheads="1"/>
            </p:cNvSpPr>
            <p:nvPr/>
          </p:nvSpPr>
          <p:spPr bwMode="auto">
            <a:xfrm>
              <a:off x="1728" y="432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7316" name="Rectangle 1353"/>
            <p:cNvSpPr>
              <a:spLocks noChangeArrowheads="1"/>
            </p:cNvSpPr>
            <p:nvPr/>
          </p:nvSpPr>
          <p:spPr bwMode="auto">
            <a:xfrm>
              <a:off x="3744" y="432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7317" name="Rectangle 1354"/>
            <p:cNvSpPr>
              <a:spLocks noChangeArrowheads="1"/>
            </p:cNvSpPr>
            <p:nvPr/>
          </p:nvSpPr>
          <p:spPr bwMode="auto">
            <a:xfrm>
              <a:off x="3456" y="432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7318" name="Rectangle 1355"/>
            <p:cNvSpPr>
              <a:spLocks noChangeArrowheads="1"/>
            </p:cNvSpPr>
            <p:nvPr/>
          </p:nvSpPr>
          <p:spPr bwMode="auto">
            <a:xfrm>
              <a:off x="3168" y="432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7319" name="Rectangle 1356"/>
            <p:cNvSpPr>
              <a:spLocks noChangeArrowheads="1"/>
            </p:cNvSpPr>
            <p:nvPr/>
          </p:nvSpPr>
          <p:spPr bwMode="auto">
            <a:xfrm>
              <a:off x="2880" y="432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7320" name="Rectangle 1357"/>
            <p:cNvSpPr>
              <a:spLocks noChangeArrowheads="1"/>
            </p:cNvSpPr>
            <p:nvPr/>
          </p:nvSpPr>
          <p:spPr bwMode="auto">
            <a:xfrm>
              <a:off x="2592" y="432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7321" name="Rectangle 1358"/>
            <p:cNvSpPr>
              <a:spLocks noChangeArrowheads="1"/>
            </p:cNvSpPr>
            <p:nvPr/>
          </p:nvSpPr>
          <p:spPr bwMode="auto">
            <a:xfrm>
              <a:off x="4032" y="432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</p:grpSp>
      <p:grpSp>
        <p:nvGrpSpPr>
          <p:cNvPr id="7176" name="Group 1359"/>
          <p:cNvGrpSpPr>
            <a:grpSpLocks/>
          </p:cNvGrpSpPr>
          <p:nvPr/>
        </p:nvGrpSpPr>
        <p:grpSpPr bwMode="auto">
          <a:xfrm>
            <a:off x="4799013" y="5689600"/>
            <a:ext cx="4114800" cy="457200"/>
            <a:chOff x="1728" y="432"/>
            <a:chExt cx="2592" cy="288"/>
          </a:xfrm>
        </p:grpSpPr>
        <p:sp>
          <p:nvSpPr>
            <p:cNvPr id="7304" name="Rectangle 1360"/>
            <p:cNvSpPr>
              <a:spLocks noChangeArrowheads="1"/>
            </p:cNvSpPr>
            <p:nvPr/>
          </p:nvSpPr>
          <p:spPr bwMode="auto">
            <a:xfrm>
              <a:off x="2304" y="432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7305" name="Rectangle 1361"/>
            <p:cNvSpPr>
              <a:spLocks noChangeArrowheads="1"/>
            </p:cNvSpPr>
            <p:nvPr/>
          </p:nvSpPr>
          <p:spPr bwMode="auto">
            <a:xfrm>
              <a:off x="2016" y="432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7306" name="Rectangle 1362"/>
            <p:cNvSpPr>
              <a:spLocks noChangeArrowheads="1"/>
            </p:cNvSpPr>
            <p:nvPr/>
          </p:nvSpPr>
          <p:spPr bwMode="auto">
            <a:xfrm>
              <a:off x="1728" y="432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7307" name="Rectangle 1363"/>
            <p:cNvSpPr>
              <a:spLocks noChangeArrowheads="1"/>
            </p:cNvSpPr>
            <p:nvPr/>
          </p:nvSpPr>
          <p:spPr bwMode="auto">
            <a:xfrm>
              <a:off x="3744" y="432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7308" name="Rectangle 1364"/>
            <p:cNvSpPr>
              <a:spLocks noChangeArrowheads="1"/>
            </p:cNvSpPr>
            <p:nvPr/>
          </p:nvSpPr>
          <p:spPr bwMode="auto">
            <a:xfrm>
              <a:off x="3456" y="432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7309" name="Rectangle 1365"/>
            <p:cNvSpPr>
              <a:spLocks noChangeArrowheads="1"/>
            </p:cNvSpPr>
            <p:nvPr/>
          </p:nvSpPr>
          <p:spPr bwMode="auto">
            <a:xfrm>
              <a:off x="3168" y="432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7310" name="Rectangle 1366"/>
            <p:cNvSpPr>
              <a:spLocks noChangeArrowheads="1"/>
            </p:cNvSpPr>
            <p:nvPr/>
          </p:nvSpPr>
          <p:spPr bwMode="auto">
            <a:xfrm>
              <a:off x="2880" y="432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7311" name="Rectangle 1367"/>
            <p:cNvSpPr>
              <a:spLocks noChangeArrowheads="1"/>
            </p:cNvSpPr>
            <p:nvPr/>
          </p:nvSpPr>
          <p:spPr bwMode="auto">
            <a:xfrm>
              <a:off x="2592" y="432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7312" name="Rectangle 1368"/>
            <p:cNvSpPr>
              <a:spLocks noChangeArrowheads="1"/>
            </p:cNvSpPr>
            <p:nvPr/>
          </p:nvSpPr>
          <p:spPr bwMode="auto">
            <a:xfrm>
              <a:off x="4032" y="432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</p:grpSp>
      <p:grpSp>
        <p:nvGrpSpPr>
          <p:cNvPr id="7177" name="Group 1369"/>
          <p:cNvGrpSpPr>
            <a:grpSpLocks/>
          </p:cNvGrpSpPr>
          <p:nvPr/>
        </p:nvGrpSpPr>
        <p:grpSpPr bwMode="auto">
          <a:xfrm>
            <a:off x="4799013" y="2501900"/>
            <a:ext cx="4114800" cy="457200"/>
            <a:chOff x="1728" y="432"/>
            <a:chExt cx="2592" cy="288"/>
          </a:xfrm>
        </p:grpSpPr>
        <p:sp>
          <p:nvSpPr>
            <p:cNvPr id="7295" name="Rectangle 1370"/>
            <p:cNvSpPr>
              <a:spLocks noChangeArrowheads="1"/>
            </p:cNvSpPr>
            <p:nvPr/>
          </p:nvSpPr>
          <p:spPr bwMode="auto">
            <a:xfrm>
              <a:off x="2304" y="432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7296" name="Rectangle 1371"/>
            <p:cNvSpPr>
              <a:spLocks noChangeArrowheads="1"/>
            </p:cNvSpPr>
            <p:nvPr/>
          </p:nvSpPr>
          <p:spPr bwMode="auto">
            <a:xfrm>
              <a:off x="2016" y="432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7297" name="Rectangle 1372"/>
            <p:cNvSpPr>
              <a:spLocks noChangeArrowheads="1"/>
            </p:cNvSpPr>
            <p:nvPr/>
          </p:nvSpPr>
          <p:spPr bwMode="auto">
            <a:xfrm>
              <a:off x="1728" y="432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7298" name="Rectangle 1373"/>
            <p:cNvSpPr>
              <a:spLocks noChangeArrowheads="1"/>
            </p:cNvSpPr>
            <p:nvPr/>
          </p:nvSpPr>
          <p:spPr bwMode="auto">
            <a:xfrm>
              <a:off x="3744" y="432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7299" name="Rectangle 1374"/>
            <p:cNvSpPr>
              <a:spLocks noChangeArrowheads="1"/>
            </p:cNvSpPr>
            <p:nvPr/>
          </p:nvSpPr>
          <p:spPr bwMode="auto">
            <a:xfrm>
              <a:off x="3456" y="432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7300" name="Rectangle 1375"/>
            <p:cNvSpPr>
              <a:spLocks noChangeArrowheads="1"/>
            </p:cNvSpPr>
            <p:nvPr/>
          </p:nvSpPr>
          <p:spPr bwMode="auto">
            <a:xfrm>
              <a:off x="3168" y="432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7301" name="Rectangle 1376"/>
            <p:cNvSpPr>
              <a:spLocks noChangeArrowheads="1"/>
            </p:cNvSpPr>
            <p:nvPr/>
          </p:nvSpPr>
          <p:spPr bwMode="auto">
            <a:xfrm>
              <a:off x="2880" y="432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7302" name="Rectangle 1377"/>
            <p:cNvSpPr>
              <a:spLocks noChangeArrowheads="1"/>
            </p:cNvSpPr>
            <p:nvPr/>
          </p:nvSpPr>
          <p:spPr bwMode="auto">
            <a:xfrm>
              <a:off x="2592" y="432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7303" name="Rectangle 1378"/>
            <p:cNvSpPr>
              <a:spLocks noChangeArrowheads="1"/>
            </p:cNvSpPr>
            <p:nvPr/>
          </p:nvSpPr>
          <p:spPr bwMode="auto">
            <a:xfrm>
              <a:off x="4032" y="432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</p:grpSp>
      <p:grpSp>
        <p:nvGrpSpPr>
          <p:cNvPr id="7178" name="Group 1379"/>
          <p:cNvGrpSpPr>
            <a:grpSpLocks/>
          </p:cNvGrpSpPr>
          <p:nvPr/>
        </p:nvGrpSpPr>
        <p:grpSpPr bwMode="auto">
          <a:xfrm>
            <a:off x="4799013" y="3868738"/>
            <a:ext cx="4114800" cy="457200"/>
            <a:chOff x="1728" y="432"/>
            <a:chExt cx="2592" cy="288"/>
          </a:xfrm>
        </p:grpSpPr>
        <p:sp>
          <p:nvSpPr>
            <p:cNvPr id="7286" name="Rectangle 1380"/>
            <p:cNvSpPr>
              <a:spLocks noChangeArrowheads="1"/>
            </p:cNvSpPr>
            <p:nvPr/>
          </p:nvSpPr>
          <p:spPr bwMode="auto">
            <a:xfrm>
              <a:off x="2304" y="432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7287" name="Rectangle 1381"/>
            <p:cNvSpPr>
              <a:spLocks noChangeArrowheads="1"/>
            </p:cNvSpPr>
            <p:nvPr/>
          </p:nvSpPr>
          <p:spPr bwMode="auto">
            <a:xfrm>
              <a:off x="2016" y="432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7288" name="Rectangle 1382"/>
            <p:cNvSpPr>
              <a:spLocks noChangeArrowheads="1"/>
            </p:cNvSpPr>
            <p:nvPr/>
          </p:nvSpPr>
          <p:spPr bwMode="auto">
            <a:xfrm>
              <a:off x="1728" y="432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7289" name="Rectangle 1383"/>
            <p:cNvSpPr>
              <a:spLocks noChangeArrowheads="1"/>
            </p:cNvSpPr>
            <p:nvPr/>
          </p:nvSpPr>
          <p:spPr bwMode="auto">
            <a:xfrm>
              <a:off x="3744" y="432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7290" name="Rectangle 1384"/>
            <p:cNvSpPr>
              <a:spLocks noChangeArrowheads="1"/>
            </p:cNvSpPr>
            <p:nvPr/>
          </p:nvSpPr>
          <p:spPr bwMode="auto">
            <a:xfrm>
              <a:off x="3456" y="432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7291" name="Rectangle 1385"/>
            <p:cNvSpPr>
              <a:spLocks noChangeArrowheads="1"/>
            </p:cNvSpPr>
            <p:nvPr/>
          </p:nvSpPr>
          <p:spPr bwMode="auto">
            <a:xfrm>
              <a:off x="3168" y="432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7292" name="Rectangle 1386"/>
            <p:cNvSpPr>
              <a:spLocks noChangeArrowheads="1"/>
            </p:cNvSpPr>
            <p:nvPr/>
          </p:nvSpPr>
          <p:spPr bwMode="auto">
            <a:xfrm>
              <a:off x="2880" y="432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7293" name="Rectangle 1387"/>
            <p:cNvSpPr>
              <a:spLocks noChangeArrowheads="1"/>
            </p:cNvSpPr>
            <p:nvPr/>
          </p:nvSpPr>
          <p:spPr bwMode="auto">
            <a:xfrm>
              <a:off x="2592" y="432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7294" name="Rectangle 1388"/>
            <p:cNvSpPr>
              <a:spLocks noChangeArrowheads="1"/>
            </p:cNvSpPr>
            <p:nvPr/>
          </p:nvSpPr>
          <p:spPr bwMode="auto">
            <a:xfrm>
              <a:off x="4032" y="432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</p:grpSp>
      <p:grpSp>
        <p:nvGrpSpPr>
          <p:cNvPr id="7179" name="Group 1389"/>
          <p:cNvGrpSpPr>
            <a:grpSpLocks/>
          </p:cNvGrpSpPr>
          <p:nvPr/>
        </p:nvGrpSpPr>
        <p:grpSpPr bwMode="auto">
          <a:xfrm>
            <a:off x="4799013" y="4778375"/>
            <a:ext cx="4114800" cy="457200"/>
            <a:chOff x="1728" y="432"/>
            <a:chExt cx="2592" cy="288"/>
          </a:xfrm>
        </p:grpSpPr>
        <p:sp>
          <p:nvSpPr>
            <p:cNvPr id="7277" name="Rectangle 1390"/>
            <p:cNvSpPr>
              <a:spLocks noChangeArrowheads="1"/>
            </p:cNvSpPr>
            <p:nvPr/>
          </p:nvSpPr>
          <p:spPr bwMode="auto">
            <a:xfrm>
              <a:off x="2304" y="432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7278" name="Rectangle 1391"/>
            <p:cNvSpPr>
              <a:spLocks noChangeArrowheads="1"/>
            </p:cNvSpPr>
            <p:nvPr/>
          </p:nvSpPr>
          <p:spPr bwMode="auto">
            <a:xfrm>
              <a:off x="2016" y="432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7279" name="Rectangle 1392"/>
            <p:cNvSpPr>
              <a:spLocks noChangeArrowheads="1"/>
            </p:cNvSpPr>
            <p:nvPr/>
          </p:nvSpPr>
          <p:spPr bwMode="auto">
            <a:xfrm>
              <a:off x="1728" y="432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7280" name="Rectangle 1393"/>
            <p:cNvSpPr>
              <a:spLocks noChangeArrowheads="1"/>
            </p:cNvSpPr>
            <p:nvPr/>
          </p:nvSpPr>
          <p:spPr bwMode="auto">
            <a:xfrm>
              <a:off x="3744" y="432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7281" name="Rectangle 1394"/>
            <p:cNvSpPr>
              <a:spLocks noChangeArrowheads="1"/>
            </p:cNvSpPr>
            <p:nvPr/>
          </p:nvSpPr>
          <p:spPr bwMode="auto">
            <a:xfrm>
              <a:off x="3456" y="432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7282" name="Rectangle 1395"/>
            <p:cNvSpPr>
              <a:spLocks noChangeArrowheads="1"/>
            </p:cNvSpPr>
            <p:nvPr/>
          </p:nvSpPr>
          <p:spPr bwMode="auto">
            <a:xfrm>
              <a:off x="3168" y="432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7283" name="Rectangle 1396"/>
            <p:cNvSpPr>
              <a:spLocks noChangeArrowheads="1"/>
            </p:cNvSpPr>
            <p:nvPr/>
          </p:nvSpPr>
          <p:spPr bwMode="auto">
            <a:xfrm>
              <a:off x="2880" y="432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7284" name="Rectangle 1397"/>
            <p:cNvSpPr>
              <a:spLocks noChangeArrowheads="1"/>
            </p:cNvSpPr>
            <p:nvPr/>
          </p:nvSpPr>
          <p:spPr bwMode="auto">
            <a:xfrm>
              <a:off x="2592" y="432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7285" name="Rectangle 1398"/>
            <p:cNvSpPr>
              <a:spLocks noChangeArrowheads="1"/>
            </p:cNvSpPr>
            <p:nvPr/>
          </p:nvSpPr>
          <p:spPr bwMode="auto">
            <a:xfrm>
              <a:off x="4032" y="432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</p:grpSp>
      <p:grpSp>
        <p:nvGrpSpPr>
          <p:cNvPr id="7180" name="Group 1399"/>
          <p:cNvGrpSpPr>
            <a:grpSpLocks/>
          </p:cNvGrpSpPr>
          <p:nvPr/>
        </p:nvGrpSpPr>
        <p:grpSpPr bwMode="auto">
          <a:xfrm>
            <a:off x="4799013" y="3413125"/>
            <a:ext cx="4114800" cy="457200"/>
            <a:chOff x="1728" y="432"/>
            <a:chExt cx="2592" cy="288"/>
          </a:xfrm>
        </p:grpSpPr>
        <p:sp>
          <p:nvSpPr>
            <p:cNvPr id="7268" name="Rectangle 1400"/>
            <p:cNvSpPr>
              <a:spLocks noChangeArrowheads="1"/>
            </p:cNvSpPr>
            <p:nvPr/>
          </p:nvSpPr>
          <p:spPr bwMode="auto">
            <a:xfrm>
              <a:off x="2304" y="432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7269" name="Rectangle 1401"/>
            <p:cNvSpPr>
              <a:spLocks noChangeArrowheads="1"/>
            </p:cNvSpPr>
            <p:nvPr/>
          </p:nvSpPr>
          <p:spPr bwMode="auto">
            <a:xfrm>
              <a:off x="2016" y="432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7270" name="Rectangle 1402"/>
            <p:cNvSpPr>
              <a:spLocks noChangeArrowheads="1"/>
            </p:cNvSpPr>
            <p:nvPr/>
          </p:nvSpPr>
          <p:spPr bwMode="auto">
            <a:xfrm>
              <a:off x="1728" y="432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7271" name="Rectangle 1403"/>
            <p:cNvSpPr>
              <a:spLocks noChangeArrowheads="1"/>
            </p:cNvSpPr>
            <p:nvPr/>
          </p:nvSpPr>
          <p:spPr bwMode="auto">
            <a:xfrm>
              <a:off x="3744" y="432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7272" name="Rectangle 1404"/>
            <p:cNvSpPr>
              <a:spLocks noChangeArrowheads="1"/>
            </p:cNvSpPr>
            <p:nvPr/>
          </p:nvSpPr>
          <p:spPr bwMode="auto">
            <a:xfrm>
              <a:off x="3456" y="432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7273" name="Rectangle 1405"/>
            <p:cNvSpPr>
              <a:spLocks noChangeArrowheads="1"/>
            </p:cNvSpPr>
            <p:nvPr/>
          </p:nvSpPr>
          <p:spPr bwMode="auto">
            <a:xfrm>
              <a:off x="3168" y="432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7274" name="Rectangle 1406"/>
            <p:cNvSpPr>
              <a:spLocks noChangeArrowheads="1"/>
            </p:cNvSpPr>
            <p:nvPr/>
          </p:nvSpPr>
          <p:spPr bwMode="auto">
            <a:xfrm>
              <a:off x="2880" y="432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7275" name="Rectangle 1407"/>
            <p:cNvSpPr>
              <a:spLocks noChangeArrowheads="1"/>
            </p:cNvSpPr>
            <p:nvPr/>
          </p:nvSpPr>
          <p:spPr bwMode="auto">
            <a:xfrm>
              <a:off x="2592" y="432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7276" name="Rectangle 1408"/>
            <p:cNvSpPr>
              <a:spLocks noChangeArrowheads="1"/>
            </p:cNvSpPr>
            <p:nvPr/>
          </p:nvSpPr>
          <p:spPr bwMode="auto">
            <a:xfrm>
              <a:off x="4032" y="432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</p:grpSp>
      <p:grpSp>
        <p:nvGrpSpPr>
          <p:cNvPr id="7181" name="Group 1409"/>
          <p:cNvGrpSpPr>
            <a:grpSpLocks/>
          </p:cNvGrpSpPr>
          <p:nvPr/>
        </p:nvGrpSpPr>
        <p:grpSpPr bwMode="auto">
          <a:xfrm>
            <a:off x="4799013" y="2954338"/>
            <a:ext cx="4114800" cy="457200"/>
            <a:chOff x="1728" y="432"/>
            <a:chExt cx="2592" cy="288"/>
          </a:xfrm>
        </p:grpSpPr>
        <p:sp>
          <p:nvSpPr>
            <p:cNvPr id="7259" name="Rectangle 1410"/>
            <p:cNvSpPr>
              <a:spLocks noChangeArrowheads="1"/>
            </p:cNvSpPr>
            <p:nvPr/>
          </p:nvSpPr>
          <p:spPr bwMode="auto">
            <a:xfrm>
              <a:off x="2304" y="432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7260" name="Rectangle 1411"/>
            <p:cNvSpPr>
              <a:spLocks noChangeArrowheads="1"/>
            </p:cNvSpPr>
            <p:nvPr/>
          </p:nvSpPr>
          <p:spPr bwMode="auto">
            <a:xfrm>
              <a:off x="2016" y="432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7261" name="Rectangle 1412"/>
            <p:cNvSpPr>
              <a:spLocks noChangeArrowheads="1"/>
            </p:cNvSpPr>
            <p:nvPr/>
          </p:nvSpPr>
          <p:spPr bwMode="auto">
            <a:xfrm>
              <a:off x="1728" y="432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7262" name="Rectangle 1413"/>
            <p:cNvSpPr>
              <a:spLocks noChangeArrowheads="1"/>
            </p:cNvSpPr>
            <p:nvPr/>
          </p:nvSpPr>
          <p:spPr bwMode="auto">
            <a:xfrm>
              <a:off x="3744" y="432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7263" name="Rectangle 1414"/>
            <p:cNvSpPr>
              <a:spLocks noChangeArrowheads="1"/>
            </p:cNvSpPr>
            <p:nvPr/>
          </p:nvSpPr>
          <p:spPr bwMode="auto">
            <a:xfrm>
              <a:off x="3456" y="432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7264" name="Rectangle 1415"/>
            <p:cNvSpPr>
              <a:spLocks noChangeArrowheads="1"/>
            </p:cNvSpPr>
            <p:nvPr/>
          </p:nvSpPr>
          <p:spPr bwMode="auto">
            <a:xfrm>
              <a:off x="3168" y="432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7265" name="Rectangle 1416"/>
            <p:cNvSpPr>
              <a:spLocks noChangeArrowheads="1"/>
            </p:cNvSpPr>
            <p:nvPr/>
          </p:nvSpPr>
          <p:spPr bwMode="auto">
            <a:xfrm>
              <a:off x="2880" y="432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7266" name="Rectangle 1417"/>
            <p:cNvSpPr>
              <a:spLocks noChangeArrowheads="1"/>
            </p:cNvSpPr>
            <p:nvPr/>
          </p:nvSpPr>
          <p:spPr bwMode="auto">
            <a:xfrm>
              <a:off x="2592" y="432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7267" name="Rectangle 1418"/>
            <p:cNvSpPr>
              <a:spLocks noChangeArrowheads="1"/>
            </p:cNvSpPr>
            <p:nvPr/>
          </p:nvSpPr>
          <p:spPr bwMode="auto">
            <a:xfrm>
              <a:off x="4032" y="432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</p:grpSp>
      <p:grpSp>
        <p:nvGrpSpPr>
          <p:cNvPr id="7182" name="Group 1419"/>
          <p:cNvGrpSpPr>
            <a:grpSpLocks/>
          </p:cNvGrpSpPr>
          <p:nvPr/>
        </p:nvGrpSpPr>
        <p:grpSpPr bwMode="auto">
          <a:xfrm>
            <a:off x="4799013" y="5233988"/>
            <a:ext cx="4114800" cy="457200"/>
            <a:chOff x="1728" y="432"/>
            <a:chExt cx="2592" cy="288"/>
          </a:xfrm>
        </p:grpSpPr>
        <p:sp>
          <p:nvSpPr>
            <p:cNvPr id="7250" name="Rectangle 1420"/>
            <p:cNvSpPr>
              <a:spLocks noChangeArrowheads="1"/>
            </p:cNvSpPr>
            <p:nvPr/>
          </p:nvSpPr>
          <p:spPr bwMode="auto">
            <a:xfrm>
              <a:off x="2304" y="432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7251" name="Rectangle 1421"/>
            <p:cNvSpPr>
              <a:spLocks noChangeArrowheads="1"/>
            </p:cNvSpPr>
            <p:nvPr/>
          </p:nvSpPr>
          <p:spPr bwMode="auto">
            <a:xfrm>
              <a:off x="2016" y="432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7252" name="Rectangle 1422"/>
            <p:cNvSpPr>
              <a:spLocks noChangeArrowheads="1"/>
            </p:cNvSpPr>
            <p:nvPr/>
          </p:nvSpPr>
          <p:spPr bwMode="auto">
            <a:xfrm>
              <a:off x="1728" y="432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7253" name="Rectangle 1423"/>
            <p:cNvSpPr>
              <a:spLocks noChangeArrowheads="1"/>
            </p:cNvSpPr>
            <p:nvPr/>
          </p:nvSpPr>
          <p:spPr bwMode="auto">
            <a:xfrm>
              <a:off x="3744" y="432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7254" name="Rectangle 1424"/>
            <p:cNvSpPr>
              <a:spLocks noChangeArrowheads="1"/>
            </p:cNvSpPr>
            <p:nvPr/>
          </p:nvSpPr>
          <p:spPr bwMode="auto">
            <a:xfrm>
              <a:off x="3456" y="432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7255" name="Rectangle 1425"/>
            <p:cNvSpPr>
              <a:spLocks noChangeArrowheads="1"/>
            </p:cNvSpPr>
            <p:nvPr/>
          </p:nvSpPr>
          <p:spPr bwMode="auto">
            <a:xfrm>
              <a:off x="3168" y="432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7256" name="Rectangle 1426"/>
            <p:cNvSpPr>
              <a:spLocks noChangeArrowheads="1"/>
            </p:cNvSpPr>
            <p:nvPr/>
          </p:nvSpPr>
          <p:spPr bwMode="auto">
            <a:xfrm>
              <a:off x="2880" y="432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7257" name="Rectangle 1427"/>
            <p:cNvSpPr>
              <a:spLocks noChangeArrowheads="1"/>
            </p:cNvSpPr>
            <p:nvPr/>
          </p:nvSpPr>
          <p:spPr bwMode="auto">
            <a:xfrm>
              <a:off x="2592" y="432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7258" name="Rectangle 1428"/>
            <p:cNvSpPr>
              <a:spLocks noChangeArrowheads="1"/>
            </p:cNvSpPr>
            <p:nvPr/>
          </p:nvSpPr>
          <p:spPr bwMode="auto">
            <a:xfrm>
              <a:off x="4032" y="432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</p:grpSp>
      <p:grpSp>
        <p:nvGrpSpPr>
          <p:cNvPr id="7183" name="Group 1429"/>
          <p:cNvGrpSpPr>
            <a:grpSpLocks/>
          </p:cNvGrpSpPr>
          <p:nvPr/>
        </p:nvGrpSpPr>
        <p:grpSpPr bwMode="auto">
          <a:xfrm>
            <a:off x="4799013" y="2046288"/>
            <a:ext cx="4114800" cy="457200"/>
            <a:chOff x="1728" y="432"/>
            <a:chExt cx="2592" cy="288"/>
          </a:xfrm>
        </p:grpSpPr>
        <p:sp>
          <p:nvSpPr>
            <p:cNvPr id="7241" name="Rectangle 1430"/>
            <p:cNvSpPr>
              <a:spLocks noChangeArrowheads="1"/>
            </p:cNvSpPr>
            <p:nvPr/>
          </p:nvSpPr>
          <p:spPr bwMode="auto">
            <a:xfrm>
              <a:off x="2304" y="432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rgbClr val="FF00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7242" name="Rectangle 1431"/>
            <p:cNvSpPr>
              <a:spLocks noChangeArrowheads="1"/>
            </p:cNvSpPr>
            <p:nvPr/>
          </p:nvSpPr>
          <p:spPr bwMode="auto">
            <a:xfrm>
              <a:off x="2016" y="432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rgbClr val="FF00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7243" name="Rectangle 1432"/>
            <p:cNvSpPr>
              <a:spLocks noChangeArrowheads="1"/>
            </p:cNvSpPr>
            <p:nvPr/>
          </p:nvSpPr>
          <p:spPr bwMode="auto">
            <a:xfrm>
              <a:off x="1728" y="432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rgbClr val="FF00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7244" name="Rectangle 1433"/>
            <p:cNvSpPr>
              <a:spLocks noChangeArrowheads="1"/>
            </p:cNvSpPr>
            <p:nvPr/>
          </p:nvSpPr>
          <p:spPr bwMode="auto">
            <a:xfrm>
              <a:off x="3744" y="432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rgbClr val="FF00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7245" name="Rectangle 1434"/>
            <p:cNvSpPr>
              <a:spLocks noChangeArrowheads="1"/>
            </p:cNvSpPr>
            <p:nvPr/>
          </p:nvSpPr>
          <p:spPr bwMode="auto">
            <a:xfrm>
              <a:off x="3456" y="432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rgbClr val="FF00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7246" name="Rectangle 1435"/>
            <p:cNvSpPr>
              <a:spLocks noChangeArrowheads="1"/>
            </p:cNvSpPr>
            <p:nvPr/>
          </p:nvSpPr>
          <p:spPr bwMode="auto">
            <a:xfrm>
              <a:off x="3168" y="432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rgbClr val="FF00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7247" name="Rectangle 1436"/>
            <p:cNvSpPr>
              <a:spLocks noChangeArrowheads="1"/>
            </p:cNvSpPr>
            <p:nvPr/>
          </p:nvSpPr>
          <p:spPr bwMode="auto">
            <a:xfrm>
              <a:off x="2880" y="432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rgbClr val="FF00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7248" name="Rectangle 1437"/>
            <p:cNvSpPr>
              <a:spLocks noChangeArrowheads="1"/>
            </p:cNvSpPr>
            <p:nvPr/>
          </p:nvSpPr>
          <p:spPr bwMode="auto">
            <a:xfrm>
              <a:off x="2592" y="432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rgbClr val="FF00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7249" name="Rectangle 1438"/>
            <p:cNvSpPr>
              <a:spLocks noChangeArrowheads="1"/>
            </p:cNvSpPr>
            <p:nvPr/>
          </p:nvSpPr>
          <p:spPr bwMode="auto">
            <a:xfrm>
              <a:off x="4032" y="432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rgbClr val="FF00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</p:grpSp>
      <p:grpSp>
        <p:nvGrpSpPr>
          <p:cNvPr id="7184" name="Group 1439"/>
          <p:cNvGrpSpPr>
            <a:grpSpLocks/>
          </p:cNvGrpSpPr>
          <p:nvPr/>
        </p:nvGrpSpPr>
        <p:grpSpPr bwMode="auto">
          <a:xfrm>
            <a:off x="4799013" y="5688013"/>
            <a:ext cx="4114800" cy="457200"/>
            <a:chOff x="1728" y="432"/>
            <a:chExt cx="2592" cy="288"/>
          </a:xfrm>
        </p:grpSpPr>
        <p:sp>
          <p:nvSpPr>
            <p:cNvPr id="7232" name="Rectangle 1440"/>
            <p:cNvSpPr>
              <a:spLocks noChangeArrowheads="1"/>
            </p:cNvSpPr>
            <p:nvPr/>
          </p:nvSpPr>
          <p:spPr bwMode="auto">
            <a:xfrm>
              <a:off x="2304" y="432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rgbClr val="FF00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7233" name="Rectangle 1441"/>
            <p:cNvSpPr>
              <a:spLocks noChangeArrowheads="1"/>
            </p:cNvSpPr>
            <p:nvPr/>
          </p:nvSpPr>
          <p:spPr bwMode="auto">
            <a:xfrm>
              <a:off x="2016" y="432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rgbClr val="FF00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7234" name="Rectangle 1442"/>
            <p:cNvSpPr>
              <a:spLocks noChangeArrowheads="1"/>
            </p:cNvSpPr>
            <p:nvPr/>
          </p:nvSpPr>
          <p:spPr bwMode="auto">
            <a:xfrm>
              <a:off x="1728" y="432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rgbClr val="FF00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7235" name="Rectangle 1443"/>
            <p:cNvSpPr>
              <a:spLocks noChangeArrowheads="1"/>
            </p:cNvSpPr>
            <p:nvPr/>
          </p:nvSpPr>
          <p:spPr bwMode="auto">
            <a:xfrm>
              <a:off x="3744" y="432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rgbClr val="FF00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7236" name="Rectangle 1444"/>
            <p:cNvSpPr>
              <a:spLocks noChangeArrowheads="1"/>
            </p:cNvSpPr>
            <p:nvPr/>
          </p:nvSpPr>
          <p:spPr bwMode="auto">
            <a:xfrm>
              <a:off x="3456" y="432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rgbClr val="FF00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7237" name="Rectangle 1445"/>
            <p:cNvSpPr>
              <a:spLocks noChangeArrowheads="1"/>
            </p:cNvSpPr>
            <p:nvPr/>
          </p:nvSpPr>
          <p:spPr bwMode="auto">
            <a:xfrm>
              <a:off x="3168" y="432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rgbClr val="FF00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7238" name="Rectangle 1446"/>
            <p:cNvSpPr>
              <a:spLocks noChangeArrowheads="1"/>
            </p:cNvSpPr>
            <p:nvPr/>
          </p:nvSpPr>
          <p:spPr bwMode="auto">
            <a:xfrm>
              <a:off x="2880" y="432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rgbClr val="FF00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7239" name="Rectangle 1447"/>
            <p:cNvSpPr>
              <a:spLocks noChangeArrowheads="1"/>
            </p:cNvSpPr>
            <p:nvPr/>
          </p:nvSpPr>
          <p:spPr bwMode="auto">
            <a:xfrm>
              <a:off x="2592" y="432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rgbClr val="FF00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7240" name="Rectangle 1448"/>
            <p:cNvSpPr>
              <a:spLocks noChangeArrowheads="1"/>
            </p:cNvSpPr>
            <p:nvPr/>
          </p:nvSpPr>
          <p:spPr bwMode="auto">
            <a:xfrm>
              <a:off x="4032" y="432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rgbClr val="FF00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</p:grpSp>
      <p:grpSp>
        <p:nvGrpSpPr>
          <p:cNvPr id="7185" name="Group 1449"/>
          <p:cNvGrpSpPr>
            <a:grpSpLocks/>
          </p:cNvGrpSpPr>
          <p:nvPr/>
        </p:nvGrpSpPr>
        <p:grpSpPr bwMode="auto">
          <a:xfrm rot="5400000">
            <a:off x="6626225" y="3871913"/>
            <a:ext cx="4114800" cy="457200"/>
            <a:chOff x="1728" y="432"/>
            <a:chExt cx="2592" cy="288"/>
          </a:xfrm>
        </p:grpSpPr>
        <p:sp>
          <p:nvSpPr>
            <p:cNvPr id="7223" name="Rectangle 1450"/>
            <p:cNvSpPr>
              <a:spLocks noChangeArrowheads="1"/>
            </p:cNvSpPr>
            <p:nvPr/>
          </p:nvSpPr>
          <p:spPr bwMode="auto">
            <a:xfrm>
              <a:off x="2304" y="432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rgbClr val="FF00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7224" name="Rectangle 1451"/>
            <p:cNvSpPr>
              <a:spLocks noChangeArrowheads="1"/>
            </p:cNvSpPr>
            <p:nvPr/>
          </p:nvSpPr>
          <p:spPr bwMode="auto">
            <a:xfrm>
              <a:off x="2016" y="432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rgbClr val="FF00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7225" name="Rectangle 1452"/>
            <p:cNvSpPr>
              <a:spLocks noChangeArrowheads="1"/>
            </p:cNvSpPr>
            <p:nvPr/>
          </p:nvSpPr>
          <p:spPr bwMode="auto">
            <a:xfrm>
              <a:off x="1728" y="432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rgbClr val="FF00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7226" name="Rectangle 1453"/>
            <p:cNvSpPr>
              <a:spLocks noChangeArrowheads="1"/>
            </p:cNvSpPr>
            <p:nvPr/>
          </p:nvSpPr>
          <p:spPr bwMode="auto">
            <a:xfrm>
              <a:off x="3744" y="432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rgbClr val="FF00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7227" name="Rectangle 1454"/>
            <p:cNvSpPr>
              <a:spLocks noChangeArrowheads="1"/>
            </p:cNvSpPr>
            <p:nvPr/>
          </p:nvSpPr>
          <p:spPr bwMode="auto">
            <a:xfrm>
              <a:off x="3456" y="432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rgbClr val="FF00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7228" name="Rectangle 1455"/>
            <p:cNvSpPr>
              <a:spLocks noChangeArrowheads="1"/>
            </p:cNvSpPr>
            <p:nvPr/>
          </p:nvSpPr>
          <p:spPr bwMode="auto">
            <a:xfrm>
              <a:off x="3168" y="432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rgbClr val="FF00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7229" name="Rectangle 1456"/>
            <p:cNvSpPr>
              <a:spLocks noChangeArrowheads="1"/>
            </p:cNvSpPr>
            <p:nvPr/>
          </p:nvSpPr>
          <p:spPr bwMode="auto">
            <a:xfrm>
              <a:off x="2880" y="432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rgbClr val="FF00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7230" name="Rectangle 1457"/>
            <p:cNvSpPr>
              <a:spLocks noChangeArrowheads="1"/>
            </p:cNvSpPr>
            <p:nvPr/>
          </p:nvSpPr>
          <p:spPr bwMode="auto">
            <a:xfrm>
              <a:off x="2592" y="432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rgbClr val="FF00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7231" name="Rectangle 1458"/>
            <p:cNvSpPr>
              <a:spLocks noChangeArrowheads="1"/>
            </p:cNvSpPr>
            <p:nvPr/>
          </p:nvSpPr>
          <p:spPr bwMode="auto">
            <a:xfrm>
              <a:off x="4032" y="432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rgbClr val="FF00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</p:grpSp>
      <p:grpSp>
        <p:nvGrpSpPr>
          <p:cNvPr id="7186" name="Group 1459"/>
          <p:cNvGrpSpPr>
            <a:grpSpLocks/>
          </p:cNvGrpSpPr>
          <p:nvPr/>
        </p:nvGrpSpPr>
        <p:grpSpPr bwMode="auto">
          <a:xfrm>
            <a:off x="4799013" y="2046288"/>
            <a:ext cx="3643312" cy="4114800"/>
            <a:chOff x="3023" y="967"/>
            <a:chExt cx="2295" cy="2592"/>
          </a:xfrm>
        </p:grpSpPr>
        <p:grpSp>
          <p:nvGrpSpPr>
            <p:cNvPr id="7188" name="Group 1460"/>
            <p:cNvGrpSpPr>
              <a:grpSpLocks/>
            </p:cNvGrpSpPr>
            <p:nvPr/>
          </p:nvGrpSpPr>
          <p:grpSpPr bwMode="auto">
            <a:xfrm rot="5400000">
              <a:off x="1871" y="2119"/>
              <a:ext cx="2592" cy="288"/>
              <a:chOff x="1728" y="432"/>
              <a:chExt cx="2592" cy="288"/>
            </a:xfrm>
          </p:grpSpPr>
          <p:sp>
            <p:nvSpPr>
              <p:cNvPr id="7214" name="Rectangle 1461"/>
              <p:cNvSpPr>
                <a:spLocks noChangeArrowheads="1"/>
              </p:cNvSpPr>
              <p:nvPr/>
            </p:nvSpPr>
            <p:spPr bwMode="auto">
              <a:xfrm>
                <a:off x="2304" y="432"/>
                <a:ext cx="288" cy="288"/>
              </a:xfrm>
              <a:prstGeom prst="rect">
                <a:avLst/>
              </a:prstGeom>
              <a:solidFill>
                <a:schemeClr val="accent2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7215" name="Rectangle 1462"/>
              <p:cNvSpPr>
                <a:spLocks noChangeArrowheads="1"/>
              </p:cNvSpPr>
              <p:nvPr/>
            </p:nvSpPr>
            <p:spPr bwMode="auto">
              <a:xfrm>
                <a:off x="2016" y="432"/>
                <a:ext cx="288" cy="288"/>
              </a:xfrm>
              <a:prstGeom prst="rect">
                <a:avLst/>
              </a:prstGeom>
              <a:solidFill>
                <a:schemeClr val="accent2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7216" name="Rectangle 1463"/>
              <p:cNvSpPr>
                <a:spLocks noChangeArrowheads="1"/>
              </p:cNvSpPr>
              <p:nvPr/>
            </p:nvSpPr>
            <p:spPr bwMode="auto">
              <a:xfrm>
                <a:off x="1728" y="432"/>
                <a:ext cx="288" cy="288"/>
              </a:xfrm>
              <a:prstGeom prst="rect">
                <a:avLst/>
              </a:prstGeom>
              <a:solidFill>
                <a:schemeClr val="accent2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7217" name="Rectangle 1464"/>
              <p:cNvSpPr>
                <a:spLocks noChangeArrowheads="1"/>
              </p:cNvSpPr>
              <p:nvPr/>
            </p:nvSpPr>
            <p:spPr bwMode="auto">
              <a:xfrm>
                <a:off x="3744" y="432"/>
                <a:ext cx="288" cy="288"/>
              </a:xfrm>
              <a:prstGeom prst="rect">
                <a:avLst/>
              </a:prstGeom>
              <a:solidFill>
                <a:schemeClr val="accent2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7218" name="Rectangle 1465"/>
              <p:cNvSpPr>
                <a:spLocks noChangeArrowheads="1"/>
              </p:cNvSpPr>
              <p:nvPr/>
            </p:nvSpPr>
            <p:spPr bwMode="auto">
              <a:xfrm>
                <a:off x="3456" y="432"/>
                <a:ext cx="288" cy="288"/>
              </a:xfrm>
              <a:prstGeom prst="rect">
                <a:avLst/>
              </a:prstGeom>
              <a:solidFill>
                <a:schemeClr val="accent2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7219" name="Rectangle 1466"/>
              <p:cNvSpPr>
                <a:spLocks noChangeArrowheads="1"/>
              </p:cNvSpPr>
              <p:nvPr/>
            </p:nvSpPr>
            <p:spPr bwMode="auto">
              <a:xfrm>
                <a:off x="3168" y="432"/>
                <a:ext cx="288" cy="288"/>
              </a:xfrm>
              <a:prstGeom prst="rect">
                <a:avLst/>
              </a:prstGeom>
              <a:solidFill>
                <a:schemeClr val="accent2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7220" name="Rectangle 1467"/>
              <p:cNvSpPr>
                <a:spLocks noChangeArrowheads="1"/>
              </p:cNvSpPr>
              <p:nvPr/>
            </p:nvSpPr>
            <p:spPr bwMode="auto">
              <a:xfrm>
                <a:off x="2880" y="432"/>
                <a:ext cx="288" cy="288"/>
              </a:xfrm>
              <a:prstGeom prst="rect">
                <a:avLst/>
              </a:prstGeom>
              <a:solidFill>
                <a:schemeClr val="accent2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7221" name="Rectangle 1468"/>
              <p:cNvSpPr>
                <a:spLocks noChangeArrowheads="1"/>
              </p:cNvSpPr>
              <p:nvPr/>
            </p:nvSpPr>
            <p:spPr bwMode="auto">
              <a:xfrm>
                <a:off x="2592" y="432"/>
                <a:ext cx="288" cy="288"/>
              </a:xfrm>
              <a:prstGeom prst="rect">
                <a:avLst/>
              </a:prstGeom>
              <a:solidFill>
                <a:schemeClr val="accent2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7222" name="Rectangle 1469"/>
              <p:cNvSpPr>
                <a:spLocks noChangeArrowheads="1"/>
              </p:cNvSpPr>
              <p:nvPr/>
            </p:nvSpPr>
            <p:spPr bwMode="auto">
              <a:xfrm>
                <a:off x="4032" y="432"/>
                <a:ext cx="288" cy="288"/>
              </a:xfrm>
              <a:prstGeom prst="rect">
                <a:avLst/>
              </a:prstGeom>
              <a:solidFill>
                <a:schemeClr val="accent2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</p:grpSp>
        <p:sp>
          <p:nvSpPr>
            <p:cNvPr id="7189" name="Rectangle 1470"/>
            <p:cNvSpPr>
              <a:spLocks noChangeArrowheads="1"/>
            </p:cNvSpPr>
            <p:nvPr/>
          </p:nvSpPr>
          <p:spPr bwMode="auto">
            <a:xfrm>
              <a:off x="3882" y="1541"/>
              <a:ext cx="288" cy="288"/>
            </a:xfrm>
            <a:prstGeom prst="rect">
              <a:avLst/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7190" name="Rectangle 1471"/>
            <p:cNvSpPr>
              <a:spLocks noChangeArrowheads="1"/>
            </p:cNvSpPr>
            <p:nvPr/>
          </p:nvSpPr>
          <p:spPr bwMode="auto">
            <a:xfrm>
              <a:off x="4742" y="1541"/>
              <a:ext cx="288" cy="288"/>
            </a:xfrm>
            <a:prstGeom prst="rect">
              <a:avLst/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7191" name="Rectangle 1472"/>
            <p:cNvSpPr>
              <a:spLocks noChangeArrowheads="1"/>
            </p:cNvSpPr>
            <p:nvPr/>
          </p:nvSpPr>
          <p:spPr bwMode="auto">
            <a:xfrm>
              <a:off x="5029" y="1541"/>
              <a:ext cx="288" cy="288"/>
            </a:xfrm>
            <a:prstGeom prst="rect">
              <a:avLst/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7192" name="Rectangle 1473"/>
            <p:cNvSpPr>
              <a:spLocks noChangeArrowheads="1"/>
            </p:cNvSpPr>
            <p:nvPr/>
          </p:nvSpPr>
          <p:spPr bwMode="auto">
            <a:xfrm>
              <a:off x="3309" y="1828"/>
              <a:ext cx="288" cy="288"/>
            </a:xfrm>
            <a:prstGeom prst="rect">
              <a:avLst/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7193" name="Rectangle 1474"/>
            <p:cNvSpPr>
              <a:spLocks noChangeArrowheads="1"/>
            </p:cNvSpPr>
            <p:nvPr/>
          </p:nvSpPr>
          <p:spPr bwMode="auto">
            <a:xfrm>
              <a:off x="4170" y="1254"/>
              <a:ext cx="288" cy="288"/>
            </a:xfrm>
            <a:prstGeom prst="rect">
              <a:avLst/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7194" name="Rectangle 1475"/>
            <p:cNvSpPr>
              <a:spLocks noChangeArrowheads="1"/>
            </p:cNvSpPr>
            <p:nvPr/>
          </p:nvSpPr>
          <p:spPr bwMode="auto">
            <a:xfrm>
              <a:off x="3883" y="1254"/>
              <a:ext cx="288" cy="288"/>
            </a:xfrm>
            <a:prstGeom prst="rect">
              <a:avLst/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7195" name="Rectangle 1476"/>
            <p:cNvSpPr>
              <a:spLocks noChangeArrowheads="1"/>
            </p:cNvSpPr>
            <p:nvPr/>
          </p:nvSpPr>
          <p:spPr bwMode="auto">
            <a:xfrm>
              <a:off x="5030" y="1254"/>
              <a:ext cx="288" cy="288"/>
            </a:xfrm>
            <a:prstGeom prst="rect">
              <a:avLst/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7196" name="Rectangle 1477"/>
            <p:cNvSpPr>
              <a:spLocks noChangeArrowheads="1"/>
            </p:cNvSpPr>
            <p:nvPr/>
          </p:nvSpPr>
          <p:spPr bwMode="auto">
            <a:xfrm>
              <a:off x="3595" y="1541"/>
              <a:ext cx="288" cy="288"/>
            </a:xfrm>
            <a:prstGeom prst="rect">
              <a:avLst/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7197" name="Rectangle 1478"/>
            <p:cNvSpPr>
              <a:spLocks noChangeArrowheads="1"/>
            </p:cNvSpPr>
            <p:nvPr/>
          </p:nvSpPr>
          <p:spPr bwMode="auto">
            <a:xfrm>
              <a:off x="4744" y="2975"/>
              <a:ext cx="288" cy="288"/>
            </a:xfrm>
            <a:prstGeom prst="rect">
              <a:avLst/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7198" name="Rectangle 1479"/>
            <p:cNvSpPr>
              <a:spLocks noChangeArrowheads="1"/>
            </p:cNvSpPr>
            <p:nvPr/>
          </p:nvSpPr>
          <p:spPr bwMode="auto">
            <a:xfrm>
              <a:off x="3596" y="2975"/>
              <a:ext cx="288" cy="288"/>
            </a:xfrm>
            <a:prstGeom prst="rect">
              <a:avLst/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7199" name="Rectangle 1480"/>
            <p:cNvSpPr>
              <a:spLocks noChangeArrowheads="1"/>
            </p:cNvSpPr>
            <p:nvPr/>
          </p:nvSpPr>
          <p:spPr bwMode="auto">
            <a:xfrm>
              <a:off x="3309" y="2115"/>
              <a:ext cx="288" cy="288"/>
            </a:xfrm>
            <a:prstGeom prst="rect">
              <a:avLst/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7200" name="Rectangle 1481"/>
            <p:cNvSpPr>
              <a:spLocks noChangeArrowheads="1"/>
            </p:cNvSpPr>
            <p:nvPr/>
          </p:nvSpPr>
          <p:spPr bwMode="auto">
            <a:xfrm>
              <a:off x="4457" y="2975"/>
              <a:ext cx="288" cy="288"/>
            </a:xfrm>
            <a:prstGeom prst="rect">
              <a:avLst/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7201" name="Rectangle 1482"/>
            <p:cNvSpPr>
              <a:spLocks noChangeArrowheads="1"/>
            </p:cNvSpPr>
            <p:nvPr/>
          </p:nvSpPr>
          <p:spPr bwMode="auto">
            <a:xfrm>
              <a:off x="5030" y="2688"/>
              <a:ext cx="288" cy="288"/>
            </a:xfrm>
            <a:prstGeom prst="rect">
              <a:avLst/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7202" name="Rectangle 1483"/>
            <p:cNvSpPr>
              <a:spLocks noChangeArrowheads="1"/>
            </p:cNvSpPr>
            <p:nvPr/>
          </p:nvSpPr>
          <p:spPr bwMode="auto">
            <a:xfrm>
              <a:off x="4170" y="2402"/>
              <a:ext cx="288" cy="288"/>
            </a:xfrm>
            <a:prstGeom prst="rect">
              <a:avLst/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7203" name="Rectangle 1484"/>
            <p:cNvSpPr>
              <a:spLocks noChangeArrowheads="1"/>
            </p:cNvSpPr>
            <p:nvPr/>
          </p:nvSpPr>
          <p:spPr bwMode="auto">
            <a:xfrm>
              <a:off x="4753" y="1828"/>
              <a:ext cx="288" cy="288"/>
            </a:xfrm>
            <a:prstGeom prst="rect">
              <a:avLst/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7204" name="Rectangle 1485"/>
            <p:cNvSpPr>
              <a:spLocks noChangeArrowheads="1"/>
            </p:cNvSpPr>
            <p:nvPr/>
          </p:nvSpPr>
          <p:spPr bwMode="auto">
            <a:xfrm>
              <a:off x="4457" y="2115"/>
              <a:ext cx="288" cy="288"/>
            </a:xfrm>
            <a:prstGeom prst="rect">
              <a:avLst/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7205" name="Rectangle 1486"/>
            <p:cNvSpPr>
              <a:spLocks noChangeArrowheads="1"/>
            </p:cNvSpPr>
            <p:nvPr/>
          </p:nvSpPr>
          <p:spPr bwMode="auto">
            <a:xfrm>
              <a:off x="3596" y="1828"/>
              <a:ext cx="288" cy="288"/>
            </a:xfrm>
            <a:prstGeom prst="rect">
              <a:avLst/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7206" name="Rectangle 1487"/>
            <p:cNvSpPr>
              <a:spLocks noChangeArrowheads="1"/>
            </p:cNvSpPr>
            <p:nvPr/>
          </p:nvSpPr>
          <p:spPr bwMode="auto">
            <a:xfrm>
              <a:off x="4456" y="1828"/>
              <a:ext cx="288" cy="288"/>
            </a:xfrm>
            <a:prstGeom prst="rect">
              <a:avLst/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7207" name="Rectangle 1488"/>
            <p:cNvSpPr>
              <a:spLocks noChangeArrowheads="1"/>
            </p:cNvSpPr>
            <p:nvPr/>
          </p:nvSpPr>
          <p:spPr bwMode="auto">
            <a:xfrm>
              <a:off x="3883" y="2402"/>
              <a:ext cx="288" cy="288"/>
            </a:xfrm>
            <a:prstGeom prst="rect">
              <a:avLst/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7208" name="Rectangle 1489"/>
            <p:cNvSpPr>
              <a:spLocks noChangeArrowheads="1"/>
            </p:cNvSpPr>
            <p:nvPr/>
          </p:nvSpPr>
          <p:spPr bwMode="auto">
            <a:xfrm>
              <a:off x="5029" y="2402"/>
              <a:ext cx="288" cy="288"/>
            </a:xfrm>
            <a:prstGeom prst="rect">
              <a:avLst/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7209" name="Rectangle 1490"/>
            <p:cNvSpPr>
              <a:spLocks noChangeArrowheads="1"/>
            </p:cNvSpPr>
            <p:nvPr/>
          </p:nvSpPr>
          <p:spPr bwMode="auto">
            <a:xfrm>
              <a:off x="4170" y="2115"/>
              <a:ext cx="288" cy="288"/>
            </a:xfrm>
            <a:prstGeom prst="rect">
              <a:avLst/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7210" name="Rectangle 1491"/>
            <p:cNvSpPr>
              <a:spLocks noChangeArrowheads="1"/>
            </p:cNvSpPr>
            <p:nvPr/>
          </p:nvSpPr>
          <p:spPr bwMode="auto">
            <a:xfrm>
              <a:off x="3596" y="2688"/>
              <a:ext cx="288" cy="288"/>
            </a:xfrm>
            <a:prstGeom prst="rect">
              <a:avLst/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7211" name="Rectangle 1492"/>
            <p:cNvSpPr>
              <a:spLocks noChangeArrowheads="1"/>
            </p:cNvSpPr>
            <p:nvPr/>
          </p:nvSpPr>
          <p:spPr bwMode="auto">
            <a:xfrm>
              <a:off x="3883" y="2688"/>
              <a:ext cx="288" cy="288"/>
            </a:xfrm>
            <a:prstGeom prst="rect">
              <a:avLst/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7212" name="Rectangle 1493"/>
            <p:cNvSpPr>
              <a:spLocks noChangeArrowheads="1"/>
            </p:cNvSpPr>
            <p:nvPr/>
          </p:nvSpPr>
          <p:spPr bwMode="auto">
            <a:xfrm>
              <a:off x="4744" y="2688"/>
              <a:ext cx="288" cy="288"/>
            </a:xfrm>
            <a:prstGeom prst="rect">
              <a:avLst/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7213" name="Rectangle 1494"/>
            <p:cNvSpPr>
              <a:spLocks noChangeArrowheads="1"/>
            </p:cNvSpPr>
            <p:nvPr/>
          </p:nvSpPr>
          <p:spPr bwMode="auto">
            <a:xfrm>
              <a:off x="3309" y="2975"/>
              <a:ext cx="288" cy="288"/>
            </a:xfrm>
            <a:prstGeom prst="rect">
              <a:avLst/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</p:grpSp>
      <p:sp>
        <p:nvSpPr>
          <p:cNvPr id="7187" name="Rectangle 1495"/>
          <p:cNvSpPr>
            <a:spLocks noChangeArrowheads="1"/>
          </p:cNvSpPr>
          <p:nvPr/>
        </p:nvSpPr>
        <p:spPr bwMode="auto">
          <a:xfrm>
            <a:off x="1916113" y="4321175"/>
            <a:ext cx="457200" cy="4572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11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11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41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11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784"/>
          <p:cNvSpPr txBox="1">
            <a:spLocks noChangeArrowheads="1"/>
          </p:cNvSpPr>
          <p:nvPr/>
        </p:nvSpPr>
        <p:spPr bwMode="auto">
          <a:xfrm>
            <a:off x="1916113" y="393700"/>
            <a:ext cx="5008562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>
                <a:solidFill>
                  <a:srgbClr val="000066"/>
                </a:solidFill>
                <a:latin typeface="Arial" charset="0"/>
              </a:rPr>
              <a:t>GIỚI THIỆU MỘT SỐ HÌNH MẪU KHÁC</a:t>
            </a:r>
          </a:p>
        </p:txBody>
      </p:sp>
      <p:grpSp>
        <p:nvGrpSpPr>
          <p:cNvPr id="8195" name="Group 1137"/>
          <p:cNvGrpSpPr>
            <a:grpSpLocks/>
          </p:cNvGrpSpPr>
          <p:nvPr/>
        </p:nvGrpSpPr>
        <p:grpSpPr bwMode="auto">
          <a:xfrm>
            <a:off x="549275" y="2043113"/>
            <a:ext cx="4114800" cy="4117975"/>
            <a:chOff x="346" y="1287"/>
            <a:chExt cx="2592" cy="2594"/>
          </a:xfrm>
        </p:grpSpPr>
        <p:grpSp>
          <p:nvGrpSpPr>
            <p:cNvPr id="8353" name="Group 790"/>
            <p:cNvGrpSpPr>
              <a:grpSpLocks/>
            </p:cNvGrpSpPr>
            <p:nvPr/>
          </p:nvGrpSpPr>
          <p:grpSpPr bwMode="auto">
            <a:xfrm>
              <a:off x="346" y="2724"/>
              <a:ext cx="2592" cy="288"/>
              <a:chOff x="1728" y="432"/>
              <a:chExt cx="2592" cy="288"/>
            </a:xfrm>
          </p:grpSpPr>
          <p:sp>
            <p:nvSpPr>
              <p:cNvPr id="8499" name="Rectangle 791"/>
              <p:cNvSpPr>
                <a:spLocks noChangeArrowheads="1"/>
              </p:cNvSpPr>
              <p:nvPr/>
            </p:nvSpPr>
            <p:spPr bwMode="auto">
              <a:xfrm>
                <a:off x="2304" y="432"/>
                <a:ext cx="288" cy="288"/>
              </a:xfrm>
              <a:prstGeom prst="rect">
                <a:avLst/>
              </a:prstGeom>
              <a:solidFill>
                <a:srgbClr val="00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8500" name="Rectangle 792"/>
              <p:cNvSpPr>
                <a:spLocks noChangeArrowheads="1"/>
              </p:cNvSpPr>
              <p:nvPr/>
            </p:nvSpPr>
            <p:spPr bwMode="auto">
              <a:xfrm>
                <a:off x="2016" y="432"/>
                <a:ext cx="288" cy="288"/>
              </a:xfrm>
              <a:prstGeom prst="rect">
                <a:avLst/>
              </a:prstGeom>
              <a:solidFill>
                <a:srgbClr val="00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8501" name="Rectangle 793"/>
              <p:cNvSpPr>
                <a:spLocks noChangeArrowheads="1"/>
              </p:cNvSpPr>
              <p:nvPr/>
            </p:nvSpPr>
            <p:spPr bwMode="auto">
              <a:xfrm>
                <a:off x="1728" y="432"/>
                <a:ext cx="288" cy="288"/>
              </a:xfrm>
              <a:prstGeom prst="rect">
                <a:avLst/>
              </a:prstGeom>
              <a:solidFill>
                <a:srgbClr val="00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8502" name="Rectangle 794"/>
              <p:cNvSpPr>
                <a:spLocks noChangeArrowheads="1"/>
              </p:cNvSpPr>
              <p:nvPr/>
            </p:nvSpPr>
            <p:spPr bwMode="auto">
              <a:xfrm>
                <a:off x="3744" y="432"/>
                <a:ext cx="288" cy="288"/>
              </a:xfrm>
              <a:prstGeom prst="rect">
                <a:avLst/>
              </a:prstGeom>
              <a:solidFill>
                <a:srgbClr val="00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8503" name="Rectangle 795"/>
              <p:cNvSpPr>
                <a:spLocks noChangeArrowheads="1"/>
              </p:cNvSpPr>
              <p:nvPr/>
            </p:nvSpPr>
            <p:spPr bwMode="auto">
              <a:xfrm>
                <a:off x="3456" y="432"/>
                <a:ext cx="288" cy="288"/>
              </a:xfrm>
              <a:prstGeom prst="rect">
                <a:avLst/>
              </a:prstGeom>
              <a:solidFill>
                <a:srgbClr val="00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8504" name="Rectangle 796"/>
              <p:cNvSpPr>
                <a:spLocks noChangeArrowheads="1"/>
              </p:cNvSpPr>
              <p:nvPr/>
            </p:nvSpPr>
            <p:spPr bwMode="auto">
              <a:xfrm>
                <a:off x="3168" y="432"/>
                <a:ext cx="288" cy="288"/>
              </a:xfrm>
              <a:prstGeom prst="rect">
                <a:avLst/>
              </a:prstGeom>
              <a:solidFill>
                <a:srgbClr val="00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8505" name="Rectangle 797"/>
              <p:cNvSpPr>
                <a:spLocks noChangeArrowheads="1"/>
              </p:cNvSpPr>
              <p:nvPr/>
            </p:nvSpPr>
            <p:spPr bwMode="auto">
              <a:xfrm>
                <a:off x="2880" y="432"/>
                <a:ext cx="288" cy="288"/>
              </a:xfrm>
              <a:prstGeom prst="rect">
                <a:avLst/>
              </a:prstGeom>
              <a:solidFill>
                <a:srgbClr val="00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8506" name="Rectangle 798"/>
              <p:cNvSpPr>
                <a:spLocks noChangeArrowheads="1"/>
              </p:cNvSpPr>
              <p:nvPr/>
            </p:nvSpPr>
            <p:spPr bwMode="auto">
              <a:xfrm>
                <a:off x="2592" y="432"/>
                <a:ext cx="288" cy="288"/>
              </a:xfrm>
              <a:prstGeom prst="rect">
                <a:avLst/>
              </a:prstGeom>
              <a:solidFill>
                <a:srgbClr val="00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8507" name="Rectangle 799"/>
              <p:cNvSpPr>
                <a:spLocks noChangeArrowheads="1"/>
              </p:cNvSpPr>
              <p:nvPr/>
            </p:nvSpPr>
            <p:spPr bwMode="auto">
              <a:xfrm>
                <a:off x="4032" y="432"/>
                <a:ext cx="288" cy="288"/>
              </a:xfrm>
              <a:prstGeom prst="rect">
                <a:avLst/>
              </a:prstGeom>
              <a:solidFill>
                <a:srgbClr val="00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</p:grpSp>
        <p:grpSp>
          <p:nvGrpSpPr>
            <p:cNvPr id="8354" name="Group 800"/>
            <p:cNvGrpSpPr>
              <a:grpSpLocks/>
            </p:cNvGrpSpPr>
            <p:nvPr/>
          </p:nvGrpSpPr>
          <p:grpSpPr bwMode="auto">
            <a:xfrm>
              <a:off x="346" y="1288"/>
              <a:ext cx="2592" cy="288"/>
              <a:chOff x="1728" y="432"/>
              <a:chExt cx="2592" cy="288"/>
            </a:xfrm>
          </p:grpSpPr>
          <p:sp>
            <p:nvSpPr>
              <p:cNvPr id="8490" name="Rectangle 801"/>
              <p:cNvSpPr>
                <a:spLocks noChangeArrowheads="1"/>
              </p:cNvSpPr>
              <p:nvPr/>
            </p:nvSpPr>
            <p:spPr bwMode="auto">
              <a:xfrm>
                <a:off x="2304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8491" name="Rectangle 802"/>
              <p:cNvSpPr>
                <a:spLocks noChangeArrowheads="1"/>
              </p:cNvSpPr>
              <p:nvPr/>
            </p:nvSpPr>
            <p:spPr bwMode="auto">
              <a:xfrm>
                <a:off x="2016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8492" name="Rectangle 803"/>
              <p:cNvSpPr>
                <a:spLocks noChangeArrowheads="1"/>
              </p:cNvSpPr>
              <p:nvPr/>
            </p:nvSpPr>
            <p:spPr bwMode="auto">
              <a:xfrm>
                <a:off x="1728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8493" name="Rectangle 804"/>
              <p:cNvSpPr>
                <a:spLocks noChangeArrowheads="1"/>
              </p:cNvSpPr>
              <p:nvPr/>
            </p:nvSpPr>
            <p:spPr bwMode="auto">
              <a:xfrm>
                <a:off x="3744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8494" name="Rectangle 805"/>
              <p:cNvSpPr>
                <a:spLocks noChangeArrowheads="1"/>
              </p:cNvSpPr>
              <p:nvPr/>
            </p:nvSpPr>
            <p:spPr bwMode="auto">
              <a:xfrm>
                <a:off x="3456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8495" name="Rectangle 806"/>
              <p:cNvSpPr>
                <a:spLocks noChangeArrowheads="1"/>
              </p:cNvSpPr>
              <p:nvPr/>
            </p:nvSpPr>
            <p:spPr bwMode="auto">
              <a:xfrm>
                <a:off x="3168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8496" name="Rectangle 807"/>
              <p:cNvSpPr>
                <a:spLocks noChangeArrowheads="1"/>
              </p:cNvSpPr>
              <p:nvPr/>
            </p:nvSpPr>
            <p:spPr bwMode="auto">
              <a:xfrm>
                <a:off x="2880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8497" name="Rectangle 808"/>
              <p:cNvSpPr>
                <a:spLocks noChangeArrowheads="1"/>
              </p:cNvSpPr>
              <p:nvPr/>
            </p:nvSpPr>
            <p:spPr bwMode="auto">
              <a:xfrm>
                <a:off x="2592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8498" name="Rectangle 809"/>
              <p:cNvSpPr>
                <a:spLocks noChangeArrowheads="1"/>
              </p:cNvSpPr>
              <p:nvPr/>
            </p:nvSpPr>
            <p:spPr bwMode="auto">
              <a:xfrm>
                <a:off x="4032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</p:grpSp>
        <p:grpSp>
          <p:nvGrpSpPr>
            <p:cNvPr id="8355" name="Group 810"/>
            <p:cNvGrpSpPr>
              <a:grpSpLocks/>
            </p:cNvGrpSpPr>
            <p:nvPr/>
          </p:nvGrpSpPr>
          <p:grpSpPr bwMode="auto">
            <a:xfrm>
              <a:off x="346" y="3584"/>
              <a:ext cx="2592" cy="288"/>
              <a:chOff x="1728" y="432"/>
              <a:chExt cx="2592" cy="288"/>
            </a:xfrm>
          </p:grpSpPr>
          <p:sp>
            <p:nvSpPr>
              <p:cNvPr id="8481" name="Rectangle 811"/>
              <p:cNvSpPr>
                <a:spLocks noChangeArrowheads="1"/>
              </p:cNvSpPr>
              <p:nvPr/>
            </p:nvSpPr>
            <p:spPr bwMode="auto">
              <a:xfrm>
                <a:off x="2304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8482" name="Rectangle 812"/>
              <p:cNvSpPr>
                <a:spLocks noChangeArrowheads="1"/>
              </p:cNvSpPr>
              <p:nvPr/>
            </p:nvSpPr>
            <p:spPr bwMode="auto">
              <a:xfrm>
                <a:off x="2016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8483" name="Rectangle 813"/>
              <p:cNvSpPr>
                <a:spLocks noChangeArrowheads="1"/>
              </p:cNvSpPr>
              <p:nvPr/>
            </p:nvSpPr>
            <p:spPr bwMode="auto">
              <a:xfrm>
                <a:off x="1728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8484" name="Rectangle 814"/>
              <p:cNvSpPr>
                <a:spLocks noChangeArrowheads="1"/>
              </p:cNvSpPr>
              <p:nvPr/>
            </p:nvSpPr>
            <p:spPr bwMode="auto">
              <a:xfrm>
                <a:off x="3744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8485" name="Rectangle 815"/>
              <p:cNvSpPr>
                <a:spLocks noChangeArrowheads="1"/>
              </p:cNvSpPr>
              <p:nvPr/>
            </p:nvSpPr>
            <p:spPr bwMode="auto">
              <a:xfrm>
                <a:off x="3456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8486" name="Rectangle 816"/>
              <p:cNvSpPr>
                <a:spLocks noChangeArrowheads="1"/>
              </p:cNvSpPr>
              <p:nvPr/>
            </p:nvSpPr>
            <p:spPr bwMode="auto">
              <a:xfrm>
                <a:off x="3168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8487" name="Rectangle 817"/>
              <p:cNvSpPr>
                <a:spLocks noChangeArrowheads="1"/>
              </p:cNvSpPr>
              <p:nvPr/>
            </p:nvSpPr>
            <p:spPr bwMode="auto">
              <a:xfrm>
                <a:off x="2880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8488" name="Rectangle 818"/>
              <p:cNvSpPr>
                <a:spLocks noChangeArrowheads="1"/>
              </p:cNvSpPr>
              <p:nvPr/>
            </p:nvSpPr>
            <p:spPr bwMode="auto">
              <a:xfrm>
                <a:off x="2592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8489" name="Rectangle 819"/>
              <p:cNvSpPr>
                <a:spLocks noChangeArrowheads="1"/>
              </p:cNvSpPr>
              <p:nvPr/>
            </p:nvSpPr>
            <p:spPr bwMode="auto">
              <a:xfrm>
                <a:off x="4032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</p:grpSp>
        <p:grpSp>
          <p:nvGrpSpPr>
            <p:cNvPr id="8356" name="Group 820"/>
            <p:cNvGrpSpPr>
              <a:grpSpLocks/>
            </p:cNvGrpSpPr>
            <p:nvPr/>
          </p:nvGrpSpPr>
          <p:grpSpPr bwMode="auto">
            <a:xfrm>
              <a:off x="346" y="1576"/>
              <a:ext cx="2592" cy="288"/>
              <a:chOff x="1728" y="432"/>
              <a:chExt cx="2592" cy="288"/>
            </a:xfrm>
          </p:grpSpPr>
          <p:sp>
            <p:nvSpPr>
              <p:cNvPr id="8472" name="Rectangle 821"/>
              <p:cNvSpPr>
                <a:spLocks noChangeArrowheads="1"/>
              </p:cNvSpPr>
              <p:nvPr/>
            </p:nvSpPr>
            <p:spPr bwMode="auto">
              <a:xfrm>
                <a:off x="2304" y="432"/>
                <a:ext cx="288" cy="288"/>
              </a:xfrm>
              <a:prstGeom prst="rect">
                <a:avLst/>
              </a:prstGeom>
              <a:solidFill>
                <a:srgbClr val="00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8473" name="Rectangle 822"/>
              <p:cNvSpPr>
                <a:spLocks noChangeArrowheads="1"/>
              </p:cNvSpPr>
              <p:nvPr/>
            </p:nvSpPr>
            <p:spPr bwMode="auto">
              <a:xfrm>
                <a:off x="2016" y="432"/>
                <a:ext cx="288" cy="288"/>
              </a:xfrm>
              <a:prstGeom prst="rect">
                <a:avLst/>
              </a:prstGeom>
              <a:solidFill>
                <a:srgbClr val="00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8474" name="Rectangle 823"/>
              <p:cNvSpPr>
                <a:spLocks noChangeArrowheads="1"/>
              </p:cNvSpPr>
              <p:nvPr/>
            </p:nvSpPr>
            <p:spPr bwMode="auto">
              <a:xfrm>
                <a:off x="1728" y="432"/>
                <a:ext cx="288" cy="288"/>
              </a:xfrm>
              <a:prstGeom prst="rect">
                <a:avLst/>
              </a:prstGeom>
              <a:solidFill>
                <a:srgbClr val="00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8475" name="Rectangle 824"/>
              <p:cNvSpPr>
                <a:spLocks noChangeArrowheads="1"/>
              </p:cNvSpPr>
              <p:nvPr/>
            </p:nvSpPr>
            <p:spPr bwMode="auto">
              <a:xfrm>
                <a:off x="3744" y="432"/>
                <a:ext cx="288" cy="288"/>
              </a:xfrm>
              <a:prstGeom prst="rect">
                <a:avLst/>
              </a:prstGeom>
              <a:solidFill>
                <a:srgbClr val="00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8476" name="Rectangle 825"/>
              <p:cNvSpPr>
                <a:spLocks noChangeArrowheads="1"/>
              </p:cNvSpPr>
              <p:nvPr/>
            </p:nvSpPr>
            <p:spPr bwMode="auto">
              <a:xfrm>
                <a:off x="3456" y="432"/>
                <a:ext cx="288" cy="288"/>
              </a:xfrm>
              <a:prstGeom prst="rect">
                <a:avLst/>
              </a:prstGeom>
              <a:solidFill>
                <a:srgbClr val="00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8477" name="Rectangle 826"/>
              <p:cNvSpPr>
                <a:spLocks noChangeArrowheads="1"/>
              </p:cNvSpPr>
              <p:nvPr/>
            </p:nvSpPr>
            <p:spPr bwMode="auto">
              <a:xfrm>
                <a:off x="3168" y="432"/>
                <a:ext cx="288" cy="288"/>
              </a:xfrm>
              <a:prstGeom prst="rect">
                <a:avLst/>
              </a:prstGeom>
              <a:solidFill>
                <a:srgbClr val="00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8478" name="Rectangle 827"/>
              <p:cNvSpPr>
                <a:spLocks noChangeArrowheads="1"/>
              </p:cNvSpPr>
              <p:nvPr/>
            </p:nvSpPr>
            <p:spPr bwMode="auto">
              <a:xfrm>
                <a:off x="2880" y="432"/>
                <a:ext cx="288" cy="288"/>
              </a:xfrm>
              <a:prstGeom prst="rect">
                <a:avLst/>
              </a:prstGeom>
              <a:solidFill>
                <a:srgbClr val="00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8479" name="Rectangle 828"/>
              <p:cNvSpPr>
                <a:spLocks noChangeArrowheads="1"/>
              </p:cNvSpPr>
              <p:nvPr/>
            </p:nvSpPr>
            <p:spPr bwMode="auto">
              <a:xfrm>
                <a:off x="2592" y="432"/>
                <a:ext cx="288" cy="288"/>
              </a:xfrm>
              <a:prstGeom prst="rect">
                <a:avLst/>
              </a:prstGeom>
              <a:solidFill>
                <a:srgbClr val="00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8480" name="Rectangle 829"/>
              <p:cNvSpPr>
                <a:spLocks noChangeArrowheads="1"/>
              </p:cNvSpPr>
              <p:nvPr/>
            </p:nvSpPr>
            <p:spPr bwMode="auto">
              <a:xfrm>
                <a:off x="4032" y="432"/>
                <a:ext cx="288" cy="288"/>
              </a:xfrm>
              <a:prstGeom prst="rect">
                <a:avLst/>
              </a:prstGeom>
              <a:solidFill>
                <a:srgbClr val="00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</p:grpSp>
        <p:grpSp>
          <p:nvGrpSpPr>
            <p:cNvPr id="8357" name="Group 830"/>
            <p:cNvGrpSpPr>
              <a:grpSpLocks/>
            </p:cNvGrpSpPr>
            <p:nvPr/>
          </p:nvGrpSpPr>
          <p:grpSpPr bwMode="auto">
            <a:xfrm>
              <a:off x="346" y="2437"/>
              <a:ext cx="2592" cy="288"/>
              <a:chOff x="1728" y="432"/>
              <a:chExt cx="2592" cy="288"/>
            </a:xfrm>
          </p:grpSpPr>
          <p:sp>
            <p:nvSpPr>
              <p:cNvPr id="8463" name="Rectangle 831"/>
              <p:cNvSpPr>
                <a:spLocks noChangeArrowheads="1"/>
              </p:cNvSpPr>
              <p:nvPr/>
            </p:nvSpPr>
            <p:spPr bwMode="auto">
              <a:xfrm>
                <a:off x="2304" y="432"/>
                <a:ext cx="288" cy="288"/>
              </a:xfrm>
              <a:prstGeom prst="rect">
                <a:avLst/>
              </a:prstGeom>
              <a:solidFill>
                <a:srgbClr val="00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8464" name="Rectangle 832"/>
              <p:cNvSpPr>
                <a:spLocks noChangeArrowheads="1"/>
              </p:cNvSpPr>
              <p:nvPr/>
            </p:nvSpPr>
            <p:spPr bwMode="auto">
              <a:xfrm>
                <a:off x="2016" y="432"/>
                <a:ext cx="288" cy="288"/>
              </a:xfrm>
              <a:prstGeom prst="rect">
                <a:avLst/>
              </a:prstGeom>
              <a:solidFill>
                <a:srgbClr val="00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8465" name="Rectangle 833"/>
              <p:cNvSpPr>
                <a:spLocks noChangeArrowheads="1"/>
              </p:cNvSpPr>
              <p:nvPr/>
            </p:nvSpPr>
            <p:spPr bwMode="auto">
              <a:xfrm>
                <a:off x="1728" y="432"/>
                <a:ext cx="288" cy="288"/>
              </a:xfrm>
              <a:prstGeom prst="rect">
                <a:avLst/>
              </a:prstGeom>
              <a:solidFill>
                <a:srgbClr val="00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8466" name="Rectangle 834"/>
              <p:cNvSpPr>
                <a:spLocks noChangeArrowheads="1"/>
              </p:cNvSpPr>
              <p:nvPr/>
            </p:nvSpPr>
            <p:spPr bwMode="auto">
              <a:xfrm>
                <a:off x="3744" y="432"/>
                <a:ext cx="288" cy="288"/>
              </a:xfrm>
              <a:prstGeom prst="rect">
                <a:avLst/>
              </a:prstGeom>
              <a:solidFill>
                <a:srgbClr val="00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8467" name="Rectangle 835"/>
              <p:cNvSpPr>
                <a:spLocks noChangeArrowheads="1"/>
              </p:cNvSpPr>
              <p:nvPr/>
            </p:nvSpPr>
            <p:spPr bwMode="auto">
              <a:xfrm>
                <a:off x="3456" y="432"/>
                <a:ext cx="288" cy="288"/>
              </a:xfrm>
              <a:prstGeom prst="rect">
                <a:avLst/>
              </a:prstGeom>
              <a:solidFill>
                <a:srgbClr val="00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8468" name="Rectangle 836"/>
              <p:cNvSpPr>
                <a:spLocks noChangeArrowheads="1"/>
              </p:cNvSpPr>
              <p:nvPr/>
            </p:nvSpPr>
            <p:spPr bwMode="auto">
              <a:xfrm>
                <a:off x="3168" y="432"/>
                <a:ext cx="288" cy="288"/>
              </a:xfrm>
              <a:prstGeom prst="rect">
                <a:avLst/>
              </a:prstGeom>
              <a:solidFill>
                <a:srgbClr val="00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8469" name="Rectangle 837"/>
              <p:cNvSpPr>
                <a:spLocks noChangeArrowheads="1"/>
              </p:cNvSpPr>
              <p:nvPr/>
            </p:nvSpPr>
            <p:spPr bwMode="auto">
              <a:xfrm>
                <a:off x="2880" y="432"/>
                <a:ext cx="288" cy="288"/>
              </a:xfrm>
              <a:prstGeom prst="rect">
                <a:avLst/>
              </a:prstGeom>
              <a:solidFill>
                <a:srgbClr val="00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8470" name="Rectangle 838"/>
              <p:cNvSpPr>
                <a:spLocks noChangeArrowheads="1"/>
              </p:cNvSpPr>
              <p:nvPr/>
            </p:nvSpPr>
            <p:spPr bwMode="auto">
              <a:xfrm>
                <a:off x="2592" y="432"/>
                <a:ext cx="288" cy="288"/>
              </a:xfrm>
              <a:prstGeom prst="rect">
                <a:avLst/>
              </a:prstGeom>
              <a:solidFill>
                <a:srgbClr val="00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8471" name="Rectangle 839"/>
              <p:cNvSpPr>
                <a:spLocks noChangeArrowheads="1"/>
              </p:cNvSpPr>
              <p:nvPr/>
            </p:nvSpPr>
            <p:spPr bwMode="auto">
              <a:xfrm>
                <a:off x="4032" y="432"/>
                <a:ext cx="288" cy="288"/>
              </a:xfrm>
              <a:prstGeom prst="rect">
                <a:avLst/>
              </a:prstGeom>
              <a:solidFill>
                <a:srgbClr val="00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</p:grpSp>
        <p:grpSp>
          <p:nvGrpSpPr>
            <p:cNvPr id="8358" name="Group 840"/>
            <p:cNvGrpSpPr>
              <a:grpSpLocks/>
            </p:cNvGrpSpPr>
            <p:nvPr/>
          </p:nvGrpSpPr>
          <p:grpSpPr bwMode="auto">
            <a:xfrm>
              <a:off x="346" y="3010"/>
              <a:ext cx="2592" cy="288"/>
              <a:chOff x="1728" y="432"/>
              <a:chExt cx="2592" cy="288"/>
            </a:xfrm>
          </p:grpSpPr>
          <p:sp>
            <p:nvSpPr>
              <p:cNvPr id="8454" name="Rectangle 841"/>
              <p:cNvSpPr>
                <a:spLocks noChangeArrowheads="1"/>
              </p:cNvSpPr>
              <p:nvPr/>
            </p:nvSpPr>
            <p:spPr bwMode="auto">
              <a:xfrm>
                <a:off x="2304" y="432"/>
                <a:ext cx="288" cy="288"/>
              </a:xfrm>
              <a:prstGeom prst="rect">
                <a:avLst/>
              </a:prstGeom>
              <a:solidFill>
                <a:srgbClr val="00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8455" name="Rectangle 842"/>
              <p:cNvSpPr>
                <a:spLocks noChangeArrowheads="1"/>
              </p:cNvSpPr>
              <p:nvPr/>
            </p:nvSpPr>
            <p:spPr bwMode="auto">
              <a:xfrm>
                <a:off x="2016" y="432"/>
                <a:ext cx="288" cy="288"/>
              </a:xfrm>
              <a:prstGeom prst="rect">
                <a:avLst/>
              </a:prstGeom>
              <a:solidFill>
                <a:srgbClr val="00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8456" name="Rectangle 843"/>
              <p:cNvSpPr>
                <a:spLocks noChangeArrowheads="1"/>
              </p:cNvSpPr>
              <p:nvPr/>
            </p:nvSpPr>
            <p:spPr bwMode="auto">
              <a:xfrm>
                <a:off x="1728" y="432"/>
                <a:ext cx="288" cy="288"/>
              </a:xfrm>
              <a:prstGeom prst="rect">
                <a:avLst/>
              </a:prstGeom>
              <a:solidFill>
                <a:srgbClr val="00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8457" name="Rectangle 844"/>
              <p:cNvSpPr>
                <a:spLocks noChangeArrowheads="1"/>
              </p:cNvSpPr>
              <p:nvPr/>
            </p:nvSpPr>
            <p:spPr bwMode="auto">
              <a:xfrm>
                <a:off x="3744" y="432"/>
                <a:ext cx="288" cy="288"/>
              </a:xfrm>
              <a:prstGeom prst="rect">
                <a:avLst/>
              </a:prstGeom>
              <a:solidFill>
                <a:srgbClr val="00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8458" name="Rectangle 845"/>
              <p:cNvSpPr>
                <a:spLocks noChangeArrowheads="1"/>
              </p:cNvSpPr>
              <p:nvPr/>
            </p:nvSpPr>
            <p:spPr bwMode="auto">
              <a:xfrm>
                <a:off x="3456" y="432"/>
                <a:ext cx="288" cy="288"/>
              </a:xfrm>
              <a:prstGeom prst="rect">
                <a:avLst/>
              </a:prstGeom>
              <a:solidFill>
                <a:srgbClr val="00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8459" name="Rectangle 846"/>
              <p:cNvSpPr>
                <a:spLocks noChangeArrowheads="1"/>
              </p:cNvSpPr>
              <p:nvPr/>
            </p:nvSpPr>
            <p:spPr bwMode="auto">
              <a:xfrm>
                <a:off x="3168" y="432"/>
                <a:ext cx="288" cy="288"/>
              </a:xfrm>
              <a:prstGeom prst="rect">
                <a:avLst/>
              </a:prstGeom>
              <a:solidFill>
                <a:srgbClr val="00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8460" name="Rectangle 847"/>
              <p:cNvSpPr>
                <a:spLocks noChangeArrowheads="1"/>
              </p:cNvSpPr>
              <p:nvPr/>
            </p:nvSpPr>
            <p:spPr bwMode="auto">
              <a:xfrm>
                <a:off x="2880" y="432"/>
                <a:ext cx="288" cy="288"/>
              </a:xfrm>
              <a:prstGeom prst="rect">
                <a:avLst/>
              </a:prstGeom>
              <a:solidFill>
                <a:srgbClr val="00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8461" name="Rectangle 848"/>
              <p:cNvSpPr>
                <a:spLocks noChangeArrowheads="1"/>
              </p:cNvSpPr>
              <p:nvPr/>
            </p:nvSpPr>
            <p:spPr bwMode="auto">
              <a:xfrm>
                <a:off x="2592" y="432"/>
                <a:ext cx="288" cy="288"/>
              </a:xfrm>
              <a:prstGeom prst="rect">
                <a:avLst/>
              </a:prstGeom>
              <a:solidFill>
                <a:srgbClr val="00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8462" name="Rectangle 849"/>
              <p:cNvSpPr>
                <a:spLocks noChangeArrowheads="1"/>
              </p:cNvSpPr>
              <p:nvPr/>
            </p:nvSpPr>
            <p:spPr bwMode="auto">
              <a:xfrm>
                <a:off x="4032" y="432"/>
                <a:ext cx="288" cy="288"/>
              </a:xfrm>
              <a:prstGeom prst="rect">
                <a:avLst/>
              </a:prstGeom>
              <a:solidFill>
                <a:srgbClr val="00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</p:grpSp>
        <p:grpSp>
          <p:nvGrpSpPr>
            <p:cNvPr id="8359" name="Group 850"/>
            <p:cNvGrpSpPr>
              <a:grpSpLocks/>
            </p:cNvGrpSpPr>
            <p:nvPr/>
          </p:nvGrpSpPr>
          <p:grpSpPr bwMode="auto">
            <a:xfrm>
              <a:off x="346" y="2150"/>
              <a:ext cx="2592" cy="288"/>
              <a:chOff x="1728" y="432"/>
              <a:chExt cx="2592" cy="288"/>
            </a:xfrm>
          </p:grpSpPr>
          <p:sp>
            <p:nvSpPr>
              <p:cNvPr id="8445" name="Rectangle 851"/>
              <p:cNvSpPr>
                <a:spLocks noChangeArrowheads="1"/>
              </p:cNvSpPr>
              <p:nvPr/>
            </p:nvSpPr>
            <p:spPr bwMode="auto">
              <a:xfrm>
                <a:off x="2304" y="432"/>
                <a:ext cx="288" cy="288"/>
              </a:xfrm>
              <a:prstGeom prst="rect">
                <a:avLst/>
              </a:prstGeom>
              <a:solidFill>
                <a:srgbClr val="00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8446" name="Rectangle 852"/>
              <p:cNvSpPr>
                <a:spLocks noChangeArrowheads="1"/>
              </p:cNvSpPr>
              <p:nvPr/>
            </p:nvSpPr>
            <p:spPr bwMode="auto">
              <a:xfrm>
                <a:off x="2016" y="432"/>
                <a:ext cx="288" cy="288"/>
              </a:xfrm>
              <a:prstGeom prst="rect">
                <a:avLst/>
              </a:prstGeom>
              <a:solidFill>
                <a:srgbClr val="00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8447" name="Rectangle 853"/>
              <p:cNvSpPr>
                <a:spLocks noChangeArrowheads="1"/>
              </p:cNvSpPr>
              <p:nvPr/>
            </p:nvSpPr>
            <p:spPr bwMode="auto">
              <a:xfrm>
                <a:off x="1728" y="432"/>
                <a:ext cx="288" cy="288"/>
              </a:xfrm>
              <a:prstGeom prst="rect">
                <a:avLst/>
              </a:prstGeom>
              <a:solidFill>
                <a:srgbClr val="00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8448" name="Rectangle 854"/>
              <p:cNvSpPr>
                <a:spLocks noChangeArrowheads="1"/>
              </p:cNvSpPr>
              <p:nvPr/>
            </p:nvSpPr>
            <p:spPr bwMode="auto">
              <a:xfrm>
                <a:off x="3744" y="432"/>
                <a:ext cx="288" cy="288"/>
              </a:xfrm>
              <a:prstGeom prst="rect">
                <a:avLst/>
              </a:prstGeom>
              <a:solidFill>
                <a:srgbClr val="00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8449" name="Rectangle 855"/>
              <p:cNvSpPr>
                <a:spLocks noChangeArrowheads="1"/>
              </p:cNvSpPr>
              <p:nvPr/>
            </p:nvSpPr>
            <p:spPr bwMode="auto">
              <a:xfrm>
                <a:off x="3456" y="432"/>
                <a:ext cx="288" cy="288"/>
              </a:xfrm>
              <a:prstGeom prst="rect">
                <a:avLst/>
              </a:prstGeom>
              <a:solidFill>
                <a:srgbClr val="00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8450" name="Rectangle 856"/>
              <p:cNvSpPr>
                <a:spLocks noChangeArrowheads="1"/>
              </p:cNvSpPr>
              <p:nvPr/>
            </p:nvSpPr>
            <p:spPr bwMode="auto">
              <a:xfrm>
                <a:off x="3168" y="432"/>
                <a:ext cx="288" cy="288"/>
              </a:xfrm>
              <a:prstGeom prst="rect">
                <a:avLst/>
              </a:prstGeom>
              <a:solidFill>
                <a:srgbClr val="00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8451" name="Rectangle 857"/>
              <p:cNvSpPr>
                <a:spLocks noChangeArrowheads="1"/>
              </p:cNvSpPr>
              <p:nvPr/>
            </p:nvSpPr>
            <p:spPr bwMode="auto">
              <a:xfrm>
                <a:off x="2880" y="432"/>
                <a:ext cx="288" cy="288"/>
              </a:xfrm>
              <a:prstGeom prst="rect">
                <a:avLst/>
              </a:prstGeom>
              <a:solidFill>
                <a:srgbClr val="00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8452" name="Rectangle 858"/>
              <p:cNvSpPr>
                <a:spLocks noChangeArrowheads="1"/>
              </p:cNvSpPr>
              <p:nvPr/>
            </p:nvSpPr>
            <p:spPr bwMode="auto">
              <a:xfrm>
                <a:off x="2592" y="432"/>
                <a:ext cx="288" cy="288"/>
              </a:xfrm>
              <a:prstGeom prst="rect">
                <a:avLst/>
              </a:prstGeom>
              <a:solidFill>
                <a:srgbClr val="00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8453" name="Rectangle 859"/>
              <p:cNvSpPr>
                <a:spLocks noChangeArrowheads="1"/>
              </p:cNvSpPr>
              <p:nvPr/>
            </p:nvSpPr>
            <p:spPr bwMode="auto">
              <a:xfrm>
                <a:off x="4032" y="432"/>
                <a:ext cx="288" cy="288"/>
              </a:xfrm>
              <a:prstGeom prst="rect">
                <a:avLst/>
              </a:prstGeom>
              <a:solidFill>
                <a:srgbClr val="00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</p:grpSp>
        <p:grpSp>
          <p:nvGrpSpPr>
            <p:cNvPr id="8360" name="Group 860"/>
            <p:cNvGrpSpPr>
              <a:grpSpLocks/>
            </p:cNvGrpSpPr>
            <p:nvPr/>
          </p:nvGrpSpPr>
          <p:grpSpPr bwMode="auto">
            <a:xfrm>
              <a:off x="346" y="1863"/>
              <a:ext cx="2592" cy="288"/>
              <a:chOff x="1728" y="432"/>
              <a:chExt cx="2592" cy="288"/>
            </a:xfrm>
          </p:grpSpPr>
          <p:sp>
            <p:nvSpPr>
              <p:cNvPr id="8436" name="Rectangle 861"/>
              <p:cNvSpPr>
                <a:spLocks noChangeArrowheads="1"/>
              </p:cNvSpPr>
              <p:nvPr/>
            </p:nvSpPr>
            <p:spPr bwMode="auto">
              <a:xfrm>
                <a:off x="2304" y="432"/>
                <a:ext cx="288" cy="288"/>
              </a:xfrm>
              <a:prstGeom prst="rect">
                <a:avLst/>
              </a:prstGeom>
              <a:solidFill>
                <a:srgbClr val="00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8437" name="Rectangle 862"/>
              <p:cNvSpPr>
                <a:spLocks noChangeArrowheads="1"/>
              </p:cNvSpPr>
              <p:nvPr/>
            </p:nvSpPr>
            <p:spPr bwMode="auto">
              <a:xfrm>
                <a:off x="2016" y="432"/>
                <a:ext cx="288" cy="288"/>
              </a:xfrm>
              <a:prstGeom prst="rect">
                <a:avLst/>
              </a:prstGeom>
              <a:solidFill>
                <a:srgbClr val="00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8438" name="Rectangle 863"/>
              <p:cNvSpPr>
                <a:spLocks noChangeArrowheads="1"/>
              </p:cNvSpPr>
              <p:nvPr/>
            </p:nvSpPr>
            <p:spPr bwMode="auto">
              <a:xfrm>
                <a:off x="1728" y="432"/>
                <a:ext cx="288" cy="288"/>
              </a:xfrm>
              <a:prstGeom prst="rect">
                <a:avLst/>
              </a:prstGeom>
              <a:solidFill>
                <a:srgbClr val="00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8439" name="Rectangle 864"/>
              <p:cNvSpPr>
                <a:spLocks noChangeArrowheads="1"/>
              </p:cNvSpPr>
              <p:nvPr/>
            </p:nvSpPr>
            <p:spPr bwMode="auto">
              <a:xfrm>
                <a:off x="3744" y="432"/>
                <a:ext cx="288" cy="288"/>
              </a:xfrm>
              <a:prstGeom prst="rect">
                <a:avLst/>
              </a:prstGeom>
              <a:solidFill>
                <a:srgbClr val="00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8440" name="Rectangle 865"/>
              <p:cNvSpPr>
                <a:spLocks noChangeArrowheads="1"/>
              </p:cNvSpPr>
              <p:nvPr/>
            </p:nvSpPr>
            <p:spPr bwMode="auto">
              <a:xfrm>
                <a:off x="3456" y="432"/>
                <a:ext cx="288" cy="288"/>
              </a:xfrm>
              <a:prstGeom prst="rect">
                <a:avLst/>
              </a:prstGeom>
              <a:solidFill>
                <a:srgbClr val="00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8441" name="Rectangle 866"/>
              <p:cNvSpPr>
                <a:spLocks noChangeArrowheads="1"/>
              </p:cNvSpPr>
              <p:nvPr/>
            </p:nvSpPr>
            <p:spPr bwMode="auto">
              <a:xfrm>
                <a:off x="3168" y="432"/>
                <a:ext cx="288" cy="288"/>
              </a:xfrm>
              <a:prstGeom prst="rect">
                <a:avLst/>
              </a:prstGeom>
              <a:solidFill>
                <a:srgbClr val="00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8442" name="Rectangle 867"/>
              <p:cNvSpPr>
                <a:spLocks noChangeArrowheads="1"/>
              </p:cNvSpPr>
              <p:nvPr/>
            </p:nvSpPr>
            <p:spPr bwMode="auto">
              <a:xfrm>
                <a:off x="2880" y="432"/>
                <a:ext cx="288" cy="288"/>
              </a:xfrm>
              <a:prstGeom prst="rect">
                <a:avLst/>
              </a:prstGeom>
              <a:solidFill>
                <a:srgbClr val="00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8443" name="Rectangle 868"/>
              <p:cNvSpPr>
                <a:spLocks noChangeArrowheads="1"/>
              </p:cNvSpPr>
              <p:nvPr/>
            </p:nvSpPr>
            <p:spPr bwMode="auto">
              <a:xfrm>
                <a:off x="2592" y="432"/>
                <a:ext cx="288" cy="288"/>
              </a:xfrm>
              <a:prstGeom prst="rect">
                <a:avLst/>
              </a:prstGeom>
              <a:solidFill>
                <a:srgbClr val="00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8444" name="Rectangle 869"/>
              <p:cNvSpPr>
                <a:spLocks noChangeArrowheads="1"/>
              </p:cNvSpPr>
              <p:nvPr/>
            </p:nvSpPr>
            <p:spPr bwMode="auto">
              <a:xfrm>
                <a:off x="4032" y="432"/>
                <a:ext cx="288" cy="288"/>
              </a:xfrm>
              <a:prstGeom prst="rect">
                <a:avLst/>
              </a:prstGeom>
              <a:solidFill>
                <a:srgbClr val="00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</p:grpSp>
        <p:grpSp>
          <p:nvGrpSpPr>
            <p:cNvPr id="8361" name="Group 870"/>
            <p:cNvGrpSpPr>
              <a:grpSpLocks/>
            </p:cNvGrpSpPr>
            <p:nvPr/>
          </p:nvGrpSpPr>
          <p:grpSpPr bwMode="auto">
            <a:xfrm>
              <a:off x="346" y="3297"/>
              <a:ext cx="2592" cy="288"/>
              <a:chOff x="1728" y="432"/>
              <a:chExt cx="2592" cy="288"/>
            </a:xfrm>
          </p:grpSpPr>
          <p:sp>
            <p:nvSpPr>
              <p:cNvPr id="8427" name="Rectangle 871"/>
              <p:cNvSpPr>
                <a:spLocks noChangeArrowheads="1"/>
              </p:cNvSpPr>
              <p:nvPr/>
            </p:nvSpPr>
            <p:spPr bwMode="auto">
              <a:xfrm>
                <a:off x="2304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8428" name="Rectangle 872"/>
              <p:cNvSpPr>
                <a:spLocks noChangeArrowheads="1"/>
              </p:cNvSpPr>
              <p:nvPr/>
            </p:nvSpPr>
            <p:spPr bwMode="auto">
              <a:xfrm>
                <a:off x="2016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8429" name="Rectangle 873"/>
              <p:cNvSpPr>
                <a:spLocks noChangeArrowheads="1"/>
              </p:cNvSpPr>
              <p:nvPr/>
            </p:nvSpPr>
            <p:spPr bwMode="auto">
              <a:xfrm>
                <a:off x="1728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8430" name="Rectangle 874"/>
              <p:cNvSpPr>
                <a:spLocks noChangeArrowheads="1"/>
              </p:cNvSpPr>
              <p:nvPr/>
            </p:nvSpPr>
            <p:spPr bwMode="auto">
              <a:xfrm>
                <a:off x="3744" y="432"/>
                <a:ext cx="288" cy="288"/>
              </a:xfrm>
              <a:prstGeom prst="rect">
                <a:avLst/>
              </a:prstGeom>
              <a:solidFill>
                <a:srgbClr val="00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8431" name="Rectangle 875"/>
              <p:cNvSpPr>
                <a:spLocks noChangeArrowheads="1"/>
              </p:cNvSpPr>
              <p:nvPr/>
            </p:nvSpPr>
            <p:spPr bwMode="auto">
              <a:xfrm>
                <a:off x="3456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8432" name="Rectangle 876"/>
              <p:cNvSpPr>
                <a:spLocks noChangeArrowheads="1"/>
              </p:cNvSpPr>
              <p:nvPr/>
            </p:nvSpPr>
            <p:spPr bwMode="auto">
              <a:xfrm>
                <a:off x="3168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8433" name="Rectangle 877"/>
              <p:cNvSpPr>
                <a:spLocks noChangeArrowheads="1"/>
              </p:cNvSpPr>
              <p:nvPr/>
            </p:nvSpPr>
            <p:spPr bwMode="auto">
              <a:xfrm>
                <a:off x="2880" y="432"/>
                <a:ext cx="288" cy="288"/>
              </a:xfrm>
              <a:prstGeom prst="rect">
                <a:avLst/>
              </a:prstGeom>
              <a:solidFill>
                <a:srgbClr val="00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8434" name="Rectangle 878"/>
              <p:cNvSpPr>
                <a:spLocks noChangeArrowheads="1"/>
              </p:cNvSpPr>
              <p:nvPr/>
            </p:nvSpPr>
            <p:spPr bwMode="auto">
              <a:xfrm>
                <a:off x="2592" y="432"/>
                <a:ext cx="288" cy="288"/>
              </a:xfrm>
              <a:prstGeom prst="rect">
                <a:avLst/>
              </a:prstGeom>
              <a:solidFill>
                <a:srgbClr val="00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8435" name="Rectangle 879"/>
              <p:cNvSpPr>
                <a:spLocks noChangeArrowheads="1"/>
              </p:cNvSpPr>
              <p:nvPr/>
            </p:nvSpPr>
            <p:spPr bwMode="auto">
              <a:xfrm>
                <a:off x="4032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</p:grpSp>
        <p:grpSp>
          <p:nvGrpSpPr>
            <p:cNvPr id="8362" name="Group 880"/>
            <p:cNvGrpSpPr>
              <a:grpSpLocks/>
            </p:cNvGrpSpPr>
            <p:nvPr/>
          </p:nvGrpSpPr>
          <p:grpSpPr bwMode="auto">
            <a:xfrm>
              <a:off x="346" y="1289"/>
              <a:ext cx="2592" cy="288"/>
              <a:chOff x="1728" y="432"/>
              <a:chExt cx="2592" cy="288"/>
            </a:xfrm>
          </p:grpSpPr>
          <p:sp>
            <p:nvSpPr>
              <p:cNvPr id="8418" name="Rectangle 881"/>
              <p:cNvSpPr>
                <a:spLocks noChangeArrowheads="1"/>
              </p:cNvSpPr>
              <p:nvPr/>
            </p:nvSpPr>
            <p:spPr bwMode="auto">
              <a:xfrm>
                <a:off x="2304" y="432"/>
                <a:ext cx="288" cy="288"/>
              </a:xfrm>
              <a:prstGeom prst="rect">
                <a:avLst/>
              </a:prstGeom>
              <a:solidFill>
                <a:srgbClr val="00CC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8419" name="Rectangle 882"/>
              <p:cNvSpPr>
                <a:spLocks noChangeArrowheads="1"/>
              </p:cNvSpPr>
              <p:nvPr/>
            </p:nvSpPr>
            <p:spPr bwMode="auto">
              <a:xfrm>
                <a:off x="2016" y="432"/>
                <a:ext cx="288" cy="288"/>
              </a:xfrm>
              <a:prstGeom prst="rect">
                <a:avLst/>
              </a:prstGeom>
              <a:solidFill>
                <a:srgbClr val="00CC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8420" name="Rectangle 883"/>
              <p:cNvSpPr>
                <a:spLocks noChangeArrowheads="1"/>
              </p:cNvSpPr>
              <p:nvPr/>
            </p:nvSpPr>
            <p:spPr bwMode="auto">
              <a:xfrm>
                <a:off x="1728" y="432"/>
                <a:ext cx="288" cy="288"/>
              </a:xfrm>
              <a:prstGeom prst="rect">
                <a:avLst/>
              </a:prstGeom>
              <a:solidFill>
                <a:srgbClr val="00CC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8421" name="Rectangle 884"/>
              <p:cNvSpPr>
                <a:spLocks noChangeArrowheads="1"/>
              </p:cNvSpPr>
              <p:nvPr/>
            </p:nvSpPr>
            <p:spPr bwMode="auto">
              <a:xfrm>
                <a:off x="3744" y="432"/>
                <a:ext cx="288" cy="288"/>
              </a:xfrm>
              <a:prstGeom prst="rect">
                <a:avLst/>
              </a:prstGeom>
              <a:solidFill>
                <a:srgbClr val="00CC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8422" name="Rectangle 885"/>
              <p:cNvSpPr>
                <a:spLocks noChangeArrowheads="1"/>
              </p:cNvSpPr>
              <p:nvPr/>
            </p:nvSpPr>
            <p:spPr bwMode="auto">
              <a:xfrm>
                <a:off x="3456" y="432"/>
                <a:ext cx="288" cy="288"/>
              </a:xfrm>
              <a:prstGeom prst="rect">
                <a:avLst/>
              </a:prstGeom>
              <a:solidFill>
                <a:srgbClr val="00CC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8423" name="Rectangle 886"/>
              <p:cNvSpPr>
                <a:spLocks noChangeArrowheads="1"/>
              </p:cNvSpPr>
              <p:nvPr/>
            </p:nvSpPr>
            <p:spPr bwMode="auto">
              <a:xfrm>
                <a:off x="3168" y="432"/>
                <a:ext cx="288" cy="288"/>
              </a:xfrm>
              <a:prstGeom prst="rect">
                <a:avLst/>
              </a:prstGeom>
              <a:solidFill>
                <a:srgbClr val="00CC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8424" name="Rectangle 887"/>
              <p:cNvSpPr>
                <a:spLocks noChangeArrowheads="1"/>
              </p:cNvSpPr>
              <p:nvPr/>
            </p:nvSpPr>
            <p:spPr bwMode="auto">
              <a:xfrm>
                <a:off x="2880" y="432"/>
                <a:ext cx="288" cy="288"/>
              </a:xfrm>
              <a:prstGeom prst="rect">
                <a:avLst/>
              </a:prstGeom>
              <a:solidFill>
                <a:srgbClr val="00CC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8425" name="Rectangle 888"/>
              <p:cNvSpPr>
                <a:spLocks noChangeArrowheads="1"/>
              </p:cNvSpPr>
              <p:nvPr/>
            </p:nvSpPr>
            <p:spPr bwMode="auto">
              <a:xfrm>
                <a:off x="2592" y="432"/>
                <a:ext cx="288" cy="288"/>
              </a:xfrm>
              <a:prstGeom prst="rect">
                <a:avLst/>
              </a:prstGeom>
              <a:solidFill>
                <a:srgbClr val="00CC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8426" name="Rectangle 889"/>
              <p:cNvSpPr>
                <a:spLocks noChangeArrowheads="1"/>
              </p:cNvSpPr>
              <p:nvPr/>
            </p:nvSpPr>
            <p:spPr bwMode="auto">
              <a:xfrm>
                <a:off x="4032" y="432"/>
                <a:ext cx="288" cy="288"/>
              </a:xfrm>
              <a:prstGeom prst="rect">
                <a:avLst/>
              </a:prstGeom>
              <a:solidFill>
                <a:srgbClr val="00CC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</p:grpSp>
        <p:grpSp>
          <p:nvGrpSpPr>
            <p:cNvPr id="8363" name="Group 890"/>
            <p:cNvGrpSpPr>
              <a:grpSpLocks/>
            </p:cNvGrpSpPr>
            <p:nvPr/>
          </p:nvGrpSpPr>
          <p:grpSpPr bwMode="auto">
            <a:xfrm rot="5400000">
              <a:off x="-806" y="2441"/>
              <a:ext cx="2592" cy="288"/>
              <a:chOff x="1728" y="432"/>
              <a:chExt cx="2592" cy="288"/>
            </a:xfrm>
          </p:grpSpPr>
          <p:sp>
            <p:nvSpPr>
              <p:cNvPr id="8409" name="Rectangle 891"/>
              <p:cNvSpPr>
                <a:spLocks noChangeArrowheads="1"/>
              </p:cNvSpPr>
              <p:nvPr/>
            </p:nvSpPr>
            <p:spPr bwMode="auto">
              <a:xfrm>
                <a:off x="2304" y="432"/>
                <a:ext cx="288" cy="288"/>
              </a:xfrm>
              <a:prstGeom prst="rect">
                <a:avLst/>
              </a:prstGeom>
              <a:solidFill>
                <a:srgbClr val="00CC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8410" name="Rectangle 892"/>
              <p:cNvSpPr>
                <a:spLocks noChangeArrowheads="1"/>
              </p:cNvSpPr>
              <p:nvPr/>
            </p:nvSpPr>
            <p:spPr bwMode="auto">
              <a:xfrm>
                <a:off x="2016" y="432"/>
                <a:ext cx="288" cy="288"/>
              </a:xfrm>
              <a:prstGeom prst="rect">
                <a:avLst/>
              </a:prstGeom>
              <a:solidFill>
                <a:srgbClr val="00CC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8411" name="Rectangle 893"/>
              <p:cNvSpPr>
                <a:spLocks noChangeArrowheads="1"/>
              </p:cNvSpPr>
              <p:nvPr/>
            </p:nvSpPr>
            <p:spPr bwMode="auto">
              <a:xfrm>
                <a:off x="1728" y="432"/>
                <a:ext cx="288" cy="288"/>
              </a:xfrm>
              <a:prstGeom prst="rect">
                <a:avLst/>
              </a:prstGeom>
              <a:solidFill>
                <a:srgbClr val="00CC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8412" name="Rectangle 894"/>
              <p:cNvSpPr>
                <a:spLocks noChangeArrowheads="1"/>
              </p:cNvSpPr>
              <p:nvPr/>
            </p:nvSpPr>
            <p:spPr bwMode="auto">
              <a:xfrm>
                <a:off x="3744" y="432"/>
                <a:ext cx="288" cy="288"/>
              </a:xfrm>
              <a:prstGeom prst="rect">
                <a:avLst/>
              </a:prstGeom>
              <a:solidFill>
                <a:srgbClr val="00CC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8413" name="Rectangle 895"/>
              <p:cNvSpPr>
                <a:spLocks noChangeArrowheads="1"/>
              </p:cNvSpPr>
              <p:nvPr/>
            </p:nvSpPr>
            <p:spPr bwMode="auto">
              <a:xfrm>
                <a:off x="3456" y="432"/>
                <a:ext cx="288" cy="288"/>
              </a:xfrm>
              <a:prstGeom prst="rect">
                <a:avLst/>
              </a:prstGeom>
              <a:solidFill>
                <a:srgbClr val="00CC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8414" name="Rectangle 896"/>
              <p:cNvSpPr>
                <a:spLocks noChangeArrowheads="1"/>
              </p:cNvSpPr>
              <p:nvPr/>
            </p:nvSpPr>
            <p:spPr bwMode="auto">
              <a:xfrm>
                <a:off x="3168" y="432"/>
                <a:ext cx="288" cy="288"/>
              </a:xfrm>
              <a:prstGeom prst="rect">
                <a:avLst/>
              </a:prstGeom>
              <a:solidFill>
                <a:srgbClr val="00CC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8415" name="Rectangle 897"/>
              <p:cNvSpPr>
                <a:spLocks noChangeArrowheads="1"/>
              </p:cNvSpPr>
              <p:nvPr/>
            </p:nvSpPr>
            <p:spPr bwMode="auto">
              <a:xfrm>
                <a:off x="2880" y="432"/>
                <a:ext cx="288" cy="288"/>
              </a:xfrm>
              <a:prstGeom prst="rect">
                <a:avLst/>
              </a:prstGeom>
              <a:solidFill>
                <a:srgbClr val="00CC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8416" name="Rectangle 898"/>
              <p:cNvSpPr>
                <a:spLocks noChangeArrowheads="1"/>
              </p:cNvSpPr>
              <p:nvPr/>
            </p:nvSpPr>
            <p:spPr bwMode="auto">
              <a:xfrm>
                <a:off x="2592" y="432"/>
                <a:ext cx="288" cy="288"/>
              </a:xfrm>
              <a:prstGeom prst="rect">
                <a:avLst/>
              </a:prstGeom>
              <a:solidFill>
                <a:srgbClr val="00CC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8417" name="Rectangle 899"/>
              <p:cNvSpPr>
                <a:spLocks noChangeArrowheads="1"/>
              </p:cNvSpPr>
              <p:nvPr/>
            </p:nvSpPr>
            <p:spPr bwMode="auto">
              <a:xfrm>
                <a:off x="4032" y="432"/>
                <a:ext cx="288" cy="288"/>
              </a:xfrm>
              <a:prstGeom prst="rect">
                <a:avLst/>
              </a:prstGeom>
              <a:solidFill>
                <a:srgbClr val="00CC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</p:grpSp>
        <p:grpSp>
          <p:nvGrpSpPr>
            <p:cNvPr id="8364" name="Group 900"/>
            <p:cNvGrpSpPr>
              <a:grpSpLocks/>
            </p:cNvGrpSpPr>
            <p:nvPr/>
          </p:nvGrpSpPr>
          <p:grpSpPr bwMode="auto">
            <a:xfrm>
              <a:off x="346" y="3583"/>
              <a:ext cx="2592" cy="288"/>
              <a:chOff x="1728" y="432"/>
              <a:chExt cx="2592" cy="288"/>
            </a:xfrm>
          </p:grpSpPr>
          <p:sp>
            <p:nvSpPr>
              <p:cNvPr id="8400" name="Rectangle 901"/>
              <p:cNvSpPr>
                <a:spLocks noChangeArrowheads="1"/>
              </p:cNvSpPr>
              <p:nvPr/>
            </p:nvSpPr>
            <p:spPr bwMode="auto">
              <a:xfrm>
                <a:off x="2304" y="432"/>
                <a:ext cx="288" cy="288"/>
              </a:xfrm>
              <a:prstGeom prst="rect">
                <a:avLst/>
              </a:prstGeom>
              <a:solidFill>
                <a:srgbClr val="00CC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8401" name="Rectangle 902"/>
              <p:cNvSpPr>
                <a:spLocks noChangeArrowheads="1"/>
              </p:cNvSpPr>
              <p:nvPr/>
            </p:nvSpPr>
            <p:spPr bwMode="auto">
              <a:xfrm>
                <a:off x="2016" y="432"/>
                <a:ext cx="288" cy="288"/>
              </a:xfrm>
              <a:prstGeom prst="rect">
                <a:avLst/>
              </a:prstGeom>
              <a:solidFill>
                <a:srgbClr val="00CC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8402" name="Rectangle 903"/>
              <p:cNvSpPr>
                <a:spLocks noChangeArrowheads="1"/>
              </p:cNvSpPr>
              <p:nvPr/>
            </p:nvSpPr>
            <p:spPr bwMode="auto">
              <a:xfrm>
                <a:off x="1728" y="432"/>
                <a:ext cx="288" cy="288"/>
              </a:xfrm>
              <a:prstGeom prst="rect">
                <a:avLst/>
              </a:prstGeom>
              <a:solidFill>
                <a:srgbClr val="00CC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8403" name="Rectangle 904"/>
              <p:cNvSpPr>
                <a:spLocks noChangeArrowheads="1"/>
              </p:cNvSpPr>
              <p:nvPr/>
            </p:nvSpPr>
            <p:spPr bwMode="auto">
              <a:xfrm>
                <a:off x="3744" y="432"/>
                <a:ext cx="288" cy="288"/>
              </a:xfrm>
              <a:prstGeom prst="rect">
                <a:avLst/>
              </a:prstGeom>
              <a:solidFill>
                <a:srgbClr val="00CC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8404" name="Rectangle 905"/>
              <p:cNvSpPr>
                <a:spLocks noChangeArrowheads="1"/>
              </p:cNvSpPr>
              <p:nvPr/>
            </p:nvSpPr>
            <p:spPr bwMode="auto">
              <a:xfrm>
                <a:off x="3456" y="432"/>
                <a:ext cx="288" cy="288"/>
              </a:xfrm>
              <a:prstGeom prst="rect">
                <a:avLst/>
              </a:prstGeom>
              <a:solidFill>
                <a:srgbClr val="00CC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8405" name="Rectangle 906"/>
              <p:cNvSpPr>
                <a:spLocks noChangeArrowheads="1"/>
              </p:cNvSpPr>
              <p:nvPr/>
            </p:nvSpPr>
            <p:spPr bwMode="auto">
              <a:xfrm>
                <a:off x="3168" y="432"/>
                <a:ext cx="288" cy="288"/>
              </a:xfrm>
              <a:prstGeom prst="rect">
                <a:avLst/>
              </a:prstGeom>
              <a:solidFill>
                <a:srgbClr val="00CC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8406" name="Rectangle 907"/>
              <p:cNvSpPr>
                <a:spLocks noChangeArrowheads="1"/>
              </p:cNvSpPr>
              <p:nvPr/>
            </p:nvSpPr>
            <p:spPr bwMode="auto">
              <a:xfrm>
                <a:off x="2880" y="432"/>
                <a:ext cx="288" cy="288"/>
              </a:xfrm>
              <a:prstGeom prst="rect">
                <a:avLst/>
              </a:prstGeom>
              <a:solidFill>
                <a:srgbClr val="00CC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8407" name="Rectangle 908"/>
              <p:cNvSpPr>
                <a:spLocks noChangeArrowheads="1"/>
              </p:cNvSpPr>
              <p:nvPr/>
            </p:nvSpPr>
            <p:spPr bwMode="auto">
              <a:xfrm>
                <a:off x="2592" y="432"/>
                <a:ext cx="288" cy="288"/>
              </a:xfrm>
              <a:prstGeom prst="rect">
                <a:avLst/>
              </a:prstGeom>
              <a:solidFill>
                <a:srgbClr val="00CC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8408" name="Rectangle 909"/>
              <p:cNvSpPr>
                <a:spLocks noChangeArrowheads="1"/>
              </p:cNvSpPr>
              <p:nvPr/>
            </p:nvSpPr>
            <p:spPr bwMode="auto">
              <a:xfrm>
                <a:off x="4032" y="432"/>
                <a:ext cx="288" cy="288"/>
              </a:xfrm>
              <a:prstGeom prst="rect">
                <a:avLst/>
              </a:prstGeom>
              <a:solidFill>
                <a:srgbClr val="00CC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</p:grpSp>
        <p:grpSp>
          <p:nvGrpSpPr>
            <p:cNvPr id="8365" name="Group 910"/>
            <p:cNvGrpSpPr>
              <a:grpSpLocks/>
            </p:cNvGrpSpPr>
            <p:nvPr/>
          </p:nvGrpSpPr>
          <p:grpSpPr bwMode="auto">
            <a:xfrm rot="5400000">
              <a:off x="1497" y="2439"/>
              <a:ext cx="2592" cy="288"/>
              <a:chOff x="1728" y="432"/>
              <a:chExt cx="2592" cy="288"/>
            </a:xfrm>
          </p:grpSpPr>
          <p:sp>
            <p:nvSpPr>
              <p:cNvPr id="8391" name="Rectangle 911"/>
              <p:cNvSpPr>
                <a:spLocks noChangeArrowheads="1"/>
              </p:cNvSpPr>
              <p:nvPr/>
            </p:nvSpPr>
            <p:spPr bwMode="auto">
              <a:xfrm>
                <a:off x="2304" y="432"/>
                <a:ext cx="288" cy="288"/>
              </a:xfrm>
              <a:prstGeom prst="rect">
                <a:avLst/>
              </a:prstGeom>
              <a:solidFill>
                <a:srgbClr val="00CC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8392" name="Rectangle 912"/>
              <p:cNvSpPr>
                <a:spLocks noChangeArrowheads="1"/>
              </p:cNvSpPr>
              <p:nvPr/>
            </p:nvSpPr>
            <p:spPr bwMode="auto">
              <a:xfrm>
                <a:off x="2016" y="432"/>
                <a:ext cx="288" cy="288"/>
              </a:xfrm>
              <a:prstGeom prst="rect">
                <a:avLst/>
              </a:prstGeom>
              <a:solidFill>
                <a:srgbClr val="00CC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8393" name="Rectangle 913"/>
              <p:cNvSpPr>
                <a:spLocks noChangeArrowheads="1"/>
              </p:cNvSpPr>
              <p:nvPr/>
            </p:nvSpPr>
            <p:spPr bwMode="auto">
              <a:xfrm>
                <a:off x="1728" y="432"/>
                <a:ext cx="288" cy="288"/>
              </a:xfrm>
              <a:prstGeom prst="rect">
                <a:avLst/>
              </a:prstGeom>
              <a:solidFill>
                <a:srgbClr val="00CC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8394" name="Rectangle 914"/>
              <p:cNvSpPr>
                <a:spLocks noChangeArrowheads="1"/>
              </p:cNvSpPr>
              <p:nvPr/>
            </p:nvSpPr>
            <p:spPr bwMode="auto">
              <a:xfrm>
                <a:off x="3744" y="432"/>
                <a:ext cx="288" cy="288"/>
              </a:xfrm>
              <a:prstGeom prst="rect">
                <a:avLst/>
              </a:prstGeom>
              <a:solidFill>
                <a:srgbClr val="00CC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8395" name="Rectangle 915"/>
              <p:cNvSpPr>
                <a:spLocks noChangeArrowheads="1"/>
              </p:cNvSpPr>
              <p:nvPr/>
            </p:nvSpPr>
            <p:spPr bwMode="auto">
              <a:xfrm>
                <a:off x="3456" y="432"/>
                <a:ext cx="288" cy="288"/>
              </a:xfrm>
              <a:prstGeom prst="rect">
                <a:avLst/>
              </a:prstGeom>
              <a:solidFill>
                <a:srgbClr val="00CC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8396" name="Rectangle 916"/>
              <p:cNvSpPr>
                <a:spLocks noChangeArrowheads="1"/>
              </p:cNvSpPr>
              <p:nvPr/>
            </p:nvSpPr>
            <p:spPr bwMode="auto">
              <a:xfrm>
                <a:off x="3168" y="432"/>
                <a:ext cx="288" cy="288"/>
              </a:xfrm>
              <a:prstGeom prst="rect">
                <a:avLst/>
              </a:prstGeom>
              <a:solidFill>
                <a:srgbClr val="00CC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8397" name="Rectangle 917"/>
              <p:cNvSpPr>
                <a:spLocks noChangeArrowheads="1"/>
              </p:cNvSpPr>
              <p:nvPr/>
            </p:nvSpPr>
            <p:spPr bwMode="auto">
              <a:xfrm>
                <a:off x="2880" y="432"/>
                <a:ext cx="288" cy="288"/>
              </a:xfrm>
              <a:prstGeom prst="rect">
                <a:avLst/>
              </a:prstGeom>
              <a:solidFill>
                <a:srgbClr val="00CC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8398" name="Rectangle 918"/>
              <p:cNvSpPr>
                <a:spLocks noChangeArrowheads="1"/>
              </p:cNvSpPr>
              <p:nvPr/>
            </p:nvSpPr>
            <p:spPr bwMode="auto">
              <a:xfrm>
                <a:off x="2592" y="432"/>
                <a:ext cx="288" cy="288"/>
              </a:xfrm>
              <a:prstGeom prst="rect">
                <a:avLst/>
              </a:prstGeom>
              <a:solidFill>
                <a:srgbClr val="00CC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8399" name="Rectangle 919"/>
              <p:cNvSpPr>
                <a:spLocks noChangeArrowheads="1"/>
              </p:cNvSpPr>
              <p:nvPr/>
            </p:nvSpPr>
            <p:spPr bwMode="auto">
              <a:xfrm>
                <a:off x="4032" y="432"/>
                <a:ext cx="288" cy="288"/>
              </a:xfrm>
              <a:prstGeom prst="rect">
                <a:avLst/>
              </a:prstGeom>
              <a:solidFill>
                <a:srgbClr val="00CC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</p:grpSp>
        <p:sp>
          <p:nvSpPr>
            <p:cNvPr id="8366" name="Rectangle 920"/>
            <p:cNvSpPr>
              <a:spLocks noChangeArrowheads="1"/>
            </p:cNvSpPr>
            <p:nvPr/>
          </p:nvSpPr>
          <p:spPr bwMode="auto">
            <a:xfrm>
              <a:off x="1205" y="1863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8367" name="Rectangle 921"/>
            <p:cNvSpPr>
              <a:spLocks noChangeArrowheads="1"/>
            </p:cNvSpPr>
            <p:nvPr/>
          </p:nvSpPr>
          <p:spPr bwMode="auto">
            <a:xfrm>
              <a:off x="2065" y="1863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8368" name="Rectangle 922"/>
            <p:cNvSpPr>
              <a:spLocks noChangeArrowheads="1"/>
            </p:cNvSpPr>
            <p:nvPr/>
          </p:nvSpPr>
          <p:spPr bwMode="auto">
            <a:xfrm>
              <a:off x="2352" y="1863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8369" name="Rectangle 923"/>
            <p:cNvSpPr>
              <a:spLocks noChangeArrowheads="1"/>
            </p:cNvSpPr>
            <p:nvPr/>
          </p:nvSpPr>
          <p:spPr bwMode="auto">
            <a:xfrm>
              <a:off x="632" y="2150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8370" name="Rectangle 924"/>
            <p:cNvSpPr>
              <a:spLocks noChangeArrowheads="1"/>
            </p:cNvSpPr>
            <p:nvPr/>
          </p:nvSpPr>
          <p:spPr bwMode="auto">
            <a:xfrm>
              <a:off x="1493" y="1576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8371" name="Rectangle 925"/>
            <p:cNvSpPr>
              <a:spLocks noChangeArrowheads="1"/>
            </p:cNvSpPr>
            <p:nvPr/>
          </p:nvSpPr>
          <p:spPr bwMode="auto">
            <a:xfrm>
              <a:off x="1206" y="1576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8372" name="Rectangle 926"/>
            <p:cNvSpPr>
              <a:spLocks noChangeArrowheads="1"/>
            </p:cNvSpPr>
            <p:nvPr/>
          </p:nvSpPr>
          <p:spPr bwMode="auto">
            <a:xfrm>
              <a:off x="2353" y="1576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8373" name="Rectangle 927"/>
            <p:cNvSpPr>
              <a:spLocks noChangeArrowheads="1"/>
            </p:cNvSpPr>
            <p:nvPr/>
          </p:nvSpPr>
          <p:spPr bwMode="auto">
            <a:xfrm>
              <a:off x="918" y="1863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8374" name="Rectangle 928"/>
            <p:cNvSpPr>
              <a:spLocks noChangeArrowheads="1"/>
            </p:cNvSpPr>
            <p:nvPr/>
          </p:nvSpPr>
          <p:spPr bwMode="auto">
            <a:xfrm>
              <a:off x="2067" y="3297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8375" name="Rectangle 929"/>
            <p:cNvSpPr>
              <a:spLocks noChangeArrowheads="1"/>
            </p:cNvSpPr>
            <p:nvPr/>
          </p:nvSpPr>
          <p:spPr bwMode="auto">
            <a:xfrm>
              <a:off x="919" y="3297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8376" name="Rectangle 930"/>
            <p:cNvSpPr>
              <a:spLocks noChangeArrowheads="1"/>
            </p:cNvSpPr>
            <p:nvPr/>
          </p:nvSpPr>
          <p:spPr bwMode="auto">
            <a:xfrm>
              <a:off x="632" y="2437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8377" name="Rectangle 931"/>
            <p:cNvSpPr>
              <a:spLocks noChangeArrowheads="1"/>
            </p:cNvSpPr>
            <p:nvPr/>
          </p:nvSpPr>
          <p:spPr bwMode="auto">
            <a:xfrm>
              <a:off x="1780" y="3297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8378" name="Rectangle 932"/>
            <p:cNvSpPr>
              <a:spLocks noChangeArrowheads="1"/>
            </p:cNvSpPr>
            <p:nvPr/>
          </p:nvSpPr>
          <p:spPr bwMode="auto">
            <a:xfrm>
              <a:off x="2353" y="3010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8379" name="Rectangle 933"/>
            <p:cNvSpPr>
              <a:spLocks noChangeArrowheads="1"/>
            </p:cNvSpPr>
            <p:nvPr/>
          </p:nvSpPr>
          <p:spPr bwMode="auto">
            <a:xfrm>
              <a:off x="1493" y="2724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8380" name="Rectangle 934"/>
            <p:cNvSpPr>
              <a:spLocks noChangeArrowheads="1"/>
            </p:cNvSpPr>
            <p:nvPr/>
          </p:nvSpPr>
          <p:spPr bwMode="auto">
            <a:xfrm>
              <a:off x="2076" y="2150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8381" name="Rectangle 935"/>
            <p:cNvSpPr>
              <a:spLocks noChangeArrowheads="1"/>
            </p:cNvSpPr>
            <p:nvPr/>
          </p:nvSpPr>
          <p:spPr bwMode="auto">
            <a:xfrm>
              <a:off x="1780" y="2437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8382" name="Rectangle 936"/>
            <p:cNvSpPr>
              <a:spLocks noChangeArrowheads="1"/>
            </p:cNvSpPr>
            <p:nvPr/>
          </p:nvSpPr>
          <p:spPr bwMode="auto">
            <a:xfrm>
              <a:off x="919" y="2150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8383" name="Rectangle 937"/>
            <p:cNvSpPr>
              <a:spLocks noChangeArrowheads="1"/>
            </p:cNvSpPr>
            <p:nvPr/>
          </p:nvSpPr>
          <p:spPr bwMode="auto">
            <a:xfrm>
              <a:off x="1779" y="2150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8384" name="Rectangle 938"/>
            <p:cNvSpPr>
              <a:spLocks noChangeArrowheads="1"/>
            </p:cNvSpPr>
            <p:nvPr/>
          </p:nvSpPr>
          <p:spPr bwMode="auto">
            <a:xfrm>
              <a:off x="1206" y="2724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8385" name="Rectangle 939"/>
            <p:cNvSpPr>
              <a:spLocks noChangeArrowheads="1"/>
            </p:cNvSpPr>
            <p:nvPr/>
          </p:nvSpPr>
          <p:spPr bwMode="auto">
            <a:xfrm>
              <a:off x="2352" y="2724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8386" name="Rectangle 940"/>
            <p:cNvSpPr>
              <a:spLocks noChangeArrowheads="1"/>
            </p:cNvSpPr>
            <p:nvPr/>
          </p:nvSpPr>
          <p:spPr bwMode="auto">
            <a:xfrm>
              <a:off x="1493" y="2437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8387" name="Rectangle 941"/>
            <p:cNvSpPr>
              <a:spLocks noChangeArrowheads="1"/>
            </p:cNvSpPr>
            <p:nvPr/>
          </p:nvSpPr>
          <p:spPr bwMode="auto">
            <a:xfrm>
              <a:off x="919" y="3010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8388" name="Rectangle 942"/>
            <p:cNvSpPr>
              <a:spLocks noChangeArrowheads="1"/>
            </p:cNvSpPr>
            <p:nvPr/>
          </p:nvSpPr>
          <p:spPr bwMode="auto">
            <a:xfrm>
              <a:off x="1206" y="3010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8389" name="Rectangle 943"/>
            <p:cNvSpPr>
              <a:spLocks noChangeArrowheads="1"/>
            </p:cNvSpPr>
            <p:nvPr/>
          </p:nvSpPr>
          <p:spPr bwMode="auto">
            <a:xfrm>
              <a:off x="2067" y="3010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8390" name="Rectangle 944"/>
            <p:cNvSpPr>
              <a:spLocks noChangeArrowheads="1"/>
            </p:cNvSpPr>
            <p:nvPr/>
          </p:nvSpPr>
          <p:spPr bwMode="auto">
            <a:xfrm>
              <a:off x="632" y="3297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</p:grpSp>
      <p:grpSp>
        <p:nvGrpSpPr>
          <p:cNvPr id="8196" name="Group 1139"/>
          <p:cNvGrpSpPr>
            <a:grpSpLocks/>
          </p:cNvGrpSpPr>
          <p:nvPr/>
        </p:nvGrpSpPr>
        <p:grpSpPr bwMode="auto">
          <a:xfrm>
            <a:off x="4799013" y="2062163"/>
            <a:ext cx="4114800" cy="4117975"/>
            <a:chOff x="3023" y="1299"/>
            <a:chExt cx="2592" cy="2594"/>
          </a:xfrm>
        </p:grpSpPr>
        <p:grpSp>
          <p:nvGrpSpPr>
            <p:cNvPr id="8197" name="Group 982"/>
            <p:cNvGrpSpPr>
              <a:grpSpLocks/>
            </p:cNvGrpSpPr>
            <p:nvPr/>
          </p:nvGrpSpPr>
          <p:grpSpPr bwMode="auto">
            <a:xfrm>
              <a:off x="3023" y="2736"/>
              <a:ext cx="2592" cy="288"/>
              <a:chOff x="1728" y="432"/>
              <a:chExt cx="2592" cy="288"/>
            </a:xfrm>
          </p:grpSpPr>
          <p:sp>
            <p:nvSpPr>
              <p:cNvPr id="8344" name="Rectangle 983"/>
              <p:cNvSpPr>
                <a:spLocks noChangeArrowheads="1"/>
              </p:cNvSpPr>
              <p:nvPr/>
            </p:nvSpPr>
            <p:spPr bwMode="auto">
              <a:xfrm>
                <a:off x="2304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8345" name="Rectangle 984"/>
              <p:cNvSpPr>
                <a:spLocks noChangeArrowheads="1"/>
              </p:cNvSpPr>
              <p:nvPr/>
            </p:nvSpPr>
            <p:spPr bwMode="auto">
              <a:xfrm>
                <a:off x="2016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8346" name="Rectangle 985"/>
              <p:cNvSpPr>
                <a:spLocks noChangeArrowheads="1"/>
              </p:cNvSpPr>
              <p:nvPr/>
            </p:nvSpPr>
            <p:spPr bwMode="auto">
              <a:xfrm>
                <a:off x="1728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8347" name="Rectangle 986"/>
              <p:cNvSpPr>
                <a:spLocks noChangeArrowheads="1"/>
              </p:cNvSpPr>
              <p:nvPr/>
            </p:nvSpPr>
            <p:spPr bwMode="auto">
              <a:xfrm>
                <a:off x="3744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8348" name="Rectangle 987"/>
              <p:cNvSpPr>
                <a:spLocks noChangeArrowheads="1"/>
              </p:cNvSpPr>
              <p:nvPr/>
            </p:nvSpPr>
            <p:spPr bwMode="auto">
              <a:xfrm>
                <a:off x="3456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8349" name="Rectangle 988"/>
              <p:cNvSpPr>
                <a:spLocks noChangeArrowheads="1"/>
              </p:cNvSpPr>
              <p:nvPr/>
            </p:nvSpPr>
            <p:spPr bwMode="auto">
              <a:xfrm>
                <a:off x="3168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8350" name="Rectangle 989"/>
              <p:cNvSpPr>
                <a:spLocks noChangeArrowheads="1"/>
              </p:cNvSpPr>
              <p:nvPr/>
            </p:nvSpPr>
            <p:spPr bwMode="auto">
              <a:xfrm>
                <a:off x="2880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8351" name="Rectangle 990"/>
              <p:cNvSpPr>
                <a:spLocks noChangeArrowheads="1"/>
              </p:cNvSpPr>
              <p:nvPr/>
            </p:nvSpPr>
            <p:spPr bwMode="auto">
              <a:xfrm>
                <a:off x="2592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8352" name="Rectangle 991"/>
              <p:cNvSpPr>
                <a:spLocks noChangeArrowheads="1"/>
              </p:cNvSpPr>
              <p:nvPr/>
            </p:nvSpPr>
            <p:spPr bwMode="auto">
              <a:xfrm>
                <a:off x="4032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</p:grpSp>
        <p:grpSp>
          <p:nvGrpSpPr>
            <p:cNvPr id="8198" name="Group 992"/>
            <p:cNvGrpSpPr>
              <a:grpSpLocks/>
            </p:cNvGrpSpPr>
            <p:nvPr/>
          </p:nvGrpSpPr>
          <p:grpSpPr bwMode="auto">
            <a:xfrm>
              <a:off x="3023" y="1300"/>
              <a:ext cx="2592" cy="288"/>
              <a:chOff x="1728" y="432"/>
              <a:chExt cx="2592" cy="288"/>
            </a:xfrm>
          </p:grpSpPr>
          <p:sp>
            <p:nvSpPr>
              <p:cNvPr id="8335" name="Rectangle 993"/>
              <p:cNvSpPr>
                <a:spLocks noChangeArrowheads="1"/>
              </p:cNvSpPr>
              <p:nvPr/>
            </p:nvSpPr>
            <p:spPr bwMode="auto">
              <a:xfrm>
                <a:off x="2304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8336" name="Rectangle 994"/>
              <p:cNvSpPr>
                <a:spLocks noChangeArrowheads="1"/>
              </p:cNvSpPr>
              <p:nvPr/>
            </p:nvSpPr>
            <p:spPr bwMode="auto">
              <a:xfrm>
                <a:off x="2016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8337" name="Rectangle 995"/>
              <p:cNvSpPr>
                <a:spLocks noChangeArrowheads="1"/>
              </p:cNvSpPr>
              <p:nvPr/>
            </p:nvSpPr>
            <p:spPr bwMode="auto">
              <a:xfrm>
                <a:off x="1728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8338" name="Rectangle 996"/>
              <p:cNvSpPr>
                <a:spLocks noChangeArrowheads="1"/>
              </p:cNvSpPr>
              <p:nvPr/>
            </p:nvSpPr>
            <p:spPr bwMode="auto">
              <a:xfrm>
                <a:off x="3744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8339" name="Rectangle 997"/>
              <p:cNvSpPr>
                <a:spLocks noChangeArrowheads="1"/>
              </p:cNvSpPr>
              <p:nvPr/>
            </p:nvSpPr>
            <p:spPr bwMode="auto">
              <a:xfrm>
                <a:off x="3456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8340" name="Rectangle 998"/>
              <p:cNvSpPr>
                <a:spLocks noChangeArrowheads="1"/>
              </p:cNvSpPr>
              <p:nvPr/>
            </p:nvSpPr>
            <p:spPr bwMode="auto">
              <a:xfrm>
                <a:off x="3168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8341" name="Rectangle 999"/>
              <p:cNvSpPr>
                <a:spLocks noChangeArrowheads="1"/>
              </p:cNvSpPr>
              <p:nvPr/>
            </p:nvSpPr>
            <p:spPr bwMode="auto">
              <a:xfrm>
                <a:off x="2880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8342" name="Rectangle 1000"/>
              <p:cNvSpPr>
                <a:spLocks noChangeArrowheads="1"/>
              </p:cNvSpPr>
              <p:nvPr/>
            </p:nvSpPr>
            <p:spPr bwMode="auto">
              <a:xfrm>
                <a:off x="2592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8343" name="Rectangle 1001"/>
              <p:cNvSpPr>
                <a:spLocks noChangeArrowheads="1"/>
              </p:cNvSpPr>
              <p:nvPr/>
            </p:nvSpPr>
            <p:spPr bwMode="auto">
              <a:xfrm>
                <a:off x="4032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</p:grpSp>
        <p:grpSp>
          <p:nvGrpSpPr>
            <p:cNvPr id="8199" name="Group 1002"/>
            <p:cNvGrpSpPr>
              <a:grpSpLocks/>
            </p:cNvGrpSpPr>
            <p:nvPr/>
          </p:nvGrpSpPr>
          <p:grpSpPr bwMode="auto">
            <a:xfrm>
              <a:off x="3023" y="3596"/>
              <a:ext cx="2592" cy="288"/>
              <a:chOff x="1728" y="432"/>
              <a:chExt cx="2592" cy="288"/>
            </a:xfrm>
          </p:grpSpPr>
          <p:sp>
            <p:nvSpPr>
              <p:cNvPr id="8326" name="Rectangle 1003"/>
              <p:cNvSpPr>
                <a:spLocks noChangeArrowheads="1"/>
              </p:cNvSpPr>
              <p:nvPr/>
            </p:nvSpPr>
            <p:spPr bwMode="auto">
              <a:xfrm>
                <a:off x="2304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8327" name="Rectangle 1004"/>
              <p:cNvSpPr>
                <a:spLocks noChangeArrowheads="1"/>
              </p:cNvSpPr>
              <p:nvPr/>
            </p:nvSpPr>
            <p:spPr bwMode="auto">
              <a:xfrm>
                <a:off x="2016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8328" name="Rectangle 1005"/>
              <p:cNvSpPr>
                <a:spLocks noChangeArrowheads="1"/>
              </p:cNvSpPr>
              <p:nvPr/>
            </p:nvSpPr>
            <p:spPr bwMode="auto">
              <a:xfrm>
                <a:off x="1728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8329" name="Rectangle 1006"/>
              <p:cNvSpPr>
                <a:spLocks noChangeArrowheads="1"/>
              </p:cNvSpPr>
              <p:nvPr/>
            </p:nvSpPr>
            <p:spPr bwMode="auto">
              <a:xfrm>
                <a:off x="3744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8330" name="Rectangle 1007"/>
              <p:cNvSpPr>
                <a:spLocks noChangeArrowheads="1"/>
              </p:cNvSpPr>
              <p:nvPr/>
            </p:nvSpPr>
            <p:spPr bwMode="auto">
              <a:xfrm>
                <a:off x="3456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8331" name="Rectangle 1008"/>
              <p:cNvSpPr>
                <a:spLocks noChangeArrowheads="1"/>
              </p:cNvSpPr>
              <p:nvPr/>
            </p:nvSpPr>
            <p:spPr bwMode="auto">
              <a:xfrm>
                <a:off x="3168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8332" name="Rectangle 1009"/>
              <p:cNvSpPr>
                <a:spLocks noChangeArrowheads="1"/>
              </p:cNvSpPr>
              <p:nvPr/>
            </p:nvSpPr>
            <p:spPr bwMode="auto">
              <a:xfrm>
                <a:off x="2880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8333" name="Rectangle 1010"/>
              <p:cNvSpPr>
                <a:spLocks noChangeArrowheads="1"/>
              </p:cNvSpPr>
              <p:nvPr/>
            </p:nvSpPr>
            <p:spPr bwMode="auto">
              <a:xfrm>
                <a:off x="2592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8334" name="Rectangle 1011"/>
              <p:cNvSpPr>
                <a:spLocks noChangeArrowheads="1"/>
              </p:cNvSpPr>
              <p:nvPr/>
            </p:nvSpPr>
            <p:spPr bwMode="auto">
              <a:xfrm>
                <a:off x="4032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</p:grpSp>
        <p:grpSp>
          <p:nvGrpSpPr>
            <p:cNvPr id="8200" name="Group 1012"/>
            <p:cNvGrpSpPr>
              <a:grpSpLocks/>
            </p:cNvGrpSpPr>
            <p:nvPr/>
          </p:nvGrpSpPr>
          <p:grpSpPr bwMode="auto">
            <a:xfrm>
              <a:off x="3023" y="1588"/>
              <a:ext cx="2592" cy="288"/>
              <a:chOff x="1728" y="432"/>
              <a:chExt cx="2592" cy="288"/>
            </a:xfrm>
          </p:grpSpPr>
          <p:sp>
            <p:nvSpPr>
              <p:cNvPr id="8317" name="Rectangle 1013"/>
              <p:cNvSpPr>
                <a:spLocks noChangeArrowheads="1"/>
              </p:cNvSpPr>
              <p:nvPr/>
            </p:nvSpPr>
            <p:spPr bwMode="auto">
              <a:xfrm>
                <a:off x="2304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8318" name="Rectangle 1014"/>
              <p:cNvSpPr>
                <a:spLocks noChangeArrowheads="1"/>
              </p:cNvSpPr>
              <p:nvPr/>
            </p:nvSpPr>
            <p:spPr bwMode="auto">
              <a:xfrm>
                <a:off x="2016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8319" name="Rectangle 1015"/>
              <p:cNvSpPr>
                <a:spLocks noChangeArrowheads="1"/>
              </p:cNvSpPr>
              <p:nvPr/>
            </p:nvSpPr>
            <p:spPr bwMode="auto">
              <a:xfrm>
                <a:off x="1728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8320" name="Rectangle 1016"/>
              <p:cNvSpPr>
                <a:spLocks noChangeArrowheads="1"/>
              </p:cNvSpPr>
              <p:nvPr/>
            </p:nvSpPr>
            <p:spPr bwMode="auto">
              <a:xfrm>
                <a:off x="3744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8321" name="Rectangle 1017"/>
              <p:cNvSpPr>
                <a:spLocks noChangeArrowheads="1"/>
              </p:cNvSpPr>
              <p:nvPr/>
            </p:nvSpPr>
            <p:spPr bwMode="auto">
              <a:xfrm>
                <a:off x="3456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8322" name="Rectangle 1018"/>
              <p:cNvSpPr>
                <a:spLocks noChangeArrowheads="1"/>
              </p:cNvSpPr>
              <p:nvPr/>
            </p:nvSpPr>
            <p:spPr bwMode="auto">
              <a:xfrm>
                <a:off x="3168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8323" name="Rectangle 1019"/>
              <p:cNvSpPr>
                <a:spLocks noChangeArrowheads="1"/>
              </p:cNvSpPr>
              <p:nvPr/>
            </p:nvSpPr>
            <p:spPr bwMode="auto">
              <a:xfrm>
                <a:off x="2880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8324" name="Rectangle 1020"/>
              <p:cNvSpPr>
                <a:spLocks noChangeArrowheads="1"/>
              </p:cNvSpPr>
              <p:nvPr/>
            </p:nvSpPr>
            <p:spPr bwMode="auto">
              <a:xfrm>
                <a:off x="2592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8325" name="Rectangle 1021"/>
              <p:cNvSpPr>
                <a:spLocks noChangeArrowheads="1"/>
              </p:cNvSpPr>
              <p:nvPr/>
            </p:nvSpPr>
            <p:spPr bwMode="auto">
              <a:xfrm>
                <a:off x="4032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</p:grpSp>
        <p:grpSp>
          <p:nvGrpSpPr>
            <p:cNvPr id="8201" name="Group 1022"/>
            <p:cNvGrpSpPr>
              <a:grpSpLocks/>
            </p:cNvGrpSpPr>
            <p:nvPr/>
          </p:nvGrpSpPr>
          <p:grpSpPr bwMode="auto">
            <a:xfrm>
              <a:off x="3023" y="2449"/>
              <a:ext cx="2592" cy="288"/>
              <a:chOff x="1728" y="432"/>
              <a:chExt cx="2592" cy="288"/>
            </a:xfrm>
          </p:grpSpPr>
          <p:sp>
            <p:nvSpPr>
              <p:cNvPr id="8308" name="Rectangle 1023"/>
              <p:cNvSpPr>
                <a:spLocks noChangeArrowheads="1"/>
              </p:cNvSpPr>
              <p:nvPr/>
            </p:nvSpPr>
            <p:spPr bwMode="auto">
              <a:xfrm>
                <a:off x="2304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8309" name="Rectangle 1024"/>
              <p:cNvSpPr>
                <a:spLocks noChangeArrowheads="1"/>
              </p:cNvSpPr>
              <p:nvPr/>
            </p:nvSpPr>
            <p:spPr bwMode="auto">
              <a:xfrm>
                <a:off x="2016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8310" name="Rectangle 1025"/>
              <p:cNvSpPr>
                <a:spLocks noChangeArrowheads="1"/>
              </p:cNvSpPr>
              <p:nvPr/>
            </p:nvSpPr>
            <p:spPr bwMode="auto">
              <a:xfrm>
                <a:off x="1728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8311" name="Rectangle 1026"/>
              <p:cNvSpPr>
                <a:spLocks noChangeArrowheads="1"/>
              </p:cNvSpPr>
              <p:nvPr/>
            </p:nvSpPr>
            <p:spPr bwMode="auto">
              <a:xfrm>
                <a:off x="3744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8312" name="Rectangle 1027"/>
              <p:cNvSpPr>
                <a:spLocks noChangeArrowheads="1"/>
              </p:cNvSpPr>
              <p:nvPr/>
            </p:nvSpPr>
            <p:spPr bwMode="auto">
              <a:xfrm>
                <a:off x="3456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8313" name="Rectangle 1028"/>
              <p:cNvSpPr>
                <a:spLocks noChangeArrowheads="1"/>
              </p:cNvSpPr>
              <p:nvPr/>
            </p:nvSpPr>
            <p:spPr bwMode="auto">
              <a:xfrm>
                <a:off x="3168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8314" name="Rectangle 1029"/>
              <p:cNvSpPr>
                <a:spLocks noChangeArrowheads="1"/>
              </p:cNvSpPr>
              <p:nvPr/>
            </p:nvSpPr>
            <p:spPr bwMode="auto">
              <a:xfrm>
                <a:off x="2880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8315" name="Rectangle 1030"/>
              <p:cNvSpPr>
                <a:spLocks noChangeArrowheads="1"/>
              </p:cNvSpPr>
              <p:nvPr/>
            </p:nvSpPr>
            <p:spPr bwMode="auto">
              <a:xfrm>
                <a:off x="2592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8316" name="Rectangle 1031"/>
              <p:cNvSpPr>
                <a:spLocks noChangeArrowheads="1"/>
              </p:cNvSpPr>
              <p:nvPr/>
            </p:nvSpPr>
            <p:spPr bwMode="auto">
              <a:xfrm>
                <a:off x="4032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</p:grpSp>
        <p:grpSp>
          <p:nvGrpSpPr>
            <p:cNvPr id="8202" name="Group 1032"/>
            <p:cNvGrpSpPr>
              <a:grpSpLocks/>
            </p:cNvGrpSpPr>
            <p:nvPr/>
          </p:nvGrpSpPr>
          <p:grpSpPr bwMode="auto">
            <a:xfrm>
              <a:off x="3023" y="3022"/>
              <a:ext cx="2592" cy="288"/>
              <a:chOff x="1728" y="432"/>
              <a:chExt cx="2592" cy="288"/>
            </a:xfrm>
          </p:grpSpPr>
          <p:sp>
            <p:nvSpPr>
              <p:cNvPr id="8299" name="Rectangle 1033"/>
              <p:cNvSpPr>
                <a:spLocks noChangeArrowheads="1"/>
              </p:cNvSpPr>
              <p:nvPr/>
            </p:nvSpPr>
            <p:spPr bwMode="auto">
              <a:xfrm>
                <a:off x="2304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8300" name="Rectangle 1034"/>
              <p:cNvSpPr>
                <a:spLocks noChangeArrowheads="1"/>
              </p:cNvSpPr>
              <p:nvPr/>
            </p:nvSpPr>
            <p:spPr bwMode="auto">
              <a:xfrm>
                <a:off x="2016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8301" name="Rectangle 1035"/>
              <p:cNvSpPr>
                <a:spLocks noChangeArrowheads="1"/>
              </p:cNvSpPr>
              <p:nvPr/>
            </p:nvSpPr>
            <p:spPr bwMode="auto">
              <a:xfrm>
                <a:off x="1728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8302" name="Rectangle 1036"/>
              <p:cNvSpPr>
                <a:spLocks noChangeArrowheads="1"/>
              </p:cNvSpPr>
              <p:nvPr/>
            </p:nvSpPr>
            <p:spPr bwMode="auto">
              <a:xfrm>
                <a:off x="3744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8303" name="Rectangle 1037"/>
              <p:cNvSpPr>
                <a:spLocks noChangeArrowheads="1"/>
              </p:cNvSpPr>
              <p:nvPr/>
            </p:nvSpPr>
            <p:spPr bwMode="auto">
              <a:xfrm>
                <a:off x="3456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8304" name="Rectangle 1038"/>
              <p:cNvSpPr>
                <a:spLocks noChangeArrowheads="1"/>
              </p:cNvSpPr>
              <p:nvPr/>
            </p:nvSpPr>
            <p:spPr bwMode="auto">
              <a:xfrm>
                <a:off x="3168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8305" name="Rectangle 1039"/>
              <p:cNvSpPr>
                <a:spLocks noChangeArrowheads="1"/>
              </p:cNvSpPr>
              <p:nvPr/>
            </p:nvSpPr>
            <p:spPr bwMode="auto">
              <a:xfrm>
                <a:off x="2880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8306" name="Rectangle 1040"/>
              <p:cNvSpPr>
                <a:spLocks noChangeArrowheads="1"/>
              </p:cNvSpPr>
              <p:nvPr/>
            </p:nvSpPr>
            <p:spPr bwMode="auto">
              <a:xfrm>
                <a:off x="2592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8307" name="Rectangle 1041"/>
              <p:cNvSpPr>
                <a:spLocks noChangeArrowheads="1"/>
              </p:cNvSpPr>
              <p:nvPr/>
            </p:nvSpPr>
            <p:spPr bwMode="auto">
              <a:xfrm>
                <a:off x="4032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</p:grpSp>
        <p:grpSp>
          <p:nvGrpSpPr>
            <p:cNvPr id="8203" name="Group 1042"/>
            <p:cNvGrpSpPr>
              <a:grpSpLocks/>
            </p:cNvGrpSpPr>
            <p:nvPr/>
          </p:nvGrpSpPr>
          <p:grpSpPr bwMode="auto">
            <a:xfrm>
              <a:off x="3023" y="2162"/>
              <a:ext cx="2592" cy="288"/>
              <a:chOff x="1728" y="432"/>
              <a:chExt cx="2592" cy="288"/>
            </a:xfrm>
          </p:grpSpPr>
          <p:sp>
            <p:nvSpPr>
              <p:cNvPr id="8290" name="Rectangle 1043"/>
              <p:cNvSpPr>
                <a:spLocks noChangeArrowheads="1"/>
              </p:cNvSpPr>
              <p:nvPr/>
            </p:nvSpPr>
            <p:spPr bwMode="auto">
              <a:xfrm>
                <a:off x="2304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8291" name="Rectangle 1044"/>
              <p:cNvSpPr>
                <a:spLocks noChangeArrowheads="1"/>
              </p:cNvSpPr>
              <p:nvPr/>
            </p:nvSpPr>
            <p:spPr bwMode="auto">
              <a:xfrm>
                <a:off x="2016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8292" name="Rectangle 1045"/>
              <p:cNvSpPr>
                <a:spLocks noChangeArrowheads="1"/>
              </p:cNvSpPr>
              <p:nvPr/>
            </p:nvSpPr>
            <p:spPr bwMode="auto">
              <a:xfrm>
                <a:off x="1728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8293" name="Rectangle 1046"/>
              <p:cNvSpPr>
                <a:spLocks noChangeArrowheads="1"/>
              </p:cNvSpPr>
              <p:nvPr/>
            </p:nvSpPr>
            <p:spPr bwMode="auto">
              <a:xfrm>
                <a:off x="3744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8294" name="Rectangle 1047"/>
              <p:cNvSpPr>
                <a:spLocks noChangeArrowheads="1"/>
              </p:cNvSpPr>
              <p:nvPr/>
            </p:nvSpPr>
            <p:spPr bwMode="auto">
              <a:xfrm>
                <a:off x="3456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8295" name="Rectangle 1048"/>
              <p:cNvSpPr>
                <a:spLocks noChangeArrowheads="1"/>
              </p:cNvSpPr>
              <p:nvPr/>
            </p:nvSpPr>
            <p:spPr bwMode="auto">
              <a:xfrm>
                <a:off x="3168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8296" name="Rectangle 1049"/>
              <p:cNvSpPr>
                <a:spLocks noChangeArrowheads="1"/>
              </p:cNvSpPr>
              <p:nvPr/>
            </p:nvSpPr>
            <p:spPr bwMode="auto">
              <a:xfrm>
                <a:off x="2880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8297" name="Rectangle 1050"/>
              <p:cNvSpPr>
                <a:spLocks noChangeArrowheads="1"/>
              </p:cNvSpPr>
              <p:nvPr/>
            </p:nvSpPr>
            <p:spPr bwMode="auto">
              <a:xfrm>
                <a:off x="2592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8298" name="Rectangle 1051"/>
              <p:cNvSpPr>
                <a:spLocks noChangeArrowheads="1"/>
              </p:cNvSpPr>
              <p:nvPr/>
            </p:nvSpPr>
            <p:spPr bwMode="auto">
              <a:xfrm>
                <a:off x="4032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</p:grpSp>
        <p:grpSp>
          <p:nvGrpSpPr>
            <p:cNvPr id="8204" name="Group 1052"/>
            <p:cNvGrpSpPr>
              <a:grpSpLocks/>
            </p:cNvGrpSpPr>
            <p:nvPr/>
          </p:nvGrpSpPr>
          <p:grpSpPr bwMode="auto">
            <a:xfrm>
              <a:off x="3023" y="1875"/>
              <a:ext cx="2592" cy="288"/>
              <a:chOff x="1728" y="432"/>
              <a:chExt cx="2592" cy="288"/>
            </a:xfrm>
          </p:grpSpPr>
          <p:sp>
            <p:nvSpPr>
              <p:cNvPr id="8281" name="Rectangle 1053"/>
              <p:cNvSpPr>
                <a:spLocks noChangeArrowheads="1"/>
              </p:cNvSpPr>
              <p:nvPr/>
            </p:nvSpPr>
            <p:spPr bwMode="auto">
              <a:xfrm>
                <a:off x="2304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8282" name="Rectangle 1054"/>
              <p:cNvSpPr>
                <a:spLocks noChangeArrowheads="1"/>
              </p:cNvSpPr>
              <p:nvPr/>
            </p:nvSpPr>
            <p:spPr bwMode="auto">
              <a:xfrm>
                <a:off x="2016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8283" name="Rectangle 1055"/>
              <p:cNvSpPr>
                <a:spLocks noChangeArrowheads="1"/>
              </p:cNvSpPr>
              <p:nvPr/>
            </p:nvSpPr>
            <p:spPr bwMode="auto">
              <a:xfrm>
                <a:off x="1728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8284" name="Rectangle 1056"/>
              <p:cNvSpPr>
                <a:spLocks noChangeArrowheads="1"/>
              </p:cNvSpPr>
              <p:nvPr/>
            </p:nvSpPr>
            <p:spPr bwMode="auto">
              <a:xfrm>
                <a:off x="3744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8285" name="Rectangle 1057"/>
              <p:cNvSpPr>
                <a:spLocks noChangeArrowheads="1"/>
              </p:cNvSpPr>
              <p:nvPr/>
            </p:nvSpPr>
            <p:spPr bwMode="auto">
              <a:xfrm>
                <a:off x="3456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8286" name="Rectangle 1058"/>
              <p:cNvSpPr>
                <a:spLocks noChangeArrowheads="1"/>
              </p:cNvSpPr>
              <p:nvPr/>
            </p:nvSpPr>
            <p:spPr bwMode="auto">
              <a:xfrm>
                <a:off x="3168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8287" name="Rectangle 1059"/>
              <p:cNvSpPr>
                <a:spLocks noChangeArrowheads="1"/>
              </p:cNvSpPr>
              <p:nvPr/>
            </p:nvSpPr>
            <p:spPr bwMode="auto">
              <a:xfrm>
                <a:off x="2880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8288" name="Rectangle 1060"/>
              <p:cNvSpPr>
                <a:spLocks noChangeArrowheads="1"/>
              </p:cNvSpPr>
              <p:nvPr/>
            </p:nvSpPr>
            <p:spPr bwMode="auto">
              <a:xfrm>
                <a:off x="2592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8289" name="Rectangle 1061"/>
              <p:cNvSpPr>
                <a:spLocks noChangeArrowheads="1"/>
              </p:cNvSpPr>
              <p:nvPr/>
            </p:nvSpPr>
            <p:spPr bwMode="auto">
              <a:xfrm>
                <a:off x="4032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</p:grpSp>
        <p:grpSp>
          <p:nvGrpSpPr>
            <p:cNvPr id="8205" name="Group 1062"/>
            <p:cNvGrpSpPr>
              <a:grpSpLocks/>
            </p:cNvGrpSpPr>
            <p:nvPr/>
          </p:nvGrpSpPr>
          <p:grpSpPr bwMode="auto">
            <a:xfrm>
              <a:off x="3023" y="3309"/>
              <a:ext cx="2592" cy="288"/>
              <a:chOff x="1728" y="432"/>
              <a:chExt cx="2592" cy="288"/>
            </a:xfrm>
          </p:grpSpPr>
          <p:sp>
            <p:nvSpPr>
              <p:cNvPr id="8272" name="Rectangle 1063"/>
              <p:cNvSpPr>
                <a:spLocks noChangeArrowheads="1"/>
              </p:cNvSpPr>
              <p:nvPr/>
            </p:nvSpPr>
            <p:spPr bwMode="auto">
              <a:xfrm>
                <a:off x="2304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8273" name="Rectangle 1064"/>
              <p:cNvSpPr>
                <a:spLocks noChangeArrowheads="1"/>
              </p:cNvSpPr>
              <p:nvPr/>
            </p:nvSpPr>
            <p:spPr bwMode="auto">
              <a:xfrm>
                <a:off x="2016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8274" name="Rectangle 1065"/>
              <p:cNvSpPr>
                <a:spLocks noChangeArrowheads="1"/>
              </p:cNvSpPr>
              <p:nvPr/>
            </p:nvSpPr>
            <p:spPr bwMode="auto">
              <a:xfrm>
                <a:off x="1728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8275" name="Rectangle 1066"/>
              <p:cNvSpPr>
                <a:spLocks noChangeArrowheads="1"/>
              </p:cNvSpPr>
              <p:nvPr/>
            </p:nvSpPr>
            <p:spPr bwMode="auto">
              <a:xfrm>
                <a:off x="3744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8276" name="Rectangle 1067"/>
              <p:cNvSpPr>
                <a:spLocks noChangeArrowheads="1"/>
              </p:cNvSpPr>
              <p:nvPr/>
            </p:nvSpPr>
            <p:spPr bwMode="auto">
              <a:xfrm>
                <a:off x="3456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8277" name="Rectangle 1068"/>
              <p:cNvSpPr>
                <a:spLocks noChangeArrowheads="1"/>
              </p:cNvSpPr>
              <p:nvPr/>
            </p:nvSpPr>
            <p:spPr bwMode="auto">
              <a:xfrm>
                <a:off x="3168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8278" name="Rectangle 1069"/>
              <p:cNvSpPr>
                <a:spLocks noChangeArrowheads="1"/>
              </p:cNvSpPr>
              <p:nvPr/>
            </p:nvSpPr>
            <p:spPr bwMode="auto">
              <a:xfrm>
                <a:off x="2880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8279" name="Rectangle 1070"/>
              <p:cNvSpPr>
                <a:spLocks noChangeArrowheads="1"/>
              </p:cNvSpPr>
              <p:nvPr/>
            </p:nvSpPr>
            <p:spPr bwMode="auto">
              <a:xfrm>
                <a:off x="2592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8280" name="Rectangle 1071"/>
              <p:cNvSpPr>
                <a:spLocks noChangeArrowheads="1"/>
              </p:cNvSpPr>
              <p:nvPr/>
            </p:nvSpPr>
            <p:spPr bwMode="auto">
              <a:xfrm>
                <a:off x="4032" y="432"/>
                <a:ext cx="288" cy="28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</p:grpSp>
        <p:grpSp>
          <p:nvGrpSpPr>
            <p:cNvPr id="8206" name="Group 1072"/>
            <p:cNvGrpSpPr>
              <a:grpSpLocks/>
            </p:cNvGrpSpPr>
            <p:nvPr/>
          </p:nvGrpSpPr>
          <p:grpSpPr bwMode="auto">
            <a:xfrm>
              <a:off x="3023" y="1301"/>
              <a:ext cx="2592" cy="288"/>
              <a:chOff x="1728" y="432"/>
              <a:chExt cx="2592" cy="288"/>
            </a:xfrm>
          </p:grpSpPr>
          <p:sp>
            <p:nvSpPr>
              <p:cNvPr id="8263" name="Rectangle 1073"/>
              <p:cNvSpPr>
                <a:spLocks noChangeArrowheads="1"/>
              </p:cNvSpPr>
              <p:nvPr/>
            </p:nvSpPr>
            <p:spPr bwMode="auto">
              <a:xfrm>
                <a:off x="2304" y="432"/>
                <a:ext cx="288" cy="288"/>
              </a:xfrm>
              <a:prstGeom prst="rect">
                <a:avLst/>
              </a:prstGeom>
              <a:solidFill>
                <a:srgbClr val="660066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8264" name="Rectangle 1074"/>
              <p:cNvSpPr>
                <a:spLocks noChangeArrowheads="1"/>
              </p:cNvSpPr>
              <p:nvPr/>
            </p:nvSpPr>
            <p:spPr bwMode="auto">
              <a:xfrm>
                <a:off x="2016" y="432"/>
                <a:ext cx="288" cy="288"/>
              </a:xfrm>
              <a:prstGeom prst="rect">
                <a:avLst/>
              </a:prstGeom>
              <a:solidFill>
                <a:srgbClr val="660066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8265" name="Rectangle 1075"/>
              <p:cNvSpPr>
                <a:spLocks noChangeArrowheads="1"/>
              </p:cNvSpPr>
              <p:nvPr/>
            </p:nvSpPr>
            <p:spPr bwMode="auto">
              <a:xfrm>
                <a:off x="1728" y="432"/>
                <a:ext cx="288" cy="288"/>
              </a:xfrm>
              <a:prstGeom prst="rect">
                <a:avLst/>
              </a:prstGeom>
              <a:solidFill>
                <a:srgbClr val="660066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8266" name="Rectangle 1076"/>
              <p:cNvSpPr>
                <a:spLocks noChangeArrowheads="1"/>
              </p:cNvSpPr>
              <p:nvPr/>
            </p:nvSpPr>
            <p:spPr bwMode="auto">
              <a:xfrm>
                <a:off x="3744" y="432"/>
                <a:ext cx="288" cy="288"/>
              </a:xfrm>
              <a:prstGeom prst="rect">
                <a:avLst/>
              </a:prstGeom>
              <a:solidFill>
                <a:srgbClr val="660066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8267" name="Rectangle 1077"/>
              <p:cNvSpPr>
                <a:spLocks noChangeArrowheads="1"/>
              </p:cNvSpPr>
              <p:nvPr/>
            </p:nvSpPr>
            <p:spPr bwMode="auto">
              <a:xfrm>
                <a:off x="3456" y="432"/>
                <a:ext cx="288" cy="288"/>
              </a:xfrm>
              <a:prstGeom prst="rect">
                <a:avLst/>
              </a:prstGeom>
              <a:solidFill>
                <a:srgbClr val="660066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8268" name="Rectangle 1078"/>
              <p:cNvSpPr>
                <a:spLocks noChangeArrowheads="1"/>
              </p:cNvSpPr>
              <p:nvPr/>
            </p:nvSpPr>
            <p:spPr bwMode="auto">
              <a:xfrm>
                <a:off x="3168" y="432"/>
                <a:ext cx="288" cy="288"/>
              </a:xfrm>
              <a:prstGeom prst="rect">
                <a:avLst/>
              </a:prstGeom>
              <a:solidFill>
                <a:srgbClr val="660066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8269" name="Rectangle 1079"/>
              <p:cNvSpPr>
                <a:spLocks noChangeArrowheads="1"/>
              </p:cNvSpPr>
              <p:nvPr/>
            </p:nvSpPr>
            <p:spPr bwMode="auto">
              <a:xfrm>
                <a:off x="2880" y="432"/>
                <a:ext cx="288" cy="288"/>
              </a:xfrm>
              <a:prstGeom prst="rect">
                <a:avLst/>
              </a:prstGeom>
              <a:solidFill>
                <a:srgbClr val="660066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8270" name="Rectangle 1080"/>
              <p:cNvSpPr>
                <a:spLocks noChangeArrowheads="1"/>
              </p:cNvSpPr>
              <p:nvPr/>
            </p:nvSpPr>
            <p:spPr bwMode="auto">
              <a:xfrm>
                <a:off x="2592" y="432"/>
                <a:ext cx="288" cy="288"/>
              </a:xfrm>
              <a:prstGeom prst="rect">
                <a:avLst/>
              </a:prstGeom>
              <a:solidFill>
                <a:srgbClr val="660066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8271" name="Rectangle 1081"/>
              <p:cNvSpPr>
                <a:spLocks noChangeArrowheads="1"/>
              </p:cNvSpPr>
              <p:nvPr/>
            </p:nvSpPr>
            <p:spPr bwMode="auto">
              <a:xfrm>
                <a:off x="4032" y="432"/>
                <a:ext cx="288" cy="288"/>
              </a:xfrm>
              <a:prstGeom prst="rect">
                <a:avLst/>
              </a:prstGeom>
              <a:solidFill>
                <a:srgbClr val="660066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</p:grpSp>
        <p:grpSp>
          <p:nvGrpSpPr>
            <p:cNvPr id="8207" name="Group 1082"/>
            <p:cNvGrpSpPr>
              <a:grpSpLocks/>
            </p:cNvGrpSpPr>
            <p:nvPr/>
          </p:nvGrpSpPr>
          <p:grpSpPr bwMode="auto">
            <a:xfrm rot="5400000">
              <a:off x="1871" y="2453"/>
              <a:ext cx="2592" cy="288"/>
              <a:chOff x="1728" y="432"/>
              <a:chExt cx="2592" cy="288"/>
            </a:xfrm>
          </p:grpSpPr>
          <p:sp>
            <p:nvSpPr>
              <p:cNvPr id="8254" name="Rectangle 1083"/>
              <p:cNvSpPr>
                <a:spLocks noChangeArrowheads="1"/>
              </p:cNvSpPr>
              <p:nvPr/>
            </p:nvSpPr>
            <p:spPr bwMode="auto">
              <a:xfrm>
                <a:off x="2304" y="432"/>
                <a:ext cx="288" cy="288"/>
              </a:xfrm>
              <a:prstGeom prst="rect">
                <a:avLst/>
              </a:prstGeom>
              <a:solidFill>
                <a:srgbClr val="660066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8255" name="Rectangle 1084"/>
              <p:cNvSpPr>
                <a:spLocks noChangeArrowheads="1"/>
              </p:cNvSpPr>
              <p:nvPr/>
            </p:nvSpPr>
            <p:spPr bwMode="auto">
              <a:xfrm>
                <a:off x="2016" y="432"/>
                <a:ext cx="288" cy="288"/>
              </a:xfrm>
              <a:prstGeom prst="rect">
                <a:avLst/>
              </a:prstGeom>
              <a:solidFill>
                <a:srgbClr val="660066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8256" name="Rectangle 1085"/>
              <p:cNvSpPr>
                <a:spLocks noChangeArrowheads="1"/>
              </p:cNvSpPr>
              <p:nvPr/>
            </p:nvSpPr>
            <p:spPr bwMode="auto">
              <a:xfrm>
                <a:off x="1728" y="432"/>
                <a:ext cx="288" cy="288"/>
              </a:xfrm>
              <a:prstGeom prst="rect">
                <a:avLst/>
              </a:prstGeom>
              <a:solidFill>
                <a:srgbClr val="660066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8257" name="Rectangle 1086"/>
              <p:cNvSpPr>
                <a:spLocks noChangeArrowheads="1"/>
              </p:cNvSpPr>
              <p:nvPr/>
            </p:nvSpPr>
            <p:spPr bwMode="auto">
              <a:xfrm>
                <a:off x="3744" y="432"/>
                <a:ext cx="288" cy="288"/>
              </a:xfrm>
              <a:prstGeom prst="rect">
                <a:avLst/>
              </a:prstGeom>
              <a:solidFill>
                <a:srgbClr val="660066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8258" name="Rectangle 1087"/>
              <p:cNvSpPr>
                <a:spLocks noChangeArrowheads="1"/>
              </p:cNvSpPr>
              <p:nvPr/>
            </p:nvSpPr>
            <p:spPr bwMode="auto">
              <a:xfrm>
                <a:off x="3456" y="432"/>
                <a:ext cx="288" cy="288"/>
              </a:xfrm>
              <a:prstGeom prst="rect">
                <a:avLst/>
              </a:prstGeom>
              <a:solidFill>
                <a:srgbClr val="660066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8259" name="Rectangle 1088"/>
              <p:cNvSpPr>
                <a:spLocks noChangeArrowheads="1"/>
              </p:cNvSpPr>
              <p:nvPr/>
            </p:nvSpPr>
            <p:spPr bwMode="auto">
              <a:xfrm>
                <a:off x="3168" y="432"/>
                <a:ext cx="288" cy="288"/>
              </a:xfrm>
              <a:prstGeom prst="rect">
                <a:avLst/>
              </a:prstGeom>
              <a:solidFill>
                <a:srgbClr val="660066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8260" name="Rectangle 1089"/>
              <p:cNvSpPr>
                <a:spLocks noChangeArrowheads="1"/>
              </p:cNvSpPr>
              <p:nvPr/>
            </p:nvSpPr>
            <p:spPr bwMode="auto">
              <a:xfrm>
                <a:off x="2880" y="432"/>
                <a:ext cx="288" cy="288"/>
              </a:xfrm>
              <a:prstGeom prst="rect">
                <a:avLst/>
              </a:prstGeom>
              <a:solidFill>
                <a:srgbClr val="660066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8261" name="Rectangle 1090"/>
              <p:cNvSpPr>
                <a:spLocks noChangeArrowheads="1"/>
              </p:cNvSpPr>
              <p:nvPr/>
            </p:nvSpPr>
            <p:spPr bwMode="auto">
              <a:xfrm>
                <a:off x="2592" y="432"/>
                <a:ext cx="288" cy="288"/>
              </a:xfrm>
              <a:prstGeom prst="rect">
                <a:avLst/>
              </a:prstGeom>
              <a:solidFill>
                <a:srgbClr val="660066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8262" name="Rectangle 1091"/>
              <p:cNvSpPr>
                <a:spLocks noChangeArrowheads="1"/>
              </p:cNvSpPr>
              <p:nvPr/>
            </p:nvSpPr>
            <p:spPr bwMode="auto">
              <a:xfrm>
                <a:off x="4032" y="432"/>
                <a:ext cx="288" cy="288"/>
              </a:xfrm>
              <a:prstGeom prst="rect">
                <a:avLst/>
              </a:prstGeom>
              <a:solidFill>
                <a:srgbClr val="660066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</p:grpSp>
        <p:grpSp>
          <p:nvGrpSpPr>
            <p:cNvPr id="8208" name="Group 1092"/>
            <p:cNvGrpSpPr>
              <a:grpSpLocks/>
            </p:cNvGrpSpPr>
            <p:nvPr/>
          </p:nvGrpSpPr>
          <p:grpSpPr bwMode="auto">
            <a:xfrm>
              <a:off x="3023" y="3595"/>
              <a:ext cx="2592" cy="288"/>
              <a:chOff x="1728" y="432"/>
              <a:chExt cx="2592" cy="288"/>
            </a:xfrm>
          </p:grpSpPr>
          <p:sp>
            <p:nvSpPr>
              <p:cNvPr id="8245" name="Rectangle 1093"/>
              <p:cNvSpPr>
                <a:spLocks noChangeArrowheads="1"/>
              </p:cNvSpPr>
              <p:nvPr/>
            </p:nvSpPr>
            <p:spPr bwMode="auto">
              <a:xfrm>
                <a:off x="2304" y="432"/>
                <a:ext cx="288" cy="288"/>
              </a:xfrm>
              <a:prstGeom prst="rect">
                <a:avLst/>
              </a:prstGeom>
              <a:solidFill>
                <a:srgbClr val="660066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8246" name="Rectangle 1094"/>
              <p:cNvSpPr>
                <a:spLocks noChangeArrowheads="1"/>
              </p:cNvSpPr>
              <p:nvPr/>
            </p:nvSpPr>
            <p:spPr bwMode="auto">
              <a:xfrm>
                <a:off x="2016" y="432"/>
                <a:ext cx="288" cy="288"/>
              </a:xfrm>
              <a:prstGeom prst="rect">
                <a:avLst/>
              </a:prstGeom>
              <a:solidFill>
                <a:srgbClr val="660066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8247" name="Rectangle 1095"/>
              <p:cNvSpPr>
                <a:spLocks noChangeArrowheads="1"/>
              </p:cNvSpPr>
              <p:nvPr/>
            </p:nvSpPr>
            <p:spPr bwMode="auto">
              <a:xfrm>
                <a:off x="1728" y="432"/>
                <a:ext cx="288" cy="288"/>
              </a:xfrm>
              <a:prstGeom prst="rect">
                <a:avLst/>
              </a:prstGeom>
              <a:solidFill>
                <a:srgbClr val="660066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8248" name="Rectangle 1096"/>
              <p:cNvSpPr>
                <a:spLocks noChangeArrowheads="1"/>
              </p:cNvSpPr>
              <p:nvPr/>
            </p:nvSpPr>
            <p:spPr bwMode="auto">
              <a:xfrm>
                <a:off x="3744" y="432"/>
                <a:ext cx="288" cy="288"/>
              </a:xfrm>
              <a:prstGeom prst="rect">
                <a:avLst/>
              </a:prstGeom>
              <a:solidFill>
                <a:srgbClr val="660066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8249" name="Rectangle 1097"/>
              <p:cNvSpPr>
                <a:spLocks noChangeArrowheads="1"/>
              </p:cNvSpPr>
              <p:nvPr/>
            </p:nvSpPr>
            <p:spPr bwMode="auto">
              <a:xfrm>
                <a:off x="3456" y="432"/>
                <a:ext cx="288" cy="288"/>
              </a:xfrm>
              <a:prstGeom prst="rect">
                <a:avLst/>
              </a:prstGeom>
              <a:solidFill>
                <a:srgbClr val="660066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8250" name="Rectangle 1098"/>
              <p:cNvSpPr>
                <a:spLocks noChangeArrowheads="1"/>
              </p:cNvSpPr>
              <p:nvPr/>
            </p:nvSpPr>
            <p:spPr bwMode="auto">
              <a:xfrm>
                <a:off x="3168" y="432"/>
                <a:ext cx="288" cy="288"/>
              </a:xfrm>
              <a:prstGeom prst="rect">
                <a:avLst/>
              </a:prstGeom>
              <a:solidFill>
                <a:srgbClr val="660066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8251" name="Rectangle 1099"/>
              <p:cNvSpPr>
                <a:spLocks noChangeArrowheads="1"/>
              </p:cNvSpPr>
              <p:nvPr/>
            </p:nvSpPr>
            <p:spPr bwMode="auto">
              <a:xfrm>
                <a:off x="2880" y="432"/>
                <a:ext cx="288" cy="288"/>
              </a:xfrm>
              <a:prstGeom prst="rect">
                <a:avLst/>
              </a:prstGeom>
              <a:solidFill>
                <a:srgbClr val="660066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8252" name="Rectangle 1100"/>
              <p:cNvSpPr>
                <a:spLocks noChangeArrowheads="1"/>
              </p:cNvSpPr>
              <p:nvPr/>
            </p:nvSpPr>
            <p:spPr bwMode="auto">
              <a:xfrm>
                <a:off x="2592" y="432"/>
                <a:ext cx="288" cy="288"/>
              </a:xfrm>
              <a:prstGeom prst="rect">
                <a:avLst/>
              </a:prstGeom>
              <a:solidFill>
                <a:srgbClr val="660066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8253" name="Rectangle 1101"/>
              <p:cNvSpPr>
                <a:spLocks noChangeArrowheads="1"/>
              </p:cNvSpPr>
              <p:nvPr/>
            </p:nvSpPr>
            <p:spPr bwMode="auto">
              <a:xfrm>
                <a:off x="4032" y="432"/>
                <a:ext cx="288" cy="288"/>
              </a:xfrm>
              <a:prstGeom prst="rect">
                <a:avLst/>
              </a:prstGeom>
              <a:solidFill>
                <a:srgbClr val="660066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</p:grpSp>
        <p:grpSp>
          <p:nvGrpSpPr>
            <p:cNvPr id="8209" name="Group 1138"/>
            <p:cNvGrpSpPr>
              <a:grpSpLocks/>
            </p:cNvGrpSpPr>
            <p:nvPr/>
          </p:nvGrpSpPr>
          <p:grpSpPr bwMode="auto">
            <a:xfrm>
              <a:off x="3309" y="1299"/>
              <a:ext cx="2305" cy="2592"/>
              <a:chOff x="3309" y="1299"/>
              <a:chExt cx="2305" cy="2592"/>
            </a:xfrm>
          </p:grpSpPr>
          <p:grpSp>
            <p:nvGrpSpPr>
              <p:cNvPr id="8210" name="Group 1102"/>
              <p:cNvGrpSpPr>
                <a:grpSpLocks/>
              </p:cNvGrpSpPr>
              <p:nvPr/>
            </p:nvGrpSpPr>
            <p:grpSpPr bwMode="auto">
              <a:xfrm rot="5400000">
                <a:off x="4174" y="2451"/>
                <a:ext cx="2592" cy="288"/>
                <a:chOff x="1728" y="432"/>
                <a:chExt cx="2592" cy="288"/>
              </a:xfrm>
            </p:grpSpPr>
            <p:sp>
              <p:nvSpPr>
                <p:cNvPr id="8236" name="Rectangle 1103"/>
                <p:cNvSpPr>
                  <a:spLocks noChangeArrowheads="1"/>
                </p:cNvSpPr>
                <p:nvPr/>
              </p:nvSpPr>
              <p:spPr bwMode="auto">
                <a:xfrm>
                  <a:off x="2304" y="432"/>
                  <a:ext cx="288" cy="288"/>
                </a:xfrm>
                <a:prstGeom prst="rect">
                  <a:avLst/>
                </a:prstGeom>
                <a:solidFill>
                  <a:srgbClr val="660066"/>
                </a:solidFill>
                <a:ln w="9525">
                  <a:solidFill>
                    <a:srgbClr val="FF00FF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>
                    <a:latin typeface="Arial" charset="0"/>
                  </a:endParaRPr>
                </a:p>
              </p:txBody>
            </p:sp>
            <p:sp>
              <p:nvSpPr>
                <p:cNvPr id="8237" name="Rectangle 1104"/>
                <p:cNvSpPr>
                  <a:spLocks noChangeArrowheads="1"/>
                </p:cNvSpPr>
                <p:nvPr/>
              </p:nvSpPr>
              <p:spPr bwMode="auto">
                <a:xfrm>
                  <a:off x="2016" y="432"/>
                  <a:ext cx="288" cy="288"/>
                </a:xfrm>
                <a:prstGeom prst="rect">
                  <a:avLst/>
                </a:prstGeom>
                <a:solidFill>
                  <a:srgbClr val="660066"/>
                </a:solidFill>
                <a:ln w="9525">
                  <a:solidFill>
                    <a:srgbClr val="FF00FF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>
                    <a:latin typeface="Arial" charset="0"/>
                  </a:endParaRPr>
                </a:p>
              </p:txBody>
            </p:sp>
            <p:sp>
              <p:nvSpPr>
                <p:cNvPr id="8238" name="Rectangle 1105"/>
                <p:cNvSpPr>
                  <a:spLocks noChangeArrowheads="1"/>
                </p:cNvSpPr>
                <p:nvPr/>
              </p:nvSpPr>
              <p:spPr bwMode="auto">
                <a:xfrm>
                  <a:off x="1728" y="432"/>
                  <a:ext cx="288" cy="288"/>
                </a:xfrm>
                <a:prstGeom prst="rect">
                  <a:avLst/>
                </a:prstGeom>
                <a:solidFill>
                  <a:srgbClr val="660066"/>
                </a:solidFill>
                <a:ln w="9525">
                  <a:solidFill>
                    <a:srgbClr val="FF00FF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>
                    <a:latin typeface="Arial" charset="0"/>
                  </a:endParaRPr>
                </a:p>
              </p:txBody>
            </p:sp>
            <p:sp>
              <p:nvSpPr>
                <p:cNvPr id="8239" name="Rectangle 1106"/>
                <p:cNvSpPr>
                  <a:spLocks noChangeArrowheads="1"/>
                </p:cNvSpPr>
                <p:nvPr/>
              </p:nvSpPr>
              <p:spPr bwMode="auto">
                <a:xfrm>
                  <a:off x="3744" y="432"/>
                  <a:ext cx="288" cy="288"/>
                </a:xfrm>
                <a:prstGeom prst="rect">
                  <a:avLst/>
                </a:prstGeom>
                <a:solidFill>
                  <a:srgbClr val="660066"/>
                </a:solidFill>
                <a:ln w="9525">
                  <a:solidFill>
                    <a:srgbClr val="FF00FF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>
                    <a:latin typeface="Arial" charset="0"/>
                  </a:endParaRPr>
                </a:p>
              </p:txBody>
            </p:sp>
            <p:sp>
              <p:nvSpPr>
                <p:cNvPr id="8240" name="Rectangle 1107"/>
                <p:cNvSpPr>
                  <a:spLocks noChangeArrowheads="1"/>
                </p:cNvSpPr>
                <p:nvPr/>
              </p:nvSpPr>
              <p:spPr bwMode="auto">
                <a:xfrm>
                  <a:off x="3456" y="432"/>
                  <a:ext cx="288" cy="288"/>
                </a:xfrm>
                <a:prstGeom prst="rect">
                  <a:avLst/>
                </a:prstGeom>
                <a:solidFill>
                  <a:srgbClr val="660066"/>
                </a:solidFill>
                <a:ln w="9525">
                  <a:solidFill>
                    <a:srgbClr val="FF00FF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>
                    <a:latin typeface="Arial" charset="0"/>
                  </a:endParaRPr>
                </a:p>
              </p:txBody>
            </p:sp>
            <p:sp>
              <p:nvSpPr>
                <p:cNvPr id="8241" name="Rectangle 1108"/>
                <p:cNvSpPr>
                  <a:spLocks noChangeArrowheads="1"/>
                </p:cNvSpPr>
                <p:nvPr/>
              </p:nvSpPr>
              <p:spPr bwMode="auto">
                <a:xfrm>
                  <a:off x="3168" y="432"/>
                  <a:ext cx="288" cy="288"/>
                </a:xfrm>
                <a:prstGeom prst="rect">
                  <a:avLst/>
                </a:prstGeom>
                <a:solidFill>
                  <a:srgbClr val="660066"/>
                </a:solidFill>
                <a:ln w="9525">
                  <a:solidFill>
                    <a:srgbClr val="FF00FF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>
                    <a:latin typeface="Arial" charset="0"/>
                  </a:endParaRPr>
                </a:p>
              </p:txBody>
            </p:sp>
            <p:sp>
              <p:nvSpPr>
                <p:cNvPr id="8242" name="Rectangle 1109"/>
                <p:cNvSpPr>
                  <a:spLocks noChangeArrowheads="1"/>
                </p:cNvSpPr>
                <p:nvPr/>
              </p:nvSpPr>
              <p:spPr bwMode="auto">
                <a:xfrm>
                  <a:off x="2880" y="432"/>
                  <a:ext cx="288" cy="288"/>
                </a:xfrm>
                <a:prstGeom prst="rect">
                  <a:avLst/>
                </a:prstGeom>
                <a:solidFill>
                  <a:srgbClr val="660066"/>
                </a:solidFill>
                <a:ln w="9525">
                  <a:solidFill>
                    <a:srgbClr val="FF00FF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>
                    <a:latin typeface="Arial" charset="0"/>
                  </a:endParaRPr>
                </a:p>
              </p:txBody>
            </p:sp>
            <p:sp>
              <p:nvSpPr>
                <p:cNvPr id="8243" name="Rectangle 1110"/>
                <p:cNvSpPr>
                  <a:spLocks noChangeArrowheads="1"/>
                </p:cNvSpPr>
                <p:nvPr/>
              </p:nvSpPr>
              <p:spPr bwMode="auto">
                <a:xfrm>
                  <a:off x="2592" y="432"/>
                  <a:ext cx="288" cy="288"/>
                </a:xfrm>
                <a:prstGeom prst="rect">
                  <a:avLst/>
                </a:prstGeom>
                <a:solidFill>
                  <a:srgbClr val="660066"/>
                </a:solidFill>
                <a:ln w="9525">
                  <a:solidFill>
                    <a:srgbClr val="FF00FF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>
                    <a:latin typeface="Arial" charset="0"/>
                  </a:endParaRPr>
                </a:p>
              </p:txBody>
            </p:sp>
            <p:sp>
              <p:nvSpPr>
                <p:cNvPr id="8244" name="Rectangle 1111"/>
                <p:cNvSpPr>
                  <a:spLocks noChangeArrowheads="1"/>
                </p:cNvSpPr>
                <p:nvPr/>
              </p:nvSpPr>
              <p:spPr bwMode="auto">
                <a:xfrm>
                  <a:off x="4032" y="432"/>
                  <a:ext cx="288" cy="288"/>
                </a:xfrm>
                <a:prstGeom prst="rect">
                  <a:avLst/>
                </a:prstGeom>
                <a:solidFill>
                  <a:srgbClr val="660066"/>
                </a:solidFill>
                <a:ln w="9525">
                  <a:solidFill>
                    <a:srgbClr val="FF00FF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>
                    <a:latin typeface="Arial" charset="0"/>
                  </a:endParaRPr>
                </a:p>
              </p:txBody>
            </p:sp>
          </p:grpSp>
          <p:sp>
            <p:nvSpPr>
              <p:cNvPr id="8211" name="Rectangle 1112"/>
              <p:cNvSpPr>
                <a:spLocks noChangeArrowheads="1"/>
              </p:cNvSpPr>
              <p:nvPr/>
            </p:nvSpPr>
            <p:spPr bwMode="auto">
              <a:xfrm>
                <a:off x="3882" y="1875"/>
                <a:ext cx="288" cy="288"/>
              </a:xfrm>
              <a:prstGeom prst="rect">
                <a:avLst/>
              </a:prstGeom>
              <a:solidFill>
                <a:schemeClr val="accent2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8212" name="Rectangle 1113"/>
              <p:cNvSpPr>
                <a:spLocks noChangeArrowheads="1"/>
              </p:cNvSpPr>
              <p:nvPr/>
            </p:nvSpPr>
            <p:spPr bwMode="auto">
              <a:xfrm>
                <a:off x="4742" y="1875"/>
                <a:ext cx="288" cy="288"/>
              </a:xfrm>
              <a:prstGeom prst="rect">
                <a:avLst/>
              </a:prstGeom>
              <a:solidFill>
                <a:schemeClr val="accent2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8213" name="Rectangle 1114"/>
              <p:cNvSpPr>
                <a:spLocks noChangeArrowheads="1"/>
              </p:cNvSpPr>
              <p:nvPr/>
            </p:nvSpPr>
            <p:spPr bwMode="auto">
              <a:xfrm>
                <a:off x="5029" y="1875"/>
                <a:ext cx="288" cy="288"/>
              </a:xfrm>
              <a:prstGeom prst="rect">
                <a:avLst/>
              </a:prstGeom>
              <a:solidFill>
                <a:schemeClr val="accent2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8214" name="Rectangle 1115"/>
              <p:cNvSpPr>
                <a:spLocks noChangeArrowheads="1"/>
              </p:cNvSpPr>
              <p:nvPr/>
            </p:nvSpPr>
            <p:spPr bwMode="auto">
              <a:xfrm>
                <a:off x="3309" y="2162"/>
                <a:ext cx="288" cy="288"/>
              </a:xfrm>
              <a:prstGeom prst="rect">
                <a:avLst/>
              </a:prstGeom>
              <a:solidFill>
                <a:schemeClr val="accent2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8215" name="Rectangle 1116"/>
              <p:cNvSpPr>
                <a:spLocks noChangeArrowheads="1"/>
              </p:cNvSpPr>
              <p:nvPr/>
            </p:nvSpPr>
            <p:spPr bwMode="auto">
              <a:xfrm>
                <a:off x="4170" y="1588"/>
                <a:ext cx="288" cy="288"/>
              </a:xfrm>
              <a:prstGeom prst="rect">
                <a:avLst/>
              </a:prstGeom>
              <a:solidFill>
                <a:schemeClr val="accent2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8216" name="Rectangle 1117"/>
              <p:cNvSpPr>
                <a:spLocks noChangeArrowheads="1"/>
              </p:cNvSpPr>
              <p:nvPr/>
            </p:nvSpPr>
            <p:spPr bwMode="auto">
              <a:xfrm>
                <a:off x="3883" y="1588"/>
                <a:ext cx="288" cy="288"/>
              </a:xfrm>
              <a:prstGeom prst="rect">
                <a:avLst/>
              </a:prstGeom>
              <a:solidFill>
                <a:schemeClr val="accent2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8217" name="Rectangle 1118"/>
              <p:cNvSpPr>
                <a:spLocks noChangeArrowheads="1"/>
              </p:cNvSpPr>
              <p:nvPr/>
            </p:nvSpPr>
            <p:spPr bwMode="auto">
              <a:xfrm>
                <a:off x="5030" y="1588"/>
                <a:ext cx="288" cy="288"/>
              </a:xfrm>
              <a:prstGeom prst="rect">
                <a:avLst/>
              </a:prstGeom>
              <a:solidFill>
                <a:schemeClr val="accent2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8218" name="Rectangle 1119"/>
              <p:cNvSpPr>
                <a:spLocks noChangeArrowheads="1"/>
              </p:cNvSpPr>
              <p:nvPr/>
            </p:nvSpPr>
            <p:spPr bwMode="auto">
              <a:xfrm>
                <a:off x="3595" y="1875"/>
                <a:ext cx="288" cy="288"/>
              </a:xfrm>
              <a:prstGeom prst="rect">
                <a:avLst/>
              </a:prstGeom>
              <a:solidFill>
                <a:schemeClr val="accent2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8219" name="Rectangle 1120"/>
              <p:cNvSpPr>
                <a:spLocks noChangeArrowheads="1"/>
              </p:cNvSpPr>
              <p:nvPr/>
            </p:nvSpPr>
            <p:spPr bwMode="auto">
              <a:xfrm>
                <a:off x="4744" y="3309"/>
                <a:ext cx="288" cy="288"/>
              </a:xfrm>
              <a:prstGeom prst="rect">
                <a:avLst/>
              </a:prstGeom>
              <a:solidFill>
                <a:schemeClr val="accent2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8220" name="Rectangle 1121"/>
              <p:cNvSpPr>
                <a:spLocks noChangeArrowheads="1"/>
              </p:cNvSpPr>
              <p:nvPr/>
            </p:nvSpPr>
            <p:spPr bwMode="auto">
              <a:xfrm>
                <a:off x="3596" y="3309"/>
                <a:ext cx="288" cy="288"/>
              </a:xfrm>
              <a:prstGeom prst="rect">
                <a:avLst/>
              </a:prstGeom>
              <a:solidFill>
                <a:schemeClr val="accent2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8221" name="Rectangle 1122"/>
              <p:cNvSpPr>
                <a:spLocks noChangeArrowheads="1"/>
              </p:cNvSpPr>
              <p:nvPr/>
            </p:nvSpPr>
            <p:spPr bwMode="auto">
              <a:xfrm>
                <a:off x="3309" y="2449"/>
                <a:ext cx="288" cy="288"/>
              </a:xfrm>
              <a:prstGeom prst="rect">
                <a:avLst/>
              </a:prstGeom>
              <a:solidFill>
                <a:schemeClr val="accent2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8222" name="Rectangle 1123"/>
              <p:cNvSpPr>
                <a:spLocks noChangeArrowheads="1"/>
              </p:cNvSpPr>
              <p:nvPr/>
            </p:nvSpPr>
            <p:spPr bwMode="auto">
              <a:xfrm>
                <a:off x="4457" y="3309"/>
                <a:ext cx="288" cy="288"/>
              </a:xfrm>
              <a:prstGeom prst="rect">
                <a:avLst/>
              </a:prstGeom>
              <a:solidFill>
                <a:schemeClr val="accent2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8223" name="Rectangle 1124"/>
              <p:cNvSpPr>
                <a:spLocks noChangeArrowheads="1"/>
              </p:cNvSpPr>
              <p:nvPr/>
            </p:nvSpPr>
            <p:spPr bwMode="auto">
              <a:xfrm>
                <a:off x="5030" y="3022"/>
                <a:ext cx="288" cy="288"/>
              </a:xfrm>
              <a:prstGeom prst="rect">
                <a:avLst/>
              </a:prstGeom>
              <a:solidFill>
                <a:schemeClr val="accent2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8224" name="Rectangle 1125"/>
              <p:cNvSpPr>
                <a:spLocks noChangeArrowheads="1"/>
              </p:cNvSpPr>
              <p:nvPr/>
            </p:nvSpPr>
            <p:spPr bwMode="auto">
              <a:xfrm>
                <a:off x="4170" y="2736"/>
                <a:ext cx="288" cy="288"/>
              </a:xfrm>
              <a:prstGeom prst="rect">
                <a:avLst/>
              </a:prstGeom>
              <a:solidFill>
                <a:schemeClr val="accent2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8225" name="Rectangle 1126"/>
              <p:cNvSpPr>
                <a:spLocks noChangeArrowheads="1"/>
              </p:cNvSpPr>
              <p:nvPr/>
            </p:nvSpPr>
            <p:spPr bwMode="auto">
              <a:xfrm>
                <a:off x="4753" y="2162"/>
                <a:ext cx="288" cy="288"/>
              </a:xfrm>
              <a:prstGeom prst="rect">
                <a:avLst/>
              </a:prstGeom>
              <a:solidFill>
                <a:schemeClr val="accent2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8226" name="Rectangle 1127"/>
              <p:cNvSpPr>
                <a:spLocks noChangeArrowheads="1"/>
              </p:cNvSpPr>
              <p:nvPr/>
            </p:nvSpPr>
            <p:spPr bwMode="auto">
              <a:xfrm>
                <a:off x="4457" y="2449"/>
                <a:ext cx="288" cy="288"/>
              </a:xfrm>
              <a:prstGeom prst="rect">
                <a:avLst/>
              </a:prstGeom>
              <a:solidFill>
                <a:schemeClr val="accent2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8227" name="Rectangle 1128"/>
              <p:cNvSpPr>
                <a:spLocks noChangeArrowheads="1"/>
              </p:cNvSpPr>
              <p:nvPr/>
            </p:nvSpPr>
            <p:spPr bwMode="auto">
              <a:xfrm>
                <a:off x="3596" y="2162"/>
                <a:ext cx="288" cy="288"/>
              </a:xfrm>
              <a:prstGeom prst="rect">
                <a:avLst/>
              </a:prstGeom>
              <a:solidFill>
                <a:schemeClr val="accent2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8228" name="Rectangle 1129"/>
              <p:cNvSpPr>
                <a:spLocks noChangeArrowheads="1"/>
              </p:cNvSpPr>
              <p:nvPr/>
            </p:nvSpPr>
            <p:spPr bwMode="auto">
              <a:xfrm>
                <a:off x="4456" y="2162"/>
                <a:ext cx="288" cy="288"/>
              </a:xfrm>
              <a:prstGeom prst="rect">
                <a:avLst/>
              </a:prstGeom>
              <a:solidFill>
                <a:schemeClr val="accent2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8229" name="Rectangle 1130"/>
              <p:cNvSpPr>
                <a:spLocks noChangeArrowheads="1"/>
              </p:cNvSpPr>
              <p:nvPr/>
            </p:nvSpPr>
            <p:spPr bwMode="auto">
              <a:xfrm>
                <a:off x="3883" y="2736"/>
                <a:ext cx="288" cy="288"/>
              </a:xfrm>
              <a:prstGeom prst="rect">
                <a:avLst/>
              </a:prstGeom>
              <a:solidFill>
                <a:schemeClr val="accent2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8230" name="Rectangle 1131"/>
              <p:cNvSpPr>
                <a:spLocks noChangeArrowheads="1"/>
              </p:cNvSpPr>
              <p:nvPr/>
            </p:nvSpPr>
            <p:spPr bwMode="auto">
              <a:xfrm>
                <a:off x="5029" y="2736"/>
                <a:ext cx="288" cy="288"/>
              </a:xfrm>
              <a:prstGeom prst="rect">
                <a:avLst/>
              </a:prstGeom>
              <a:solidFill>
                <a:schemeClr val="accent2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8231" name="Rectangle 1132"/>
              <p:cNvSpPr>
                <a:spLocks noChangeArrowheads="1"/>
              </p:cNvSpPr>
              <p:nvPr/>
            </p:nvSpPr>
            <p:spPr bwMode="auto">
              <a:xfrm>
                <a:off x="4170" y="2449"/>
                <a:ext cx="288" cy="288"/>
              </a:xfrm>
              <a:prstGeom prst="rect">
                <a:avLst/>
              </a:prstGeom>
              <a:solidFill>
                <a:schemeClr val="accent2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8232" name="Rectangle 1133"/>
              <p:cNvSpPr>
                <a:spLocks noChangeArrowheads="1"/>
              </p:cNvSpPr>
              <p:nvPr/>
            </p:nvSpPr>
            <p:spPr bwMode="auto">
              <a:xfrm>
                <a:off x="3596" y="3022"/>
                <a:ext cx="288" cy="288"/>
              </a:xfrm>
              <a:prstGeom prst="rect">
                <a:avLst/>
              </a:prstGeom>
              <a:solidFill>
                <a:schemeClr val="accent2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8233" name="Rectangle 1134"/>
              <p:cNvSpPr>
                <a:spLocks noChangeArrowheads="1"/>
              </p:cNvSpPr>
              <p:nvPr/>
            </p:nvSpPr>
            <p:spPr bwMode="auto">
              <a:xfrm>
                <a:off x="3883" y="3022"/>
                <a:ext cx="288" cy="288"/>
              </a:xfrm>
              <a:prstGeom prst="rect">
                <a:avLst/>
              </a:prstGeom>
              <a:solidFill>
                <a:schemeClr val="accent2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8234" name="Rectangle 1135"/>
              <p:cNvSpPr>
                <a:spLocks noChangeArrowheads="1"/>
              </p:cNvSpPr>
              <p:nvPr/>
            </p:nvSpPr>
            <p:spPr bwMode="auto">
              <a:xfrm>
                <a:off x="4744" y="3022"/>
                <a:ext cx="288" cy="288"/>
              </a:xfrm>
              <a:prstGeom prst="rect">
                <a:avLst/>
              </a:prstGeom>
              <a:solidFill>
                <a:schemeClr val="accent2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8235" name="Rectangle 1136"/>
              <p:cNvSpPr>
                <a:spLocks noChangeArrowheads="1"/>
              </p:cNvSpPr>
              <p:nvPr/>
            </p:nvSpPr>
            <p:spPr bwMode="auto">
              <a:xfrm>
                <a:off x="3309" y="3309"/>
                <a:ext cx="288" cy="288"/>
              </a:xfrm>
              <a:prstGeom prst="rect">
                <a:avLst/>
              </a:prstGeom>
              <a:solidFill>
                <a:schemeClr val="accent2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</p:grp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21" name="Text Box 5"/>
          <p:cNvSpPr txBox="1">
            <a:spLocks noChangeArrowheads="1"/>
          </p:cNvSpPr>
          <p:nvPr/>
        </p:nvSpPr>
        <p:spPr bwMode="auto">
          <a:xfrm>
            <a:off x="1308100" y="1693863"/>
            <a:ext cx="32004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000066"/>
                </a:solidFill>
                <a:latin typeface="Arial" charset="0"/>
              </a:rPr>
              <a:t>Bước 1: Kẻ, cắt các nan</a:t>
            </a:r>
          </a:p>
        </p:txBody>
      </p:sp>
      <p:sp>
        <p:nvSpPr>
          <p:cNvPr id="34825" name="Text Box 9"/>
          <p:cNvSpPr txBox="1">
            <a:spLocks noChangeArrowheads="1"/>
          </p:cNvSpPr>
          <p:nvPr/>
        </p:nvSpPr>
        <p:spPr bwMode="auto">
          <a:xfrm>
            <a:off x="1473200" y="2670175"/>
            <a:ext cx="569118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000066"/>
                </a:solidFill>
                <a:latin typeface="Arial" charset="0"/>
              </a:rPr>
              <a:t>+ Kẻ ô trên giấy bìa cách đều nhau 1 ô.</a:t>
            </a:r>
          </a:p>
        </p:txBody>
      </p:sp>
      <p:sp>
        <p:nvSpPr>
          <p:cNvPr id="34826" name="Text Box 10"/>
          <p:cNvSpPr txBox="1">
            <a:spLocks noChangeArrowheads="1"/>
          </p:cNvSpPr>
          <p:nvPr/>
        </p:nvSpPr>
        <p:spPr bwMode="auto">
          <a:xfrm>
            <a:off x="1473200" y="3867150"/>
            <a:ext cx="569118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000066"/>
                </a:solidFill>
                <a:latin typeface="Arial" charset="0"/>
              </a:rPr>
              <a:t>+ Cắt các nan dọc.</a:t>
            </a:r>
          </a:p>
        </p:txBody>
      </p:sp>
      <p:sp>
        <p:nvSpPr>
          <p:cNvPr id="34827" name="Text Box 11"/>
          <p:cNvSpPr txBox="1">
            <a:spLocks noChangeArrowheads="1"/>
          </p:cNvSpPr>
          <p:nvPr/>
        </p:nvSpPr>
        <p:spPr bwMode="auto">
          <a:xfrm>
            <a:off x="1473200" y="3278188"/>
            <a:ext cx="569118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000066"/>
                </a:solidFill>
                <a:latin typeface="Arial" charset="0"/>
              </a:rPr>
              <a:t>+ Cắt 7 nan ngang và 4 nan để dán nẹp.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48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48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348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48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2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48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48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7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48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48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22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48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48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21" grpId="0"/>
      <p:bldP spid="34825" grpId="0"/>
      <p:bldP spid="34826" grpId="0"/>
      <p:bldP spid="3482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66"/>
          <p:cNvGrpSpPr>
            <a:grpSpLocks/>
          </p:cNvGrpSpPr>
          <p:nvPr/>
        </p:nvGrpSpPr>
        <p:grpSpPr bwMode="auto">
          <a:xfrm>
            <a:off x="4935538" y="2578100"/>
            <a:ext cx="4114800" cy="4114800"/>
            <a:chOff x="2976" y="1440"/>
            <a:chExt cx="2592" cy="2592"/>
          </a:xfrm>
        </p:grpSpPr>
        <p:sp>
          <p:nvSpPr>
            <p:cNvPr id="10331" name="Rectangle 85"/>
            <p:cNvSpPr>
              <a:spLocks noChangeArrowheads="1"/>
            </p:cNvSpPr>
            <p:nvPr/>
          </p:nvSpPr>
          <p:spPr bwMode="auto">
            <a:xfrm>
              <a:off x="3264" y="2880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800">
                <a:latin typeface="Arial" charset="0"/>
              </a:endParaRPr>
            </a:p>
          </p:txBody>
        </p:sp>
        <p:sp>
          <p:nvSpPr>
            <p:cNvPr id="10332" name="Rectangle 86"/>
            <p:cNvSpPr>
              <a:spLocks noChangeArrowheads="1"/>
            </p:cNvSpPr>
            <p:nvPr/>
          </p:nvSpPr>
          <p:spPr bwMode="auto">
            <a:xfrm>
              <a:off x="3264" y="3168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800">
                <a:latin typeface="Arial" charset="0"/>
              </a:endParaRPr>
            </a:p>
          </p:txBody>
        </p:sp>
        <p:sp>
          <p:nvSpPr>
            <p:cNvPr id="10333" name="Rectangle 87"/>
            <p:cNvSpPr>
              <a:spLocks noChangeArrowheads="1"/>
            </p:cNvSpPr>
            <p:nvPr/>
          </p:nvSpPr>
          <p:spPr bwMode="auto">
            <a:xfrm>
              <a:off x="3552" y="2304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800">
                <a:latin typeface="Arial" charset="0"/>
              </a:endParaRPr>
            </a:p>
          </p:txBody>
        </p:sp>
        <p:sp>
          <p:nvSpPr>
            <p:cNvPr id="10334" name="Rectangle 88"/>
            <p:cNvSpPr>
              <a:spLocks noChangeArrowheads="1"/>
            </p:cNvSpPr>
            <p:nvPr/>
          </p:nvSpPr>
          <p:spPr bwMode="auto">
            <a:xfrm>
              <a:off x="3552" y="2016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800">
                <a:latin typeface="Arial" charset="0"/>
              </a:endParaRPr>
            </a:p>
          </p:txBody>
        </p:sp>
        <p:sp>
          <p:nvSpPr>
            <p:cNvPr id="10335" name="Rectangle 89"/>
            <p:cNvSpPr>
              <a:spLocks noChangeArrowheads="1"/>
            </p:cNvSpPr>
            <p:nvPr/>
          </p:nvSpPr>
          <p:spPr bwMode="auto">
            <a:xfrm>
              <a:off x="3552" y="1728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800">
                <a:latin typeface="Arial" charset="0"/>
              </a:endParaRPr>
            </a:p>
          </p:txBody>
        </p:sp>
        <p:sp>
          <p:nvSpPr>
            <p:cNvPr id="10336" name="Rectangle 90"/>
            <p:cNvSpPr>
              <a:spLocks noChangeArrowheads="1"/>
            </p:cNvSpPr>
            <p:nvPr/>
          </p:nvSpPr>
          <p:spPr bwMode="auto">
            <a:xfrm>
              <a:off x="3552" y="1440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800">
                <a:latin typeface="Arial" charset="0"/>
              </a:endParaRPr>
            </a:p>
          </p:txBody>
        </p:sp>
        <p:sp>
          <p:nvSpPr>
            <p:cNvPr id="10337" name="Rectangle 91"/>
            <p:cNvSpPr>
              <a:spLocks noChangeArrowheads="1"/>
            </p:cNvSpPr>
            <p:nvPr/>
          </p:nvSpPr>
          <p:spPr bwMode="auto">
            <a:xfrm>
              <a:off x="3264" y="3456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800">
                <a:latin typeface="Arial" charset="0"/>
              </a:endParaRPr>
            </a:p>
          </p:txBody>
        </p:sp>
        <p:sp>
          <p:nvSpPr>
            <p:cNvPr id="10338" name="Rectangle 92"/>
            <p:cNvSpPr>
              <a:spLocks noChangeArrowheads="1"/>
            </p:cNvSpPr>
            <p:nvPr/>
          </p:nvSpPr>
          <p:spPr bwMode="auto">
            <a:xfrm>
              <a:off x="3264" y="3744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800">
                <a:latin typeface="Arial" charset="0"/>
              </a:endParaRPr>
            </a:p>
          </p:txBody>
        </p:sp>
        <p:sp>
          <p:nvSpPr>
            <p:cNvPr id="10339" name="Rectangle 93"/>
            <p:cNvSpPr>
              <a:spLocks noChangeArrowheads="1"/>
            </p:cNvSpPr>
            <p:nvPr/>
          </p:nvSpPr>
          <p:spPr bwMode="auto">
            <a:xfrm>
              <a:off x="3264" y="2304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800">
                <a:latin typeface="Arial" charset="0"/>
              </a:endParaRPr>
            </a:p>
          </p:txBody>
        </p:sp>
        <p:sp>
          <p:nvSpPr>
            <p:cNvPr id="10340" name="Rectangle 94"/>
            <p:cNvSpPr>
              <a:spLocks noChangeArrowheads="1"/>
            </p:cNvSpPr>
            <p:nvPr/>
          </p:nvSpPr>
          <p:spPr bwMode="auto">
            <a:xfrm>
              <a:off x="3264" y="2016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800">
                <a:latin typeface="Arial" charset="0"/>
              </a:endParaRPr>
            </a:p>
          </p:txBody>
        </p:sp>
        <p:sp>
          <p:nvSpPr>
            <p:cNvPr id="10341" name="Rectangle 95"/>
            <p:cNvSpPr>
              <a:spLocks noChangeArrowheads="1"/>
            </p:cNvSpPr>
            <p:nvPr/>
          </p:nvSpPr>
          <p:spPr bwMode="auto">
            <a:xfrm>
              <a:off x="3264" y="1728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800">
                <a:latin typeface="Arial" charset="0"/>
              </a:endParaRPr>
            </a:p>
          </p:txBody>
        </p:sp>
        <p:sp>
          <p:nvSpPr>
            <p:cNvPr id="10342" name="Rectangle 96"/>
            <p:cNvSpPr>
              <a:spLocks noChangeArrowheads="1"/>
            </p:cNvSpPr>
            <p:nvPr/>
          </p:nvSpPr>
          <p:spPr bwMode="auto">
            <a:xfrm>
              <a:off x="3264" y="1440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800">
                <a:latin typeface="Arial" charset="0"/>
              </a:endParaRPr>
            </a:p>
          </p:txBody>
        </p:sp>
        <p:sp>
          <p:nvSpPr>
            <p:cNvPr id="10343" name="Rectangle 97"/>
            <p:cNvSpPr>
              <a:spLocks noChangeArrowheads="1"/>
            </p:cNvSpPr>
            <p:nvPr/>
          </p:nvSpPr>
          <p:spPr bwMode="auto">
            <a:xfrm>
              <a:off x="4128" y="2304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800">
                <a:latin typeface="Arial" charset="0"/>
              </a:endParaRPr>
            </a:p>
          </p:txBody>
        </p:sp>
        <p:sp>
          <p:nvSpPr>
            <p:cNvPr id="10344" name="Rectangle 98"/>
            <p:cNvSpPr>
              <a:spLocks noChangeArrowheads="1"/>
            </p:cNvSpPr>
            <p:nvPr/>
          </p:nvSpPr>
          <p:spPr bwMode="auto">
            <a:xfrm>
              <a:off x="4128" y="1728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800">
                <a:latin typeface="Arial" charset="0"/>
              </a:endParaRPr>
            </a:p>
          </p:txBody>
        </p:sp>
        <p:sp>
          <p:nvSpPr>
            <p:cNvPr id="10345" name="Rectangle 99"/>
            <p:cNvSpPr>
              <a:spLocks noChangeArrowheads="1"/>
            </p:cNvSpPr>
            <p:nvPr/>
          </p:nvSpPr>
          <p:spPr bwMode="auto">
            <a:xfrm>
              <a:off x="5280" y="2880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800">
                <a:latin typeface="Arial" charset="0"/>
              </a:endParaRPr>
            </a:p>
          </p:txBody>
        </p:sp>
        <p:sp>
          <p:nvSpPr>
            <p:cNvPr id="10346" name="Rectangle 100"/>
            <p:cNvSpPr>
              <a:spLocks noChangeArrowheads="1"/>
            </p:cNvSpPr>
            <p:nvPr/>
          </p:nvSpPr>
          <p:spPr bwMode="auto">
            <a:xfrm>
              <a:off x="4992" y="2880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800">
                <a:latin typeface="Arial" charset="0"/>
              </a:endParaRPr>
            </a:p>
          </p:txBody>
        </p:sp>
        <p:sp>
          <p:nvSpPr>
            <p:cNvPr id="10347" name="Rectangle 101"/>
            <p:cNvSpPr>
              <a:spLocks noChangeArrowheads="1"/>
            </p:cNvSpPr>
            <p:nvPr/>
          </p:nvSpPr>
          <p:spPr bwMode="auto">
            <a:xfrm>
              <a:off x="5280" y="3168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800">
                <a:latin typeface="Arial" charset="0"/>
              </a:endParaRPr>
            </a:p>
          </p:txBody>
        </p:sp>
        <p:sp>
          <p:nvSpPr>
            <p:cNvPr id="10348" name="Rectangle 102"/>
            <p:cNvSpPr>
              <a:spLocks noChangeArrowheads="1"/>
            </p:cNvSpPr>
            <p:nvPr/>
          </p:nvSpPr>
          <p:spPr bwMode="auto">
            <a:xfrm>
              <a:off x="4704" y="3168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800">
                <a:latin typeface="Arial" charset="0"/>
              </a:endParaRPr>
            </a:p>
          </p:txBody>
        </p:sp>
        <p:sp>
          <p:nvSpPr>
            <p:cNvPr id="10349" name="Rectangle 103"/>
            <p:cNvSpPr>
              <a:spLocks noChangeArrowheads="1"/>
            </p:cNvSpPr>
            <p:nvPr/>
          </p:nvSpPr>
          <p:spPr bwMode="auto">
            <a:xfrm>
              <a:off x="5280" y="3456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800">
                <a:latin typeface="Arial" charset="0"/>
              </a:endParaRPr>
            </a:p>
          </p:txBody>
        </p:sp>
        <p:sp>
          <p:nvSpPr>
            <p:cNvPr id="10350" name="Rectangle 104"/>
            <p:cNvSpPr>
              <a:spLocks noChangeArrowheads="1"/>
            </p:cNvSpPr>
            <p:nvPr/>
          </p:nvSpPr>
          <p:spPr bwMode="auto">
            <a:xfrm>
              <a:off x="4992" y="3456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800">
                <a:latin typeface="Arial" charset="0"/>
              </a:endParaRPr>
            </a:p>
          </p:txBody>
        </p:sp>
        <p:sp>
          <p:nvSpPr>
            <p:cNvPr id="10351" name="Rectangle 105"/>
            <p:cNvSpPr>
              <a:spLocks noChangeArrowheads="1"/>
            </p:cNvSpPr>
            <p:nvPr/>
          </p:nvSpPr>
          <p:spPr bwMode="auto">
            <a:xfrm>
              <a:off x="4704" y="3456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800">
                <a:latin typeface="Arial" charset="0"/>
              </a:endParaRPr>
            </a:p>
          </p:txBody>
        </p:sp>
        <p:sp>
          <p:nvSpPr>
            <p:cNvPr id="10352" name="Rectangle 106"/>
            <p:cNvSpPr>
              <a:spLocks noChangeArrowheads="1"/>
            </p:cNvSpPr>
            <p:nvPr/>
          </p:nvSpPr>
          <p:spPr bwMode="auto">
            <a:xfrm>
              <a:off x="5280" y="3744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800">
                <a:latin typeface="Arial" charset="0"/>
              </a:endParaRPr>
            </a:p>
          </p:txBody>
        </p:sp>
        <p:sp>
          <p:nvSpPr>
            <p:cNvPr id="10353" name="Rectangle 107"/>
            <p:cNvSpPr>
              <a:spLocks noChangeArrowheads="1"/>
            </p:cNvSpPr>
            <p:nvPr/>
          </p:nvSpPr>
          <p:spPr bwMode="auto">
            <a:xfrm>
              <a:off x="4992" y="3744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800">
                <a:latin typeface="Arial" charset="0"/>
              </a:endParaRPr>
            </a:p>
          </p:txBody>
        </p:sp>
        <p:sp>
          <p:nvSpPr>
            <p:cNvPr id="10354" name="Rectangle 108"/>
            <p:cNvSpPr>
              <a:spLocks noChangeArrowheads="1"/>
            </p:cNvSpPr>
            <p:nvPr/>
          </p:nvSpPr>
          <p:spPr bwMode="auto">
            <a:xfrm>
              <a:off x="4704" y="3744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800">
                <a:latin typeface="Arial" charset="0"/>
              </a:endParaRPr>
            </a:p>
          </p:txBody>
        </p:sp>
        <p:sp>
          <p:nvSpPr>
            <p:cNvPr id="10355" name="Rectangle 109"/>
            <p:cNvSpPr>
              <a:spLocks noChangeArrowheads="1"/>
            </p:cNvSpPr>
            <p:nvPr/>
          </p:nvSpPr>
          <p:spPr bwMode="auto">
            <a:xfrm>
              <a:off x="4416" y="2880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800">
                <a:latin typeface="Arial" charset="0"/>
              </a:endParaRPr>
            </a:p>
          </p:txBody>
        </p:sp>
        <p:sp>
          <p:nvSpPr>
            <p:cNvPr id="10356" name="Rectangle 110"/>
            <p:cNvSpPr>
              <a:spLocks noChangeArrowheads="1"/>
            </p:cNvSpPr>
            <p:nvPr/>
          </p:nvSpPr>
          <p:spPr bwMode="auto">
            <a:xfrm>
              <a:off x="4416" y="3168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800">
                <a:latin typeface="Arial" charset="0"/>
              </a:endParaRPr>
            </a:p>
          </p:txBody>
        </p:sp>
        <p:sp>
          <p:nvSpPr>
            <p:cNvPr id="10357" name="Rectangle 111"/>
            <p:cNvSpPr>
              <a:spLocks noChangeArrowheads="1"/>
            </p:cNvSpPr>
            <p:nvPr/>
          </p:nvSpPr>
          <p:spPr bwMode="auto">
            <a:xfrm>
              <a:off x="4416" y="3456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800">
                <a:latin typeface="Arial" charset="0"/>
              </a:endParaRPr>
            </a:p>
          </p:txBody>
        </p:sp>
        <p:sp>
          <p:nvSpPr>
            <p:cNvPr id="10358" name="Rectangle 112"/>
            <p:cNvSpPr>
              <a:spLocks noChangeArrowheads="1"/>
            </p:cNvSpPr>
            <p:nvPr/>
          </p:nvSpPr>
          <p:spPr bwMode="auto">
            <a:xfrm>
              <a:off x="4416" y="3744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800">
                <a:latin typeface="Arial" charset="0"/>
              </a:endParaRPr>
            </a:p>
          </p:txBody>
        </p:sp>
        <p:sp>
          <p:nvSpPr>
            <p:cNvPr id="10359" name="Rectangle 113"/>
            <p:cNvSpPr>
              <a:spLocks noChangeArrowheads="1"/>
            </p:cNvSpPr>
            <p:nvPr/>
          </p:nvSpPr>
          <p:spPr bwMode="auto">
            <a:xfrm>
              <a:off x="4128" y="2592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800">
                <a:latin typeface="Arial" charset="0"/>
              </a:endParaRPr>
            </a:p>
          </p:txBody>
        </p:sp>
        <p:sp>
          <p:nvSpPr>
            <p:cNvPr id="10360" name="Rectangle 114"/>
            <p:cNvSpPr>
              <a:spLocks noChangeArrowheads="1"/>
            </p:cNvSpPr>
            <p:nvPr/>
          </p:nvSpPr>
          <p:spPr bwMode="auto">
            <a:xfrm>
              <a:off x="4128" y="2880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800">
                <a:latin typeface="Arial" charset="0"/>
              </a:endParaRPr>
            </a:p>
          </p:txBody>
        </p:sp>
        <p:sp>
          <p:nvSpPr>
            <p:cNvPr id="10361" name="Rectangle 115"/>
            <p:cNvSpPr>
              <a:spLocks noChangeArrowheads="1"/>
            </p:cNvSpPr>
            <p:nvPr/>
          </p:nvSpPr>
          <p:spPr bwMode="auto">
            <a:xfrm>
              <a:off x="4128" y="3168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800">
                <a:latin typeface="Arial" charset="0"/>
              </a:endParaRPr>
            </a:p>
          </p:txBody>
        </p:sp>
        <p:sp>
          <p:nvSpPr>
            <p:cNvPr id="10362" name="Rectangle 116"/>
            <p:cNvSpPr>
              <a:spLocks noChangeArrowheads="1"/>
            </p:cNvSpPr>
            <p:nvPr/>
          </p:nvSpPr>
          <p:spPr bwMode="auto">
            <a:xfrm>
              <a:off x="4128" y="3456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800">
                <a:latin typeface="Arial" charset="0"/>
              </a:endParaRPr>
            </a:p>
          </p:txBody>
        </p:sp>
        <p:sp>
          <p:nvSpPr>
            <p:cNvPr id="10363" name="Rectangle 117"/>
            <p:cNvSpPr>
              <a:spLocks noChangeArrowheads="1"/>
            </p:cNvSpPr>
            <p:nvPr/>
          </p:nvSpPr>
          <p:spPr bwMode="auto">
            <a:xfrm>
              <a:off x="4128" y="3744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800">
                <a:latin typeface="Arial" charset="0"/>
              </a:endParaRPr>
            </a:p>
          </p:txBody>
        </p:sp>
        <p:sp>
          <p:nvSpPr>
            <p:cNvPr id="10364" name="Rectangle 118"/>
            <p:cNvSpPr>
              <a:spLocks noChangeArrowheads="1"/>
            </p:cNvSpPr>
            <p:nvPr/>
          </p:nvSpPr>
          <p:spPr bwMode="auto">
            <a:xfrm>
              <a:off x="3840" y="3456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800">
                <a:latin typeface="Arial" charset="0"/>
              </a:endParaRPr>
            </a:p>
          </p:txBody>
        </p:sp>
        <p:sp>
          <p:nvSpPr>
            <p:cNvPr id="10365" name="Rectangle 119"/>
            <p:cNvSpPr>
              <a:spLocks noChangeArrowheads="1"/>
            </p:cNvSpPr>
            <p:nvPr/>
          </p:nvSpPr>
          <p:spPr bwMode="auto">
            <a:xfrm>
              <a:off x="3840" y="3168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800">
                <a:latin typeface="Arial" charset="0"/>
              </a:endParaRPr>
            </a:p>
          </p:txBody>
        </p:sp>
        <p:sp>
          <p:nvSpPr>
            <p:cNvPr id="10366" name="Rectangle 120"/>
            <p:cNvSpPr>
              <a:spLocks noChangeArrowheads="1"/>
            </p:cNvSpPr>
            <p:nvPr/>
          </p:nvSpPr>
          <p:spPr bwMode="auto">
            <a:xfrm>
              <a:off x="3840" y="2880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800">
                <a:latin typeface="Arial" charset="0"/>
              </a:endParaRPr>
            </a:p>
          </p:txBody>
        </p:sp>
        <p:sp>
          <p:nvSpPr>
            <p:cNvPr id="10367" name="Rectangle 121"/>
            <p:cNvSpPr>
              <a:spLocks noChangeArrowheads="1"/>
            </p:cNvSpPr>
            <p:nvPr/>
          </p:nvSpPr>
          <p:spPr bwMode="auto">
            <a:xfrm>
              <a:off x="3840" y="2592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800">
                <a:latin typeface="Arial" charset="0"/>
              </a:endParaRPr>
            </a:p>
          </p:txBody>
        </p:sp>
        <p:sp>
          <p:nvSpPr>
            <p:cNvPr id="10368" name="Rectangle 122"/>
            <p:cNvSpPr>
              <a:spLocks noChangeArrowheads="1"/>
            </p:cNvSpPr>
            <p:nvPr/>
          </p:nvSpPr>
          <p:spPr bwMode="auto">
            <a:xfrm>
              <a:off x="3840" y="2304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800">
                <a:latin typeface="Arial" charset="0"/>
              </a:endParaRPr>
            </a:p>
          </p:txBody>
        </p:sp>
        <p:sp>
          <p:nvSpPr>
            <p:cNvPr id="10369" name="Rectangle 123"/>
            <p:cNvSpPr>
              <a:spLocks noChangeArrowheads="1"/>
            </p:cNvSpPr>
            <p:nvPr/>
          </p:nvSpPr>
          <p:spPr bwMode="auto">
            <a:xfrm>
              <a:off x="3840" y="2016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800">
                <a:latin typeface="Arial" charset="0"/>
              </a:endParaRPr>
            </a:p>
          </p:txBody>
        </p:sp>
        <p:sp>
          <p:nvSpPr>
            <p:cNvPr id="10370" name="Rectangle 124"/>
            <p:cNvSpPr>
              <a:spLocks noChangeArrowheads="1"/>
            </p:cNvSpPr>
            <p:nvPr/>
          </p:nvSpPr>
          <p:spPr bwMode="auto">
            <a:xfrm>
              <a:off x="3840" y="3744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800">
                <a:latin typeface="Arial" charset="0"/>
              </a:endParaRPr>
            </a:p>
          </p:txBody>
        </p:sp>
        <p:sp>
          <p:nvSpPr>
            <p:cNvPr id="10371" name="Rectangle 125"/>
            <p:cNvSpPr>
              <a:spLocks noChangeArrowheads="1"/>
            </p:cNvSpPr>
            <p:nvPr/>
          </p:nvSpPr>
          <p:spPr bwMode="auto">
            <a:xfrm>
              <a:off x="3552" y="2592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800">
                <a:latin typeface="Arial" charset="0"/>
              </a:endParaRPr>
            </a:p>
          </p:txBody>
        </p:sp>
        <p:sp>
          <p:nvSpPr>
            <p:cNvPr id="10372" name="Rectangle 126"/>
            <p:cNvSpPr>
              <a:spLocks noChangeArrowheads="1"/>
            </p:cNvSpPr>
            <p:nvPr/>
          </p:nvSpPr>
          <p:spPr bwMode="auto">
            <a:xfrm>
              <a:off x="3552" y="3744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800">
                <a:latin typeface="Arial" charset="0"/>
              </a:endParaRPr>
            </a:p>
          </p:txBody>
        </p:sp>
        <p:sp>
          <p:nvSpPr>
            <p:cNvPr id="10373" name="Rectangle 127"/>
            <p:cNvSpPr>
              <a:spLocks noChangeArrowheads="1"/>
            </p:cNvSpPr>
            <p:nvPr/>
          </p:nvSpPr>
          <p:spPr bwMode="auto">
            <a:xfrm>
              <a:off x="3552" y="3456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800">
                <a:latin typeface="Arial" charset="0"/>
              </a:endParaRPr>
            </a:p>
          </p:txBody>
        </p:sp>
        <p:sp>
          <p:nvSpPr>
            <p:cNvPr id="10374" name="Rectangle 128"/>
            <p:cNvSpPr>
              <a:spLocks noChangeArrowheads="1"/>
            </p:cNvSpPr>
            <p:nvPr/>
          </p:nvSpPr>
          <p:spPr bwMode="auto">
            <a:xfrm>
              <a:off x="3552" y="3168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800">
                <a:latin typeface="Arial" charset="0"/>
              </a:endParaRPr>
            </a:p>
          </p:txBody>
        </p:sp>
        <p:sp>
          <p:nvSpPr>
            <p:cNvPr id="10375" name="Rectangle 129"/>
            <p:cNvSpPr>
              <a:spLocks noChangeArrowheads="1"/>
            </p:cNvSpPr>
            <p:nvPr/>
          </p:nvSpPr>
          <p:spPr bwMode="auto">
            <a:xfrm>
              <a:off x="3552" y="2880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800">
                <a:latin typeface="Arial" charset="0"/>
              </a:endParaRPr>
            </a:p>
          </p:txBody>
        </p:sp>
        <p:sp>
          <p:nvSpPr>
            <p:cNvPr id="10376" name="Rectangle 130"/>
            <p:cNvSpPr>
              <a:spLocks noChangeArrowheads="1"/>
            </p:cNvSpPr>
            <p:nvPr/>
          </p:nvSpPr>
          <p:spPr bwMode="auto">
            <a:xfrm>
              <a:off x="3264" y="2592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800">
                <a:latin typeface="Arial" charset="0"/>
              </a:endParaRPr>
            </a:p>
          </p:txBody>
        </p:sp>
        <p:sp>
          <p:nvSpPr>
            <p:cNvPr id="10377" name="Rectangle 131"/>
            <p:cNvSpPr>
              <a:spLocks noChangeArrowheads="1"/>
            </p:cNvSpPr>
            <p:nvPr/>
          </p:nvSpPr>
          <p:spPr bwMode="auto">
            <a:xfrm>
              <a:off x="2976" y="2592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800">
                <a:latin typeface="Arial" charset="0"/>
              </a:endParaRPr>
            </a:p>
          </p:txBody>
        </p:sp>
        <p:sp>
          <p:nvSpPr>
            <p:cNvPr id="10378" name="Rectangle 132"/>
            <p:cNvSpPr>
              <a:spLocks noChangeArrowheads="1"/>
            </p:cNvSpPr>
            <p:nvPr/>
          </p:nvSpPr>
          <p:spPr bwMode="auto">
            <a:xfrm>
              <a:off x="2976" y="2016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800">
                <a:latin typeface="Arial" charset="0"/>
              </a:endParaRPr>
            </a:p>
          </p:txBody>
        </p:sp>
        <p:sp>
          <p:nvSpPr>
            <p:cNvPr id="10379" name="Rectangle 133"/>
            <p:cNvSpPr>
              <a:spLocks noChangeArrowheads="1"/>
            </p:cNvSpPr>
            <p:nvPr/>
          </p:nvSpPr>
          <p:spPr bwMode="auto">
            <a:xfrm>
              <a:off x="2976" y="2880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800">
                <a:latin typeface="Arial" charset="0"/>
              </a:endParaRPr>
            </a:p>
          </p:txBody>
        </p:sp>
        <p:sp>
          <p:nvSpPr>
            <p:cNvPr id="10380" name="Rectangle 134"/>
            <p:cNvSpPr>
              <a:spLocks noChangeArrowheads="1"/>
            </p:cNvSpPr>
            <p:nvPr/>
          </p:nvSpPr>
          <p:spPr bwMode="auto">
            <a:xfrm>
              <a:off x="2976" y="3744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800">
                <a:latin typeface="Arial" charset="0"/>
              </a:endParaRPr>
            </a:p>
          </p:txBody>
        </p:sp>
        <p:sp>
          <p:nvSpPr>
            <p:cNvPr id="10381" name="Rectangle 135"/>
            <p:cNvSpPr>
              <a:spLocks noChangeArrowheads="1"/>
            </p:cNvSpPr>
            <p:nvPr/>
          </p:nvSpPr>
          <p:spPr bwMode="auto">
            <a:xfrm>
              <a:off x="2976" y="3456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800">
                <a:latin typeface="Arial" charset="0"/>
              </a:endParaRPr>
            </a:p>
          </p:txBody>
        </p:sp>
        <p:sp>
          <p:nvSpPr>
            <p:cNvPr id="10382" name="Rectangle 136"/>
            <p:cNvSpPr>
              <a:spLocks noChangeArrowheads="1"/>
            </p:cNvSpPr>
            <p:nvPr/>
          </p:nvSpPr>
          <p:spPr bwMode="auto">
            <a:xfrm>
              <a:off x="2976" y="2304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800">
                <a:latin typeface="Arial" charset="0"/>
              </a:endParaRPr>
            </a:p>
          </p:txBody>
        </p:sp>
        <p:sp>
          <p:nvSpPr>
            <p:cNvPr id="10383" name="Rectangle 137"/>
            <p:cNvSpPr>
              <a:spLocks noChangeArrowheads="1"/>
            </p:cNvSpPr>
            <p:nvPr/>
          </p:nvSpPr>
          <p:spPr bwMode="auto">
            <a:xfrm>
              <a:off x="2976" y="1728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800">
                <a:latin typeface="Arial" charset="0"/>
              </a:endParaRPr>
            </a:p>
          </p:txBody>
        </p:sp>
        <p:sp>
          <p:nvSpPr>
            <p:cNvPr id="10384" name="Rectangle 138"/>
            <p:cNvSpPr>
              <a:spLocks noChangeArrowheads="1"/>
            </p:cNvSpPr>
            <p:nvPr/>
          </p:nvSpPr>
          <p:spPr bwMode="auto">
            <a:xfrm>
              <a:off x="2976" y="1440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800">
                <a:latin typeface="Arial" charset="0"/>
              </a:endParaRPr>
            </a:p>
          </p:txBody>
        </p:sp>
        <p:sp>
          <p:nvSpPr>
            <p:cNvPr id="10385" name="Rectangle 139"/>
            <p:cNvSpPr>
              <a:spLocks noChangeArrowheads="1"/>
            </p:cNvSpPr>
            <p:nvPr/>
          </p:nvSpPr>
          <p:spPr bwMode="auto">
            <a:xfrm>
              <a:off x="2976" y="3168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800">
                <a:latin typeface="Arial" charset="0"/>
              </a:endParaRPr>
            </a:p>
          </p:txBody>
        </p:sp>
        <p:sp>
          <p:nvSpPr>
            <p:cNvPr id="10386" name="Rectangle 140"/>
            <p:cNvSpPr>
              <a:spLocks noChangeArrowheads="1"/>
            </p:cNvSpPr>
            <p:nvPr/>
          </p:nvSpPr>
          <p:spPr bwMode="auto">
            <a:xfrm>
              <a:off x="4416" y="2592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800">
                <a:latin typeface="Arial" charset="0"/>
              </a:endParaRPr>
            </a:p>
          </p:txBody>
        </p:sp>
        <p:sp>
          <p:nvSpPr>
            <p:cNvPr id="10387" name="Rectangle 141"/>
            <p:cNvSpPr>
              <a:spLocks noChangeArrowheads="1"/>
            </p:cNvSpPr>
            <p:nvPr/>
          </p:nvSpPr>
          <p:spPr bwMode="auto">
            <a:xfrm>
              <a:off x="4128" y="2016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800">
                <a:latin typeface="Arial" charset="0"/>
              </a:endParaRPr>
            </a:p>
          </p:txBody>
        </p:sp>
        <p:sp>
          <p:nvSpPr>
            <p:cNvPr id="10388" name="Rectangle 142"/>
            <p:cNvSpPr>
              <a:spLocks noChangeArrowheads="1"/>
            </p:cNvSpPr>
            <p:nvPr/>
          </p:nvSpPr>
          <p:spPr bwMode="auto">
            <a:xfrm>
              <a:off x="4704" y="2016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800">
                <a:latin typeface="Arial" charset="0"/>
              </a:endParaRPr>
            </a:p>
          </p:txBody>
        </p:sp>
        <p:sp>
          <p:nvSpPr>
            <p:cNvPr id="10389" name="Rectangle 143"/>
            <p:cNvSpPr>
              <a:spLocks noChangeArrowheads="1"/>
            </p:cNvSpPr>
            <p:nvPr/>
          </p:nvSpPr>
          <p:spPr bwMode="auto">
            <a:xfrm>
              <a:off x="4992" y="1728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800">
                <a:latin typeface="Arial" charset="0"/>
              </a:endParaRPr>
            </a:p>
          </p:txBody>
        </p:sp>
        <p:sp>
          <p:nvSpPr>
            <p:cNvPr id="10390" name="Rectangle 144"/>
            <p:cNvSpPr>
              <a:spLocks noChangeArrowheads="1"/>
            </p:cNvSpPr>
            <p:nvPr/>
          </p:nvSpPr>
          <p:spPr bwMode="auto">
            <a:xfrm>
              <a:off x="4704" y="2880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800">
                <a:latin typeface="Arial" charset="0"/>
              </a:endParaRPr>
            </a:p>
          </p:txBody>
        </p:sp>
        <p:sp>
          <p:nvSpPr>
            <p:cNvPr id="10391" name="Rectangle 145"/>
            <p:cNvSpPr>
              <a:spLocks noChangeArrowheads="1"/>
            </p:cNvSpPr>
            <p:nvPr/>
          </p:nvSpPr>
          <p:spPr bwMode="auto">
            <a:xfrm>
              <a:off x="4704" y="1728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800">
                <a:latin typeface="Arial" charset="0"/>
              </a:endParaRPr>
            </a:p>
          </p:txBody>
        </p:sp>
        <p:sp>
          <p:nvSpPr>
            <p:cNvPr id="10392" name="Rectangle 146"/>
            <p:cNvSpPr>
              <a:spLocks noChangeArrowheads="1"/>
            </p:cNvSpPr>
            <p:nvPr/>
          </p:nvSpPr>
          <p:spPr bwMode="auto">
            <a:xfrm>
              <a:off x="4992" y="1440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800">
                <a:latin typeface="Arial" charset="0"/>
              </a:endParaRPr>
            </a:p>
          </p:txBody>
        </p:sp>
        <p:sp>
          <p:nvSpPr>
            <p:cNvPr id="10393" name="Rectangle 147"/>
            <p:cNvSpPr>
              <a:spLocks noChangeArrowheads="1"/>
            </p:cNvSpPr>
            <p:nvPr/>
          </p:nvSpPr>
          <p:spPr bwMode="auto">
            <a:xfrm>
              <a:off x="4992" y="3168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800">
                <a:latin typeface="Arial" charset="0"/>
              </a:endParaRPr>
            </a:p>
          </p:txBody>
        </p:sp>
        <p:sp>
          <p:nvSpPr>
            <p:cNvPr id="10394" name="Rectangle 148"/>
            <p:cNvSpPr>
              <a:spLocks noChangeArrowheads="1"/>
            </p:cNvSpPr>
            <p:nvPr/>
          </p:nvSpPr>
          <p:spPr bwMode="auto">
            <a:xfrm>
              <a:off x="4704" y="1440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800">
                <a:latin typeface="Arial" charset="0"/>
              </a:endParaRPr>
            </a:p>
          </p:txBody>
        </p:sp>
        <p:sp>
          <p:nvSpPr>
            <p:cNvPr id="10395" name="Rectangle 149"/>
            <p:cNvSpPr>
              <a:spLocks noChangeArrowheads="1"/>
            </p:cNvSpPr>
            <p:nvPr/>
          </p:nvSpPr>
          <p:spPr bwMode="auto">
            <a:xfrm>
              <a:off x="4416" y="2304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800">
                <a:latin typeface="Arial" charset="0"/>
              </a:endParaRPr>
            </a:p>
          </p:txBody>
        </p:sp>
        <p:sp>
          <p:nvSpPr>
            <p:cNvPr id="10396" name="Rectangle 150"/>
            <p:cNvSpPr>
              <a:spLocks noChangeArrowheads="1"/>
            </p:cNvSpPr>
            <p:nvPr/>
          </p:nvSpPr>
          <p:spPr bwMode="auto">
            <a:xfrm>
              <a:off x="4416" y="2016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800">
                <a:latin typeface="Arial" charset="0"/>
              </a:endParaRPr>
            </a:p>
          </p:txBody>
        </p:sp>
        <p:sp>
          <p:nvSpPr>
            <p:cNvPr id="10397" name="Rectangle 151"/>
            <p:cNvSpPr>
              <a:spLocks noChangeArrowheads="1"/>
            </p:cNvSpPr>
            <p:nvPr/>
          </p:nvSpPr>
          <p:spPr bwMode="auto">
            <a:xfrm>
              <a:off x="4416" y="1728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800">
                <a:latin typeface="Arial" charset="0"/>
              </a:endParaRPr>
            </a:p>
          </p:txBody>
        </p:sp>
        <p:sp>
          <p:nvSpPr>
            <p:cNvPr id="10398" name="Rectangle 152"/>
            <p:cNvSpPr>
              <a:spLocks noChangeArrowheads="1"/>
            </p:cNvSpPr>
            <p:nvPr/>
          </p:nvSpPr>
          <p:spPr bwMode="auto">
            <a:xfrm>
              <a:off x="4416" y="1440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800">
                <a:latin typeface="Arial" charset="0"/>
              </a:endParaRPr>
            </a:p>
          </p:txBody>
        </p:sp>
        <p:sp>
          <p:nvSpPr>
            <p:cNvPr id="10399" name="Rectangle 153"/>
            <p:cNvSpPr>
              <a:spLocks noChangeArrowheads="1"/>
            </p:cNvSpPr>
            <p:nvPr/>
          </p:nvSpPr>
          <p:spPr bwMode="auto">
            <a:xfrm>
              <a:off x="4128" y="1440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800">
                <a:latin typeface="Arial" charset="0"/>
              </a:endParaRPr>
            </a:p>
          </p:txBody>
        </p:sp>
        <p:sp>
          <p:nvSpPr>
            <p:cNvPr id="10400" name="Rectangle 154"/>
            <p:cNvSpPr>
              <a:spLocks noChangeArrowheads="1"/>
            </p:cNvSpPr>
            <p:nvPr/>
          </p:nvSpPr>
          <p:spPr bwMode="auto">
            <a:xfrm>
              <a:off x="3840" y="1728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800">
                <a:latin typeface="Arial" charset="0"/>
              </a:endParaRPr>
            </a:p>
          </p:txBody>
        </p:sp>
        <p:sp>
          <p:nvSpPr>
            <p:cNvPr id="10401" name="Rectangle 155"/>
            <p:cNvSpPr>
              <a:spLocks noChangeArrowheads="1"/>
            </p:cNvSpPr>
            <p:nvPr/>
          </p:nvSpPr>
          <p:spPr bwMode="auto">
            <a:xfrm>
              <a:off x="3840" y="1440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800">
                <a:latin typeface="Arial" charset="0"/>
              </a:endParaRPr>
            </a:p>
          </p:txBody>
        </p:sp>
        <p:sp>
          <p:nvSpPr>
            <p:cNvPr id="10402" name="Rectangle 156"/>
            <p:cNvSpPr>
              <a:spLocks noChangeArrowheads="1"/>
            </p:cNvSpPr>
            <p:nvPr/>
          </p:nvSpPr>
          <p:spPr bwMode="auto">
            <a:xfrm>
              <a:off x="5280" y="2016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800">
                <a:latin typeface="Arial" charset="0"/>
              </a:endParaRPr>
            </a:p>
          </p:txBody>
        </p:sp>
        <p:sp>
          <p:nvSpPr>
            <p:cNvPr id="10403" name="Rectangle 157"/>
            <p:cNvSpPr>
              <a:spLocks noChangeArrowheads="1"/>
            </p:cNvSpPr>
            <p:nvPr/>
          </p:nvSpPr>
          <p:spPr bwMode="auto">
            <a:xfrm>
              <a:off x="5280" y="1440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800">
                <a:latin typeface="Arial" charset="0"/>
              </a:endParaRPr>
            </a:p>
          </p:txBody>
        </p:sp>
        <p:sp>
          <p:nvSpPr>
            <p:cNvPr id="10404" name="Rectangle 158"/>
            <p:cNvSpPr>
              <a:spLocks noChangeArrowheads="1"/>
            </p:cNvSpPr>
            <p:nvPr/>
          </p:nvSpPr>
          <p:spPr bwMode="auto">
            <a:xfrm>
              <a:off x="5280" y="1728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800">
                <a:latin typeface="Arial" charset="0"/>
              </a:endParaRPr>
            </a:p>
          </p:txBody>
        </p:sp>
        <p:sp>
          <p:nvSpPr>
            <p:cNvPr id="10405" name="Rectangle 159"/>
            <p:cNvSpPr>
              <a:spLocks noChangeArrowheads="1"/>
            </p:cNvSpPr>
            <p:nvPr/>
          </p:nvSpPr>
          <p:spPr bwMode="auto">
            <a:xfrm>
              <a:off x="5280" y="2304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800">
                <a:latin typeface="Arial" charset="0"/>
              </a:endParaRPr>
            </a:p>
          </p:txBody>
        </p:sp>
        <p:sp>
          <p:nvSpPr>
            <p:cNvPr id="10406" name="Rectangle 160"/>
            <p:cNvSpPr>
              <a:spLocks noChangeArrowheads="1"/>
            </p:cNvSpPr>
            <p:nvPr/>
          </p:nvSpPr>
          <p:spPr bwMode="auto">
            <a:xfrm>
              <a:off x="4992" y="2016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800">
                <a:latin typeface="Arial" charset="0"/>
              </a:endParaRPr>
            </a:p>
          </p:txBody>
        </p:sp>
        <p:sp>
          <p:nvSpPr>
            <p:cNvPr id="10407" name="Rectangle 161"/>
            <p:cNvSpPr>
              <a:spLocks noChangeArrowheads="1"/>
            </p:cNvSpPr>
            <p:nvPr/>
          </p:nvSpPr>
          <p:spPr bwMode="auto">
            <a:xfrm>
              <a:off x="4992" y="2304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800">
                <a:latin typeface="Arial" charset="0"/>
              </a:endParaRPr>
            </a:p>
          </p:txBody>
        </p:sp>
        <p:sp>
          <p:nvSpPr>
            <p:cNvPr id="10408" name="Rectangle 162"/>
            <p:cNvSpPr>
              <a:spLocks noChangeArrowheads="1"/>
            </p:cNvSpPr>
            <p:nvPr/>
          </p:nvSpPr>
          <p:spPr bwMode="auto">
            <a:xfrm>
              <a:off x="5280" y="2592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800">
                <a:latin typeface="Arial" charset="0"/>
              </a:endParaRPr>
            </a:p>
          </p:txBody>
        </p:sp>
        <p:sp>
          <p:nvSpPr>
            <p:cNvPr id="10409" name="Rectangle 163"/>
            <p:cNvSpPr>
              <a:spLocks noChangeArrowheads="1"/>
            </p:cNvSpPr>
            <p:nvPr/>
          </p:nvSpPr>
          <p:spPr bwMode="auto">
            <a:xfrm>
              <a:off x="4992" y="2592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800">
                <a:latin typeface="Arial" charset="0"/>
              </a:endParaRPr>
            </a:p>
          </p:txBody>
        </p:sp>
        <p:sp>
          <p:nvSpPr>
            <p:cNvPr id="10410" name="Rectangle 164"/>
            <p:cNvSpPr>
              <a:spLocks noChangeArrowheads="1"/>
            </p:cNvSpPr>
            <p:nvPr/>
          </p:nvSpPr>
          <p:spPr bwMode="auto">
            <a:xfrm>
              <a:off x="4704" y="2592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800">
                <a:latin typeface="Arial" charset="0"/>
              </a:endParaRPr>
            </a:p>
          </p:txBody>
        </p:sp>
        <p:sp>
          <p:nvSpPr>
            <p:cNvPr id="10411" name="Rectangle 165"/>
            <p:cNvSpPr>
              <a:spLocks noChangeArrowheads="1"/>
            </p:cNvSpPr>
            <p:nvPr/>
          </p:nvSpPr>
          <p:spPr bwMode="auto">
            <a:xfrm>
              <a:off x="4704" y="2304"/>
              <a:ext cx="288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800">
                <a:latin typeface="Arial" charset="0"/>
              </a:endParaRPr>
            </a:p>
          </p:txBody>
        </p:sp>
      </p:grpSp>
      <p:grpSp>
        <p:nvGrpSpPr>
          <p:cNvPr id="3" name="Group 167"/>
          <p:cNvGrpSpPr>
            <a:grpSpLocks/>
          </p:cNvGrpSpPr>
          <p:nvPr/>
        </p:nvGrpSpPr>
        <p:grpSpPr bwMode="auto">
          <a:xfrm>
            <a:off x="684213" y="2578100"/>
            <a:ext cx="4114800" cy="4114800"/>
            <a:chOff x="192" y="1440"/>
            <a:chExt cx="2592" cy="2592"/>
          </a:xfrm>
        </p:grpSpPr>
        <p:sp>
          <p:nvSpPr>
            <p:cNvPr id="10250" name="Rectangle 168"/>
            <p:cNvSpPr>
              <a:spLocks noChangeArrowheads="1"/>
            </p:cNvSpPr>
            <p:nvPr/>
          </p:nvSpPr>
          <p:spPr bwMode="auto">
            <a:xfrm>
              <a:off x="480" y="2880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800">
                <a:latin typeface="Arial" charset="0"/>
              </a:endParaRPr>
            </a:p>
          </p:txBody>
        </p:sp>
        <p:sp>
          <p:nvSpPr>
            <p:cNvPr id="10251" name="Rectangle 169"/>
            <p:cNvSpPr>
              <a:spLocks noChangeArrowheads="1"/>
            </p:cNvSpPr>
            <p:nvPr/>
          </p:nvSpPr>
          <p:spPr bwMode="auto">
            <a:xfrm>
              <a:off x="480" y="3168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800">
                <a:latin typeface="Arial" charset="0"/>
              </a:endParaRPr>
            </a:p>
          </p:txBody>
        </p:sp>
        <p:sp>
          <p:nvSpPr>
            <p:cNvPr id="10252" name="Rectangle 170"/>
            <p:cNvSpPr>
              <a:spLocks noChangeArrowheads="1"/>
            </p:cNvSpPr>
            <p:nvPr/>
          </p:nvSpPr>
          <p:spPr bwMode="auto">
            <a:xfrm>
              <a:off x="768" y="2304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800">
                <a:latin typeface="Arial" charset="0"/>
              </a:endParaRPr>
            </a:p>
          </p:txBody>
        </p:sp>
        <p:sp>
          <p:nvSpPr>
            <p:cNvPr id="10253" name="Rectangle 171"/>
            <p:cNvSpPr>
              <a:spLocks noChangeArrowheads="1"/>
            </p:cNvSpPr>
            <p:nvPr/>
          </p:nvSpPr>
          <p:spPr bwMode="auto">
            <a:xfrm>
              <a:off x="768" y="2016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800">
                <a:latin typeface="Arial" charset="0"/>
              </a:endParaRPr>
            </a:p>
          </p:txBody>
        </p:sp>
        <p:sp>
          <p:nvSpPr>
            <p:cNvPr id="10254" name="Rectangle 172"/>
            <p:cNvSpPr>
              <a:spLocks noChangeArrowheads="1"/>
            </p:cNvSpPr>
            <p:nvPr/>
          </p:nvSpPr>
          <p:spPr bwMode="auto">
            <a:xfrm>
              <a:off x="768" y="1728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800">
                <a:latin typeface="Arial" charset="0"/>
              </a:endParaRPr>
            </a:p>
          </p:txBody>
        </p:sp>
        <p:sp>
          <p:nvSpPr>
            <p:cNvPr id="10255" name="Rectangle 173"/>
            <p:cNvSpPr>
              <a:spLocks noChangeArrowheads="1"/>
            </p:cNvSpPr>
            <p:nvPr/>
          </p:nvSpPr>
          <p:spPr bwMode="auto">
            <a:xfrm>
              <a:off x="768" y="1440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800">
                <a:latin typeface="Arial" charset="0"/>
              </a:endParaRPr>
            </a:p>
          </p:txBody>
        </p:sp>
        <p:sp>
          <p:nvSpPr>
            <p:cNvPr id="10256" name="Rectangle 174"/>
            <p:cNvSpPr>
              <a:spLocks noChangeArrowheads="1"/>
            </p:cNvSpPr>
            <p:nvPr/>
          </p:nvSpPr>
          <p:spPr bwMode="auto">
            <a:xfrm>
              <a:off x="480" y="3456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800">
                <a:latin typeface="Arial" charset="0"/>
              </a:endParaRPr>
            </a:p>
          </p:txBody>
        </p:sp>
        <p:sp>
          <p:nvSpPr>
            <p:cNvPr id="10257" name="Rectangle 175"/>
            <p:cNvSpPr>
              <a:spLocks noChangeArrowheads="1"/>
            </p:cNvSpPr>
            <p:nvPr/>
          </p:nvSpPr>
          <p:spPr bwMode="auto">
            <a:xfrm>
              <a:off x="480" y="3744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800">
                <a:latin typeface="Arial" charset="0"/>
              </a:endParaRPr>
            </a:p>
          </p:txBody>
        </p:sp>
        <p:sp>
          <p:nvSpPr>
            <p:cNvPr id="10258" name="Rectangle 176"/>
            <p:cNvSpPr>
              <a:spLocks noChangeArrowheads="1"/>
            </p:cNvSpPr>
            <p:nvPr/>
          </p:nvSpPr>
          <p:spPr bwMode="auto">
            <a:xfrm>
              <a:off x="480" y="2304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800">
                <a:latin typeface="Arial" charset="0"/>
              </a:endParaRPr>
            </a:p>
          </p:txBody>
        </p:sp>
        <p:sp>
          <p:nvSpPr>
            <p:cNvPr id="10259" name="Rectangle 177"/>
            <p:cNvSpPr>
              <a:spLocks noChangeArrowheads="1"/>
            </p:cNvSpPr>
            <p:nvPr/>
          </p:nvSpPr>
          <p:spPr bwMode="auto">
            <a:xfrm>
              <a:off x="480" y="2016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800">
                <a:latin typeface="Arial" charset="0"/>
              </a:endParaRPr>
            </a:p>
          </p:txBody>
        </p:sp>
        <p:sp>
          <p:nvSpPr>
            <p:cNvPr id="10260" name="Rectangle 178"/>
            <p:cNvSpPr>
              <a:spLocks noChangeArrowheads="1"/>
            </p:cNvSpPr>
            <p:nvPr/>
          </p:nvSpPr>
          <p:spPr bwMode="auto">
            <a:xfrm>
              <a:off x="480" y="1728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800">
                <a:latin typeface="Arial" charset="0"/>
              </a:endParaRPr>
            </a:p>
          </p:txBody>
        </p:sp>
        <p:sp>
          <p:nvSpPr>
            <p:cNvPr id="10261" name="Rectangle 179"/>
            <p:cNvSpPr>
              <a:spLocks noChangeArrowheads="1"/>
            </p:cNvSpPr>
            <p:nvPr/>
          </p:nvSpPr>
          <p:spPr bwMode="auto">
            <a:xfrm>
              <a:off x="480" y="1440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800">
                <a:latin typeface="Arial" charset="0"/>
              </a:endParaRPr>
            </a:p>
          </p:txBody>
        </p:sp>
        <p:sp>
          <p:nvSpPr>
            <p:cNvPr id="10262" name="Rectangle 180"/>
            <p:cNvSpPr>
              <a:spLocks noChangeArrowheads="1"/>
            </p:cNvSpPr>
            <p:nvPr/>
          </p:nvSpPr>
          <p:spPr bwMode="auto">
            <a:xfrm>
              <a:off x="1344" y="2304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800">
                <a:latin typeface="Arial" charset="0"/>
              </a:endParaRPr>
            </a:p>
          </p:txBody>
        </p:sp>
        <p:sp>
          <p:nvSpPr>
            <p:cNvPr id="10263" name="Rectangle 181"/>
            <p:cNvSpPr>
              <a:spLocks noChangeArrowheads="1"/>
            </p:cNvSpPr>
            <p:nvPr/>
          </p:nvSpPr>
          <p:spPr bwMode="auto">
            <a:xfrm>
              <a:off x="1344" y="1728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800">
                <a:latin typeface="Arial" charset="0"/>
              </a:endParaRPr>
            </a:p>
          </p:txBody>
        </p:sp>
        <p:sp>
          <p:nvSpPr>
            <p:cNvPr id="10264" name="Rectangle 182"/>
            <p:cNvSpPr>
              <a:spLocks noChangeArrowheads="1"/>
            </p:cNvSpPr>
            <p:nvPr/>
          </p:nvSpPr>
          <p:spPr bwMode="auto">
            <a:xfrm>
              <a:off x="2496" y="2880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800">
                <a:latin typeface="Arial" charset="0"/>
              </a:endParaRPr>
            </a:p>
          </p:txBody>
        </p:sp>
        <p:sp>
          <p:nvSpPr>
            <p:cNvPr id="10265" name="Rectangle 183"/>
            <p:cNvSpPr>
              <a:spLocks noChangeArrowheads="1"/>
            </p:cNvSpPr>
            <p:nvPr/>
          </p:nvSpPr>
          <p:spPr bwMode="auto">
            <a:xfrm>
              <a:off x="2208" y="2880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800">
                <a:latin typeface="Arial" charset="0"/>
              </a:endParaRPr>
            </a:p>
          </p:txBody>
        </p:sp>
        <p:sp>
          <p:nvSpPr>
            <p:cNvPr id="10266" name="Rectangle 184"/>
            <p:cNvSpPr>
              <a:spLocks noChangeArrowheads="1"/>
            </p:cNvSpPr>
            <p:nvPr/>
          </p:nvSpPr>
          <p:spPr bwMode="auto">
            <a:xfrm>
              <a:off x="2496" y="3168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800">
                <a:latin typeface="Arial" charset="0"/>
              </a:endParaRPr>
            </a:p>
          </p:txBody>
        </p:sp>
        <p:sp>
          <p:nvSpPr>
            <p:cNvPr id="10267" name="Rectangle 185"/>
            <p:cNvSpPr>
              <a:spLocks noChangeArrowheads="1"/>
            </p:cNvSpPr>
            <p:nvPr/>
          </p:nvSpPr>
          <p:spPr bwMode="auto">
            <a:xfrm>
              <a:off x="1920" y="3168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800">
                <a:latin typeface="Arial" charset="0"/>
              </a:endParaRPr>
            </a:p>
          </p:txBody>
        </p:sp>
        <p:sp>
          <p:nvSpPr>
            <p:cNvPr id="10268" name="Rectangle 186"/>
            <p:cNvSpPr>
              <a:spLocks noChangeArrowheads="1"/>
            </p:cNvSpPr>
            <p:nvPr/>
          </p:nvSpPr>
          <p:spPr bwMode="auto">
            <a:xfrm>
              <a:off x="2496" y="3456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800">
                <a:latin typeface="Arial" charset="0"/>
              </a:endParaRPr>
            </a:p>
          </p:txBody>
        </p:sp>
        <p:sp>
          <p:nvSpPr>
            <p:cNvPr id="10269" name="Rectangle 187"/>
            <p:cNvSpPr>
              <a:spLocks noChangeArrowheads="1"/>
            </p:cNvSpPr>
            <p:nvPr/>
          </p:nvSpPr>
          <p:spPr bwMode="auto">
            <a:xfrm>
              <a:off x="2208" y="3456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800">
                <a:latin typeface="Arial" charset="0"/>
              </a:endParaRPr>
            </a:p>
          </p:txBody>
        </p:sp>
        <p:sp>
          <p:nvSpPr>
            <p:cNvPr id="10270" name="Rectangle 188"/>
            <p:cNvSpPr>
              <a:spLocks noChangeArrowheads="1"/>
            </p:cNvSpPr>
            <p:nvPr/>
          </p:nvSpPr>
          <p:spPr bwMode="auto">
            <a:xfrm>
              <a:off x="1920" y="3456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800">
                <a:latin typeface="Arial" charset="0"/>
              </a:endParaRPr>
            </a:p>
          </p:txBody>
        </p:sp>
        <p:sp>
          <p:nvSpPr>
            <p:cNvPr id="10271" name="Rectangle 189"/>
            <p:cNvSpPr>
              <a:spLocks noChangeArrowheads="1"/>
            </p:cNvSpPr>
            <p:nvPr/>
          </p:nvSpPr>
          <p:spPr bwMode="auto">
            <a:xfrm>
              <a:off x="2496" y="3744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800">
                <a:latin typeface="Arial" charset="0"/>
              </a:endParaRPr>
            </a:p>
          </p:txBody>
        </p:sp>
        <p:sp>
          <p:nvSpPr>
            <p:cNvPr id="10272" name="Rectangle 190"/>
            <p:cNvSpPr>
              <a:spLocks noChangeArrowheads="1"/>
            </p:cNvSpPr>
            <p:nvPr/>
          </p:nvSpPr>
          <p:spPr bwMode="auto">
            <a:xfrm>
              <a:off x="2208" y="3744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800">
                <a:latin typeface="Arial" charset="0"/>
              </a:endParaRPr>
            </a:p>
          </p:txBody>
        </p:sp>
        <p:sp>
          <p:nvSpPr>
            <p:cNvPr id="10273" name="Rectangle 191"/>
            <p:cNvSpPr>
              <a:spLocks noChangeArrowheads="1"/>
            </p:cNvSpPr>
            <p:nvPr/>
          </p:nvSpPr>
          <p:spPr bwMode="auto">
            <a:xfrm>
              <a:off x="1920" y="3744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800">
                <a:latin typeface="Arial" charset="0"/>
              </a:endParaRPr>
            </a:p>
          </p:txBody>
        </p:sp>
        <p:sp>
          <p:nvSpPr>
            <p:cNvPr id="10274" name="Rectangle 192"/>
            <p:cNvSpPr>
              <a:spLocks noChangeArrowheads="1"/>
            </p:cNvSpPr>
            <p:nvPr/>
          </p:nvSpPr>
          <p:spPr bwMode="auto">
            <a:xfrm>
              <a:off x="1632" y="2880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800">
                <a:latin typeface="Arial" charset="0"/>
              </a:endParaRPr>
            </a:p>
          </p:txBody>
        </p:sp>
        <p:sp>
          <p:nvSpPr>
            <p:cNvPr id="10275" name="Rectangle 193"/>
            <p:cNvSpPr>
              <a:spLocks noChangeArrowheads="1"/>
            </p:cNvSpPr>
            <p:nvPr/>
          </p:nvSpPr>
          <p:spPr bwMode="auto">
            <a:xfrm>
              <a:off x="1632" y="3168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800">
                <a:latin typeface="Arial" charset="0"/>
              </a:endParaRPr>
            </a:p>
          </p:txBody>
        </p:sp>
        <p:sp>
          <p:nvSpPr>
            <p:cNvPr id="10276" name="Rectangle 194"/>
            <p:cNvSpPr>
              <a:spLocks noChangeArrowheads="1"/>
            </p:cNvSpPr>
            <p:nvPr/>
          </p:nvSpPr>
          <p:spPr bwMode="auto">
            <a:xfrm>
              <a:off x="1632" y="3456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800">
                <a:latin typeface="Arial" charset="0"/>
              </a:endParaRPr>
            </a:p>
          </p:txBody>
        </p:sp>
        <p:sp>
          <p:nvSpPr>
            <p:cNvPr id="10277" name="Rectangle 195"/>
            <p:cNvSpPr>
              <a:spLocks noChangeArrowheads="1"/>
            </p:cNvSpPr>
            <p:nvPr/>
          </p:nvSpPr>
          <p:spPr bwMode="auto">
            <a:xfrm>
              <a:off x="1632" y="3744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800">
                <a:latin typeface="Arial" charset="0"/>
              </a:endParaRPr>
            </a:p>
          </p:txBody>
        </p:sp>
        <p:sp>
          <p:nvSpPr>
            <p:cNvPr id="10278" name="Rectangle 196"/>
            <p:cNvSpPr>
              <a:spLocks noChangeArrowheads="1"/>
            </p:cNvSpPr>
            <p:nvPr/>
          </p:nvSpPr>
          <p:spPr bwMode="auto">
            <a:xfrm>
              <a:off x="1344" y="2592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800">
                <a:latin typeface="Arial" charset="0"/>
              </a:endParaRPr>
            </a:p>
          </p:txBody>
        </p:sp>
        <p:sp>
          <p:nvSpPr>
            <p:cNvPr id="10279" name="Rectangle 197"/>
            <p:cNvSpPr>
              <a:spLocks noChangeArrowheads="1"/>
            </p:cNvSpPr>
            <p:nvPr/>
          </p:nvSpPr>
          <p:spPr bwMode="auto">
            <a:xfrm>
              <a:off x="1344" y="2880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800">
                <a:latin typeface="Arial" charset="0"/>
              </a:endParaRPr>
            </a:p>
          </p:txBody>
        </p:sp>
        <p:sp>
          <p:nvSpPr>
            <p:cNvPr id="10280" name="Rectangle 198"/>
            <p:cNvSpPr>
              <a:spLocks noChangeArrowheads="1"/>
            </p:cNvSpPr>
            <p:nvPr/>
          </p:nvSpPr>
          <p:spPr bwMode="auto">
            <a:xfrm>
              <a:off x="1344" y="3168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800">
                <a:latin typeface="Arial" charset="0"/>
              </a:endParaRPr>
            </a:p>
          </p:txBody>
        </p:sp>
        <p:sp>
          <p:nvSpPr>
            <p:cNvPr id="10281" name="Rectangle 199"/>
            <p:cNvSpPr>
              <a:spLocks noChangeArrowheads="1"/>
            </p:cNvSpPr>
            <p:nvPr/>
          </p:nvSpPr>
          <p:spPr bwMode="auto">
            <a:xfrm>
              <a:off x="1344" y="3456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800">
                <a:latin typeface="Arial" charset="0"/>
              </a:endParaRPr>
            </a:p>
          </p:txBody>
        </p:sp>
        <p:sp>
          <p:nvSpPr>
            <p:cNvPr id="10282" name="Rectangle 200"/>
            <p:cNvSpPr>
              <a:spLocks noChangeArrowheads="1"/>
            </p:cNvSpPr>
            <p:nvPr/>
          </p:nvSpPr>
          <p:spPr bwMode="auto">
            <a:xfrm>
              <a:off x="1344" y="3744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800">
                <a:latin typeface="Arial" charset="0"/>
              </a:endParaRPr>
            </a:p>
          </p:txBody>
        </p:sp>
        <p:sp>
          <p:nvSpPr>
            <p:cNvPr id="10283" name="Rectangle 201"/>
            <p:cNvSpPr>
              <a:spLocks noChangeArrowheads="1"/>
            </p:cNvSpPr>
            <p:nvPr/>
          </p:nvSpPr>
          <p:spPr bwMode="auto">
            <a:xfrm>
              <a:off x="1056" y="3456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800">
                <a:latin typeface="Arial" charset="0"/>
              </a:endParaRPr>
            </a:p>
          </p:txBody>
        </p:sp>
        <p:sp>
          <p:nvSpPr>
            <p:cNvPr id="10284" name="Rectangle 202"/>
            <p:cNvSpPr>
              <a:spLocks noChangeArrowheads="1"/>
            </p:cNvSpPr>
            <p:nvPr/>
          </p:nvSpPr>
          <p:spPr bwMode="auto">
            <a:xfrm>
              <a:off x="1056" y="3168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800">
                <a:latin typeface="Arial" charset="0"/>
              </a:endParaRPr>
            </a:p>
          </p:txBody>
        </p:sp>
        <p:sp>
          <p:nvSpPr>
            <p:cNvPr id="10285" name="Rectangle 203"/>
            <p:cNvSpPr>
              <a:spLocks noChangeArrowheads="1"/>
            </p:cNvSpPr>
            <p:nvPr/>
          </p:nvSpPr>
          <p:spPr bwMode="auto">
            <a:xfrm>
              <a:off x="1056" y="2880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800">
                <a:latin typeface="Arial" charset="0"/>
              </a:endParaRPr>
            </a:p>
          </p:txBody>
        </p:sp>
        <p:sp>
          <p:nvSpPr>
            <p:cNvPr id="10286" name="Rectangle 204"/>
            <p:cNvSpPr>
              <a:spLocks noChangeArrowheads="1"/>
            </p:cNvSpPr>
            <p:nvPr/>
          </p:nvSpPr>
          <p:spPr bwMode="auto">
            <a:xfrm>
              <a:off x="1056" y="2592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800">
                <a:latin typeface="Arial" charset="0"/>
              </a:endParaRPr>
            </a:p>
          </p:txBody>
        </p:sp>
        <p:sp>
          <p:nvSpPr>
            <p:cNvPr id="10287" name="Rectangle 205"/>
            <p:cNvSpPr>
              <a:spLocks noChangeArrowheads="1"/>
            </p:cNvSpPr>
            <p:nvPr/>
          </p:nvSpPr>
          <p:spPr bwMode="auto">
            <a:xfrm>
              <a:off x="1056" y="2304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800">
                <a:latin typeface="Arial" charset="0"/>
              </a:endParaRPr>
            </a:p>
          </p:txBody>
        </p:sp>
        <p:sp>
          <p:nvSpPr>
            <p:cNvPr id="10288" name="Rectangle 206"/>
            <p:cNvSpPr>
              <a:spLocks noChangeArrowheads="1"/>
            </p:cNvSpPr>
            <p:nvPr/>
          </p:nvSpPr>
          <p:spPr bwMode="auto">
            <a:xfrm>
              <a:off x="1056" y="2016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800">
                <a:latin typeface="Arial" charset="0"/>
              </a:endParaRPr>
            </a:p>
          </p:txBody>
        </p:sp>
        <p:sp>
          <p:nvSpPr>
            <p:cNvPr id="10289" name="Rectangle 207"/>
            <p:cNvSpPr>
              <a:spLocks noChangeArrowheads="1"/>
            </p:cNvSpPr>
            <p:nvPr/>
          </p:nvSpPr>
          <p:spPr bwMode="auto">
            <a:xfrm>
              <a:off x="1056" y="3744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800">
                <a:latin typeface="Arial" charset="0"/>
              </a:endParaRPr>
            </a:p>
          </p:txBody>
        </p:sp>
        <p:sp>
          <p:nvSpPr>
            <p:cNvPr id="10290" name="Rectangle 208"/>
            <p:cNvSpPr>
              <a:spLocks noChangeArrowheads="1"/>
            </p:cNvSpPr>
            <p:nvPr/>
          </p:nvSpPr>
          <p:spPr bwMode="auto">
            <a:xfrm>
              <a:off x="768" y="2592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800">
                <a:latin typeface="Arial" charset="0"/>
              </a:endParaRPr>
            </a:p>
          </p:txBody>
        </p:sp>
        <p:sp>
          <p:nvSpPr>
            <p:cNvPr id="10291" name="Rectangle 209"/>
            <p:cNvSpPr>
              <a:spLocks noChangeArrowheads="1"/>
            </p:cNvSpPr>
            <p:nvPr/>
          </p:nvSpPr>
          <p:spPr bwMode="auto">
            <a:xfrm>
              <a:off x="768" y="3744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800">
                <a:latin typeface="Arial" charset="0"/>
              </a:endParaRPr>
            </a:p>
          </p:txBody>
        </p:sp>
        <p:sp>
          <p:nvSpPr>
            <p:cNvPr id="10292" name="Rectangle 210"/>
            <p:cNvSpPr>
              <a:spLocks noChangeArrowheads="1"/>
            </p:cNvSpPr>
            <p:nvPr/>
          </p:nvSpPr>
          <p:spPr bwMode="auto">
            <a:xfrm>
              <a:off x="768" y="3456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800">
                <a:latin typeface="Arial" charset="0"/>
              </a:endParaRPr>
            </a:p>
          </p:txBody>
        </p:sp>
        <p:sp>
          <p:nvSpPr>
            <p:cNvPr id="10293" name="Rectangle 211"/>
            <p:cNvSpPr>
              <a:spLocks noChangeArrowheads="1"/>
            </p:cNvSpPr>
            <p:nvPr/>
          </p:nvSpPr>
          <p:spPr bwMode="auto">
            <a:xfrm>
              <a:off x="768" y="3168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800">
                <a:latin typeface="Arial" charset="0"/>
              </a:endParaRPr>
            </a:p>
          </p:txBody>
        </p:sp>
        <p:sp>
          <p:nvSpPr>
            <p:cNvPr id="10294" name="Rectangle 212"/>
            <p:cNvSpPr>
              <a:spLocks noChangeArrowheads="1"/>
            </p:cNvSpPr>
            <p:nvPr/>
          </p:nvSpPr>
          <p:spPr bwMode="auto">
            <a:xfrm>
              <a:off x="768" y="2880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800">
                <a:latin typeface="Arial" charset="0"/>
              </a:endParaRPr>
            </a:p>
          </p:txBody>
        </p:sp>
        <p:sp>
          <p:nvSpPr>
            <p:cNvPr id="10295" name="Rectangle 213"/>
            <p:cNvSpPr>
              <a:spLocks noChangeArrowheads="1"/>
            </p:cNvSpPr>
            <p:nvPr/>
          </p:nvSpPr>
          <p:spPr bwMode="auto">
            <a:xfrm>
              <a:off x="480" y="2592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800">
                <a:latin typeface="Arial" charset="0"/>
              </a:endParaRPr>
            </a:p>
          </p:txBody>
        </p:sp>
        <p:sp>
          <p:nvSpPr>
            <p:cNvPr id="10296" name="Rectangle 214"/>
            <p:cNvSpPr>
              <a:spLocks noChangeArrowheads="1"/>
            </p:cNvSpPr>
            <p:nvPr/>
          </p:nvSpPr>
          <p:spPr bwMode="auto">
            <a:xfrm>
              <a:off x="192" y="2592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800">
                <a:latin typeface="Arial" charset="0"/>
              </a:endParaRPr>
            </a:p>
          </p:txBody>
        </p:sp>
        <p:sp>
          <p:nvSpPr>
            <p:cNvPr id="10297" name="Rectangle 215"/>
            <p:cNvSpPr>
              <a:spLocks noChangeArrowheads="1"/>
            </p:cNvSpPr>
            <p:nvPr/>
          </p:nvSpPr>
          <p:spPr bwMode="auto">
            <a:xfrm>
              <a:off x="192" y="2016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800">
                <a:latin typeface="Arial" charset="0"/>
              </a:endParaRPr>
            </a:p>
          </p:txBody>
        </p:sp>
        <p:sp>
          <p:nvSpPr>
            <p:cNvPr id="10298" name="Rectangle 216"/>
            <p:cNvSpPr>
              <a:spLocks noChangeArrowheads="1"/>
            </p:cNvSpPr>
            <p:nvPr/>
          </p:nvSpPr>
          <p:spPr bwMode="auto">
            <a:xfrm>
              <a:off x="192" y="2880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800">
                <a:latin typeface="Arial" charset="0"/>
              </a:endParaRPr>
            </a:p>
          </p:txBody>
        </p:sp>
        <p:sp>
          <p:nvSpPr>
            <p:cNvPr id="10299" name="Rectangle 217"/>
            <p:cNvSpPr>
              <a:spLocks noChangeArrowheads="1"/>
            </p:cNvSpPr>
            <p:nvPr/>
          </p:nvSpPr>
          <p:spPr bwMode="auto">
            <a:xfrm>
              <a:off x="192" y="3744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800">
                <a:latin typeface="Arial" charset="0"/>
              </a:endParaRPr>
            </a:p>
          </p:txBody>
        </p:sp>
        <p:sp>
          <p:nvSpPr>
            <p:cNvPr id="10300" name="Rectangle 218"/>
            <p:cNvSpPr>
              <a:spLocks noChangeArrowheads="1"/>
            </p:cNvSpPr>
            <p:nvPr/>
          </p:nvSpPr>
          <p:spPr bwMode="auto">
            <a:xfrm>
              <a:off x="192" y="3456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800">
                <a:latin typeface="Arial" charset="0"/>
              </a:endParaRPr>
            </a:p>
          </p:txBody>
        </p:sp>
        <p:sp>
          <p:nvSpPr>
            <p:cNvPr id="10301" name="Rectangle 219"/>
            <p:cNvSpPr>
              <a:spLocks noChangeArrowheads="1"/>
            </p:cNvSpPr>
            <p:nvPr/>
          </p:nvSpPr>
          <p:spPr bwMode="auto">
            <a:xfrm>
              <a:off x="192" y="2304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800">
                <a:latin typeface="Arial" charset="0"/>
              </a:endParaRPr>
            </a:p>
          </p:txBody>
        </p:sp>
        <p:sp>
          <p:nvSpPr>
            <p:cNvPr id="10302" name="Rectangle 220"/>
            <p:cNvSpPr>
              <a:spLocks noChangeArrowheads="1"/>
            </p:cNvSpPr>
            <p:nvPr/>
          </p:nvSpPr>
          <p:spPr bwMode="auto">
            <a:xfrm>
              <a:off x="192" y="1728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800">
                <a:latin typeface="Arial" charset="0"/>
              </a:endParaRPr>
            </a:p>
          </p:txBody>
        </p:sp>
        <p:sp>
          <p:nvSpPr>
            <p:cNvPr id="10303" name="Rectangle 221"/>
            <p:cNvSpPr>
              <a:spLocks noChangeArrowheads="1"/>
            </p:cNvSpPr>
            <p:nvPr/>
          </p:nvSpPr>
          <p:spPr bwMode="auto">
            <a:xfrm>
              <a:off x="192" y="1440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800">
                <a:latin typeface="Arial" charset="0"/>
              </a:endParaRPr>
            </a:p>
          </p:txBody>
        </p:sp>
        <p:sp>
          <p:nvSpPr>
            <p:cNvPr id="10304" name="Rectangle 222"/>
            <p:cNvSpPr>
              <a:spLocks noChangeArrowheads="1"/>
            </p:cNvSpPr>
            <p:nvPr/>
          </p:nvSpPr>
          <p:spPr bwMode="auto">
            <a:xfrm>
              <a:off x="192" y="3168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800">
                <a:latin typeface="Arial" charset="0"/>
              </a:endParaRPr>
            </a:p>
          </p:txBody>
        </p:sp>
        <p:sp>
          <p:nvSpPr>
            <p:cNvPr id="10305" name="Rectangle 223"/>
            <p:cNvSpPr>
              <a:spLocks noChangeArrowheads="1"/>
            </p:cNvSpPr>
            <p:nvPr/>
          </p:nvSpPr>
          <p:spPr bwMode="auto">
            <a:xfrm>
              <a:off x="1632" y="2592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800">
                <a:latin typeface="Arial" charset="0"/>
              </a:endParaRPr>
            </a:p>
          </p:txBody>
        </p:sp>
        <p:sp>
          <p:nvSpPr>
            <p:cNvPr id="10306" name="Rectangle 224"/>
            <p:cNvSpPr>
              <a:spLocks noChangeArrowheads="1"/>
            </p:cNvSpPr>
            <p:nvPr/>
          </p:nvSpPr>
          <p:spPr bwMode="auto">
            <a:xfrm>
              <a:off x="1344" y="2016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800">
                <a:latin typeface="Arial" charset="0"/>
              </a:endParaRPr>
            </a:p>
          </p:txBody>
        </p:sp>
        <p:sp>
          <p:nvSpPr>
            <p:cNvPr id="10307" name="Rectangle 225"/>
            <p:cNvSpPr>
              <a:spLocks noChangeArrowheads="1"/>
            </p:cNvSpPr>
            <p:nvPr/>
          </p:nvSpPr>
          <p:spPr bwMode="auto">
            <a:xfrm>
              <a:off x="1920" y="2016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800">
                <a:latin typeface="Arial" charset="0"/>
              </a:endParaRPr>
            </a:p>
          </p:txBody>
        </p:sp>
        <p:sp>
          <p:nvSpPr>
            <p:cNvPr id="10308" name="Rectangle 226"/>
            <p:cNvSpPr>
              <a:spLocks noChangeArrowheads="1"/>
            </p:cNvSpPr>
            <p:nvPr/>
          </p:nvSpPr>
          <p:spPr bwMode="auto">
            <a:xfrm>
              <a:off x="2208" y="1728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800">
                <a:latin typeface="Arial" charset="0"/>
              </a:endParaRPr>
            </a:p>
          </p:txBody>
        </p:sp>
        <p:sp>
          <p:nvSpPr>
            <p:cNvPr id="10309" name="Rectangle 227"/>
            <p:cNvSpPr>
              <a:spLocks noChangeArrowheads="1"/>
            </p:cNvSpPr>
            <p:nvPr/>
          </p:nvSpPr>
          <p:spPr bwMode="auto">
            <a:xfrm>
              <a:off x="1920" y="2880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800">
                <a:latin typeface="Arial" charset="0"/>
              </a:endParaRPr>
            </a:p>
          </p:txBody>
        </p:sp>
        <p:sp>
          <p:nvSpPr>
            <p:cNvPr id="10310" name="Rectangle 228"/>
            <p:cNvSpPr>
              <a:spLocks noChangeArrowheads="1"/>
            </p:cNvSpPr>
            <p:nvPr/>
          </p:nvSpPr>
          <p:spPr bwMode="auto">
            <a:xfrm>
              <a:off x="1920" y="1728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800">
                <a:latin typeface="Arial" charset="0"/>
              </a:endParaRPr>
            </a:p>
          </p:txBody>
        </p:sp>
        <p:sp>
          <p:nvSpPr>
            <p:cNvPr id="10311" name="Rectangle 229"/>
            <p:cNvSpPr>
              <a:spLocks noChangeArrowheads="1"/>
            </p:cNvSpPr>
            <p:nvPr/>
          </p:nvSpPr>
          <p:spPr bwMode="auto">
            <a:xfrm>
              <a:off x="2208" y="1440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800">
                <a:latin typeface="Arial" charset="0"/>
              </a:endParaRPr>
            </a:p>
          </p:txBody>
        </p:sp>
        <p:sp>
          <p:nvSpPr>
            <p:cNvPr id="10312" name="Rectangle 230"/>
            <p:cNvSpPr>
              <a:spLocks noChangeArrowheads="1"/>
            </p:cNvSpPr>
            <p:nvPr/>
          </p:nvSpPr>
          <p:spPr bwMode="auto">
            <a:xfrm>
              <a:off x="2208" y="3168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800">
                <a:latin typeface="Arial" charset="0"/>
              </a:endParaRPr>
            </a:p>
          </p:txBody>
        </p:sp>
        <p:sp>
          <p:nvSpPr>
            <p:cNvPr id="10313" name="Rectangle 231"/>
            <p:cNvSpPr>
              <a:spLocks noChangeArrowheads="1"/>
            </p:cNvSpPr>
            <p:nvPr/>
          </p:nvSpPr>
          <p:spPr bwMode="auto">
            <a:xfrm>
              <a:off x="1920" y="1440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800">
                <a:latin typeface="Arial" charset="0"/>
              </a:endParaRPr>
            </a:p>
          </p:txBody>
        </p:sp>
        <p:sp>
          <p:nvSpPr>
            <p:cNvPr id="10314" name="Rectangle 232"/>
            <p:cNvSpPr>
              <a:spLocks noChangeArrowheads="1"/>
            </p:cNvSpPr>
            <p:nvPr/>
          </p:nvSpPr>
          <p:spPr bwMode="auto">
            <a:xfrm>
              <a:off x="1632" y="2304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800">
                <a:latin typeface="Arial" charset="0"/>
              </a:endParaRPr>
            </a:p>
          </p:txBody>
        </p:sp>
        <p:sp>
          <p:nvSpPr>
            <p:cNvPr id="10315" name="Rectangle 233"/>
            <p:cNvSpPr>
              <a:spLocks noChangeArrowheads="1"/>
            </p:cNvSpPr>
            <p:nvPr/>
          </p:nvSpPr>
          <p:spPr bwMode="auto">
            <a:xfrm>
              <a:off x="1632" y="2016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800">
                <a:latin typeface="Arial" charset="0"/>
              </a:endParaRPr>
            </a:p>
          </p:txBody>
        </p:sp>
        <p:sp>
          <p:nvSpPr>
            <p:cNvPr id="10316" name="Rectangle 234"/>
            <p:cNvSpPr>
              <a:spLocks noChangeArrowheads="1"/>
            </p:cNvSpPr>
            <p:nvPr/>
          </p:nvSpPr>
          <p:spPr bwMode="auto">
            <a:xfrm>
              <a:off x="1632" y="1728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800">
                <a:latin typeface="Arial" charset="0"/>
              </a:endParaRPr>
            </a:p>
          </p:txBody>
        </p:sp>
        <p:sp>
          <p:nvSpPr>
            <p:cNvPr id="10317" name="Rectangle 235"/>
            <p:cNvSpPr>
              <a:spLocks noChangeArrowheads="1"/>
            </p:cNvSpPr>
            <p:nvPr/>
          </p:nvSpPr>
          <p:spPr bwMode="auto">
            <a:xfrm>
              <a:off x="1632" y="1440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800">
                <a:latin typeface="Arial" charset="0"/>
              </a:endParaRPr>
            </a:p>
          </p:txBody>
        </p:sp>
        <p:sp>
          <p:nvSpPr>
            <p:cNvPr id="10318" name="Rectangle 236"/>
            <p:cNvSpPr>
              <a:spLocks noChangeArrowheads="1"/>
            </p:cNvSpPr>
            <p:nvPr/>
          </p:nvSpPr>
          <p:spPr bwMode="auto">
            <a:xfrm>
              <a:off x="1344" y="1440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800">
                <a:latin typeface="Arial" charset="0"/>
              </a:endParaRPr>
            </a:p>
          </p:txBody>
        </p:sp>
        <p:sp>
          <p:nvSpPr>
            <p:cNvPr id="10319" name="Rectangle 237"/>
            <p:cNvSpPr>
              <a:spLocks noChangeArrowheads="1"/>
            </p:cNvSpPr>
            <p:nvPr/>
          </p:nvSpPr>
          <p:spPr bwMode="auto">
            <a:xfrm>
              <a:off x="1056" y="1728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800">
                <a:latin typeface="Arial" charset="0"/>
              </a:endParaRPr>
            </a:p>
          </p:txBody>
        </p:sp>
        <p:sp>
          <p:nvSpPr>
            <p:cNvPr id="10320" name="Rectangle 238"/>
            <p:cNvSpPr>
              <a:spLocks noChangeArrowheads="1"/>
            </p:cNvSpPr>
            <p:nvPr/>
          </p:nvSpPr>
          <p:spPr bwMode="auto">
            <a:xfrm>
              <a:off x="1056" y="1440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800">
                <a:latin typeface="Arial" charset="0"/>
              </a:endParaRPr>
            </a:p>
          </p:txBody>
        </p:sp>
        <p:sp>
          <p:nvSpPr>
            <p:cNvPr id="10321" name="Rectangle 239"/>
            <p:cNvSpPr>
              <a:spLocks noChangeArrowheads="1"/>
            </p:cNvSpPr>
            <p:nvPr/>
          </p:nvSpPr>
          <p:spPr bwMode="auto">
            <a:xfrm>
              <a:off x="2496" y="2016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800">
                <a:latin typeface="Arial" charset="0"/>
              </a:endParaRPr>
            </a:p>
          </p:txBody>
        </p:sp>
        <p:sp>
          <p:nvSpPr>
            <p:cNvPr id="10322" name="Rectangle 240"/>
            <p:cNvSpPr>
              <a:spLocks noChangeArrowheads="1"/>
            </p:cNvSpPr>
            <p:nvPr/>
          </p:nvSpPr>
          <p:spPr bwMode="auto">
            <a:xfrm>
              <a:off x="2496" y="1440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800">
                <a:latin typeface="Arial" charset="0"/>
              </a:endParaRPr>
            </a:p>
          </p:txBody>
        </p:sp>
        <p:sp>
          <p:nvSpPr>
            <p:cNvPr id="10323" name="Rectangle 241"/>
            <p:cNvSpPr>
              <a:spLocks noChangeArrowheads="1"/>
            </p:cNvSpPr>
            <p:nvPr/>
          </p:nvSpPr>
          <p:spPr bwMode="auto">
            <a:xfrm>
              <a:off x="2496" y="1728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800">
                <a:latin typeface="Arial" charset="0"/>
              </a:endParaRPr>
            </a:p>
          </p:txBody>
        </p:sp>
        <p:sp>
          <p:nvSpPr>
            <p:cNvPr id="10324" name="Rectangle 242"/>
            <p:cNvSpPr>
              <a:spLocks noChangeArrowheads="1"/>
            </p:cNvSpPr>
            <p:nvPr/>
          </p:nvSpPr>
          <p:spPr bwMode="auto">
            <a:xfrm>
              <a:off x="2496" y="2304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800">
                <a:latin typeface="Arial" charset="0"/>
              </a:endParaRPr>
            </a:p>
          </p:txBody>
        </p:sp>
        <p:sp>
          <p:nvSpPr>
            <p:cNvPr id="10325" name="Rectangle 243"/>
            <p:cNvSpPr>
              <a:spLocks noChangeArrowheads="1"/>
            </p:cNvSpPr>
            <p:nvPr/>
          </p:nvSpPr>
          <p:spPr bwMode="auto">
            <a:xfrm>
              <a:off x="2208" y="2016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800">
                <a:latin typeface="Arial" charset="0"/>
              </a:endParaRPr>
            </a:p>
          </p:txBody>
        </p:sp>
        <p:sp>
          <p:nvSpPr>
            <p:cNvPr id="10326" name="Rectangle 244"/>
            <p:cNvSpPr>
              <a:spLocks noChangeArrowheads="1"/>
            </p:cNvSpPr>
            <p:nvPr/>
          </p:nvSpPr>
          <p:spPr bwMode="auto">
            <a:xfrm>
              <a:off x="2208" y="2304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800">
                <a:latin typeface="Arial" charset="0"/>
              </a:endParaRPr>
            </a:p>
          </p:txBody>
        </p:sp>
        <p:sp>
          <p:nvSpPr>
            <p:cNvPr id="10327" name="Rectangle 245"/>
            <p:cNvSpPr>
              <a:spLocks noChangeArrowheads="1"/>
            </p:cNvSpPr>
            <p:nvPr/>
          </p:nvSpPr>
          <p:spPr bwMode="auto">
            <a:xfrm>
              <a:off x="2496" y="2592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800">
                <a:latin typeface="Arial" charset="0"/>
              </a:endParaRPr>
            </a:p>
          </p:txBody>
        </p:sp>
        <p:sp>
          <p:nvSpPr>
            <p:cNvPr id="10328" name="Rectangle 246"/>
            <p:cNvSpPr>
              <a:spLocks noChangeArrowheads="1"/>
            </p:cNvSpPr>
            <p:nvPr/>
          </p:nvSpPr>
          <p:spPr bwMode="auto">
            <a:xfrm>
              <a:off x="2208" y="2592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800">
                <a:latin typeface="Arial" charset="0"/>
              </a:endParaRPr>
            </a:p>
          </p:txBody>
        </p:sp>
        <p:sp>
          <p:nvSpPr>
            <p:cNvPr id="10329" name="Rectangle 247"/>
            <p:cNvSpPr>
              <a:spLocks noChangeArrowheads="1"/>
            </p:cNvSpPr>
            <p:nvPr/>
          </p:nvSpPr>
          <p:spPr bwMode="auto">
            <a:xfrm>
              <a:off x="1920" y="2592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800">
                <a:latin typeface="Arial" charset="0"/>
              </a:endParaRPr>
            </a:p>
          </p:txBody>
        </p:sp>
        <p:sp>
          <p:nvSpPr>
            <p:cNvPr id="10330" name="Rectangle 248"/>
            <p:cNvSpPr>
              <a:spLocks noChangeArrowheads="1"/>
            </p:cNvSpPr>
            <p:nvPr/>
          </p:nvSpPr>
          <p:spPr bwMode="auto">
            <a:xfrm>
              <a:off x="1920" y="2304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800">
                <a:latin typeface="Arial" charset="0"/>
              </a:endParaRPr>
            </a:p>
          </p:txBody>
        </p:sp>
      </p:grpSp>
      <p:sp>
        <p:nvSpPr>
          <p:cNvPr id="28922" name="Text Box 250"/>
          <p:cNvSpPr txBox="1">
            <a:spLocks noChangeArrowheads="1"/>
          </p:cNvSpPr>
          <p:nvPr/>
        </p:nvSpPr>
        <p:spPr bwMode="auto">
          <a:xfrm>
            <a:off x="701675" y="241300"/>
            <a:ext cx="235267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solidFill>
                  <a:srgbClr val="000066"/>
                </a:solidFill>
                <a:latin typeface="Arial" charset="0"/>
              </a:rPr>
              <a:t>Chuẩn bị vật liệu:</a:t>
            </a:r>
          </a:p>
        </p:txBody>
      </p:sp>
      <p:sp>
        <p:nvSpPr>
          <p:cNvPr id="28923" name="Text Box 251"/>
          <p:cNvSpPr txBox="1">
            <a:spLocks noChangeArrowheads="1"/>
          </p:cNvSpPr>
          <p:nvPr/>
        </p:nvSpPr>
        <p:spPr bwMode="auto">
          <a:xfrm>
            <a:off x="852488" y="773113"/>
            <a:ext cx="6450012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solidFill>
                  <a:srgbClr val="000066"/>
                </a:solidFill>
                <a:latin typeface="Arial" charset="0"/>
              </a:rPr>
              <a:t>Hai tờ giấy màu như nhau có kích thước như hình vẽ.</a:t>
            </a:r>
          </a:p>
        </p:txBody>
      </p:sp>
      <p:sp>
        <p:nvSpPr>
          <p:cNvPr id="28924" name="Line 252"/>
          <p:cNvSpPr>
            <a:spLocks noChangeShapeType="1"/>
          </p:cNvSpPr>
          <p:nvPr/>
        </p:nvSpPr>
        <p:spPr bwMode="auto">
          <a:xfrm>
            <a:off x="701675" y="2366963"/>
            <a:ext cx="4097338" cy="0"/>
          </a:xfrm>
          <a:prstGeom prst="line">
            <a:avLst/>
          </a:prstGeom>
          <a:noFill/>
          <a:ln w="9525">
            <a:solidFill>
              <a:schemeClr val="accent2"/>
            </a:solidFill>
            <a:round/>
            <a:headEnd type="triangle" w="med" len="med"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8926" name="Line 254"/>
          <p:cNvSpPr>
            <a:spLocks noChangeShapeType="1"/>
          </p:cNvSpPr>
          <p:nvPr/>
        </p:nvSpPr>
        <p:spPr bwMode="auto">
          <a:xfrm>
            <a:off x="549275" y="2595563"/>
            <a:ext cx="0" cy="4097337"/>
          </a:xfrm>
          <a:prstGeom prst="line">
            <a:avLst/>
          </a:prstGeom>
          <a:noFill/>
          <a:ln w="9525">
            <a:solidFill>
              <a:schemeClr val="accent2"/>
            </a:solidFill>
            <a:round/>
            <a:headEnd type="triangle" w="med" len="med"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8927" name="Text Box 255"/>
          <p:cNvSpPr txBox="1">
            <a:spLocks noChangeArrowheads="1"/>
          </p:cNvSpPr>
          <p:nvPr/>
        </p:nvSpPr>
        <p:spPr bwMode="auto">
          <a:xfrm>
            <a:off x="2446338" y="1970088"/>
            <a:ext cx="758825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solidFill>
                  <a:srgbClr val="FFFF00"/>
                </a:solidFill>
                <a:latin typeface="Arial" charset="0"/>
              </a:rPr>
              <a:t>9 ô</a:t>
            </a:r>
          </a:p>
        </p:txBody>
      </p:sp>
      <p:sp>
        <p:nvSpPr>
          <p:cNvPr id="28928" name="Text Box 256"/>
          <p:cNvSpPr txBox="1">
            <a:spLocks noChangeArrowheads="1"/>
          </p:cNvSpPr>
          <p:nvPr/>
        </p:nvSpPr>
        <p:spPr bwMode="auto">
          <a:xfrm rot="-5400000">
            <a:off x="-28575" y="3956051"/>
            <a:ext cx="758825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solidFill>
                  <a:srgbClr val="FFFF00"/>
                </a:solidFill>
                <a:latin typeface="Arial" charset="0"/>
              </a:rPr>
              <a:t>9 ô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89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89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89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89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89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6" presetID="21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8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20" presetID="20" presetClass="entr" presetSubtype="0" fill="hold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2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24" presetID="12" presetClass="entr" presetSubtype="4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6" dur="500"/>
                                        <p:tgtEl>
                                          <p:spTgt spid="289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9" dur="500"/>
                                        <p:tgtEl>
                                          <p:spTgt spid="289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31" presetID="12" presetClass="entr" presetSubtype="4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3" dur="500"/>
                                        <p:tgtEl>
                                          <p:spTgt spid="289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6" dur="500"/>
                                        <p:tgtEl>
                                          <p:spTgt spid="289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922" grpId="0"/>
      <p:bldP spid="28923" grpId="0"/>
      <p:bldP spid="28924" grpId="0" animBg="1"/>
      <p:bldP spid="28926" grpId="0" animBg="1"/>
      <p:bldP spid="28927" grpId="0"/>
      <p:bldP spid="2892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87"/>
          <p:cNvGrpSpPr>
            <a:grpSpLocks/>
          </p:cNvGrpSpPr>
          <p:nvPr/>
        </p:nvGrpSpPr>
        <p:grpSpPr bwMode="auto">
          <a:xfrm>
            <a:off x="2522538" y="2366963"/>
            <a:ext cx="4114800" cy="4114800"/>
            <a:chOff x="192" y="1440"/>
            <a:chExt cx="2592" cy="2592"/>
          </a:xfrm>
        </p:grpSpPr>
        <p:sp>
          <p:nvSpPr>
            <p:cNvPr id="11331" name="Rectangle 88"/>
            <p:cNvSpPr>
              <a:spLocks noChangeArrowheads="1"/>
            </p:cNvSpPr>
            <p:nvPr/>
          </p:nvSpPr>
          <p:spPr bwMode="auto">
            <a:xfrm>
              <a:off x="480" y="2880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rgbClr val="FF33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800">
                <a:latin typeface="Arial" charset="0"/>
              </a:endParaRPr>
            </a:p>
          </p:txBody>
        </p:sp>
        <p:sp>
          <p:nvSpPr>
            <p:cNvPr id="11332" name="Rectangle 89"/>
            <p:cNvSpPr>
              <a:spLocks noChangeArrowheads="1"/>
            </p:cNvSpPr>
            <p:nvPr/>
          </p:nvSpPr>
          <p:spPr bwMode="auto">
            <a:xfrm>
              <a:off x="480" y="3168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rgbClr val="FF33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800">
                <a:latin typeface="Arial" charset="0"/>
              </a:endParaRPr>
            </a:p>
          </p:txBody>
        </p:sp>
        <p:sp>
          <p:nvSpPr>
            <p:cNvPr id="11333" name="Rectangle 90"/>
            <p:cNvSpPr>
              <a:spLocks noChangeArrowheads="1"/>
            </p:cNvSpPr>
            <p:nvPr/>
          </p:nvSpPr>
          <p:spPr bwMode="auto">
            <a:xfrm>
              <a:off x="768" y="2304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rgbClr val="FF33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800">
                <a:latin typeface="Arial" charset="0"/>
              </a:endParaRPr>
            </a:p>
          </p:txBody>
        </p:sp>
        <p:sp>
          <p:nvSpPr>
            <p:cNvPr id="11334" name="Rectangle 91"/>
            <p:cNvSpPr>
              <a:spLocks noChangeArrowheads="1"/>
            </p:cNvSpPr>
            <p:nvPr/>
          </p:nvSpPr>
          <p:spPr bwMode="auto">
            <a:xfrm>
              <a:off x="768" y="2016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rgbClr val="FF33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800">
                <a:latin typeface="Arial" charset="0"/>
              </a:endParaRPr>
            </a:p>
          </p:txBody>
        </p:sp>
        <p:sp>
          <p:nvSpPr>
            <p:cNvPr id="11335" name="Rectangle 92"/>
            <p:cNvSpPr>
              <a:spLocks noChangeArrowheads="1"/>
            </p:cNvSpPr>
            <p:nvPr/>
          </p:nvSpPr>
          <p:spPr bwMode="auto">
            <a:xfrm>
              <a:off x="768" y="1728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rgbClr val="FF33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800">
                <a:latin typeface="Arial" charset="0"/>
              </a:endParaRPr>
            </a:p>
          </p:txBody>
        </p:sp>
        <p:sp>
          <p:nvSpPr>
            <p:cNvPr id="11336" name="Rectangle 93"/>
            <p:cNvSpPr>
              <a:spLocks noChangeArrowheads="1"/>
            </p:cNvSpPr>
            <p:nvPr/>
          </p:nvSpPr>
          <p:spPr bwMode="auto">
            <a:xfrm>
              <a:off x="768" y="1440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rgbClr val="FF33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800">
                <a:latin typeface="Arial" charset="0"/>
              </a:endParaRPr>
            </a:p>
          </p:txBody>
        </p:sp>
        <p:sp>
          <p:nvSpPr>
            <p:cNvPr id="11337" name="Rectangle 94"/>
            <p:cNvSpPr>
              <a:spLocks noChangeArrowheads="1"/>
            </p:cNvSpPr>
            <p:nvPr/>
          </p:nvSpPr>
          <p:spPr bwMode="auto">
            <a:xfrm>
              <a:off x="480" y="3456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rgbClr val="FF33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800">
                <a:latin typeface="Arial" charset="0"/>
              </a:endParaRPr>
            </a:p>
          </p:txBody>
        </p:sp>
        <p:sp>
          <p:nvSpPr>
            <p:cNvPr id="11338" name="Rectangle 95"/>
            <p:cNvSpPr>
              <a:spLocks noChangeArrowheads="1"/>
            </p:cNvSpPr>
            <p:nvPr/>
          </p:nvSpPr>
          <p:spPr bwMode="auto">
            <a:xfrm>
              <a:off x="480" y="3744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rgbClr val="FF33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800">
                <a:latin typeface="Arial" charset="0"/>
              </a:endParaRPr>
            </a:p>
          </p:txBody>
        </p:sp>
        <p:sp>
          <p:nvSpPr>
            <p:cNvPr id="11339" name="Rectangle 96"/>
            <p:cNvSpPr>
              <a:spLocks noChangeArrowheads="1"/>
            </p:cNvSpPr>
            <p:nvPr/>
          </p:nvSpPr>
          <p:spPr bwMode="auto">
            <a:xfrm>
              <a:off x="480" y="2304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rgbClr val="FF33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800">
                <a:latin typeface="Arial" charset="0"/>
              </a:endParaRPr>
            </a:p>
          </p:txBody>
        </p:sp>
        <p:sp>
          <p:nvSpPr>
            <p:cNvPr id="11340" name="Rectangle 97"/>
            <p:cNvSpPr>
              <a:spLocks noChangeArrowheads="1"/>
            </p:cNvSpPr>
            <p:nvPr/>
          </p:nvSpPr>
          <p:spPr bwMode="auto">
            <a:xfrm>
              <a:off x="480" y="2016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rgbClr val="FF33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800">
                <a:latin typeface="Arial" charset="0"/>
              </a:endParaRPr>
            </a:p>
          </p:txBody>
        </p:sp>
        <p:sp>
          <p:nvSpPr>
            <p:cNvPr id="11341" name="Rectangle 98"/>
            <p:cNvSpPr>
              <a:spLocks noChangeArrowheads="1"/>
            </p:cNvSpPr>
            <p:nvPr/>
          </p:nvSpPr>
          <p:spPr bwMode="auto">
            <a:xfrm>
              <a:off x="480" y="1728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rgbClr val="FF33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800">
                <a:latin typeface="Arial" charset="0"/>
              </a:endParaRPr>
            </a:p>
          </p:txBody>
        </p:sp>
        <p:sp>
          <p:nvSpPr>
            <p:cNvPr id="11342" name="Rectangle 99"/>
            <p:cNvSpPr>
              <a:spLocks noChangeArrowheads="1"/>
            </p:cNvSpPr>
            <p:nvPr/>
          </p:nvSpPr>
          <p:spPr bwMode="auto">
            <a:xfrm>
              <a:off x="480" y="1440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rgbClr val="FF33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800">
                <a:latin typeface="Arial" charset="0"/>
              </a:endParaRPr>
            </a:p>
          </p:txBody>
        </p:sp>
        <p:sp>
          <p:nvSpPr>
            <p:cNvPr id="11343" name="Rectangle 100"/>
            <p:cNvSpPr>
              <a:spLocks noChangeArrowheads="1"/>
            </p:cNvSpPr>
            <p:nvPr/>
          </p:nvSpPr>
          <p:spPr bwMode="auto">
            <a:xfrm>
              <a:off x="1344" y="2304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rgbClr val="FF33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800">
                <a:latin typeface="Arial" charset="0"/>
              </a:endParaRPr>
            </a:p>
          </p:txBody>
        </p:sp>
        <p:sp>
          <p:nvSpPr>
            <p:cNvPr id="11344" name="Rectangle 101"/>
            <p:cNvSpPr>
              <a:spLocks noChangeArrowheads="1"/>
            </p:cNvSpPr>
            <p:nvPr/>
          </p:nvSpPr>
          <p:spPr bwMode="auto">
            <a:xfrm>
              <a:off x="1344" y="1728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rgbClr val="FF33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800">
                <a:latin typeface="Arial" charset="0"/>
              </a:endParaRPr>
            </a:p>
          </p:txBody>
        </p:sp>
        <p:sp>
          <p:nvSpPr>
            <p:cNvPr id="11345" name="Rectangle 102"/>
            <p:cNvSpPr>
              <a:spLocks noChangeArrowheads="1"/>
            </p:cNvSpPr>
            <p:nvPr/>
          </p:nvSpPr>
          <p:spPr bwMode="auto">
            <a:xfrm>
              <a:off x="2496" y="2880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rgbClr val="FF33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800">
                <a:latin typeface="Arial" charset="0"/>
              </a:endParaRPr>
            </a:p>
          </p:txBody>
        </p:sp>
        <p:sp>
          <p:nvSpPr>
            <p:cNvPr id="11346" name="Rectangle 103"/>
            <p:cNvSpPr>
              <a:spLocks noChangeArrowheads="1"/>
            </p:cNvSpPr>
            <p:nvPr/>
          </p:nvSpPr>
          <p:spPr bwMode="auto">
            <a:xfrm>
              <a:off x="2208" y="2880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rgbClr val="FF33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800">
                <a:latin typeface="Arial" charset="0"/>
              </a:endParaRPr>
            </a:p>
          </p:txBody>
        </p:sp>
        <p:sp>
          <p:nvSpPr>
            <p:cNvPr id="11347" name="Rectangle 104"/>
            <p:cNvSpPr>
              <a:spLocks noChangeArrowheads="1"/>
            </p:cNvSpPr>
            <p:nvPr/>
          </p:nvSpPr>
          <p:spPr bwMode="auto">
            <a:xfrm>
              <a:off x="2496" y="3168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rgbClr val="FF33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800">
                <a:latin typeface="Arial" charset="0"/>
              </a:endParaRPr>
            </a:p>
          </p:txBody>
        </p:sp>
        <p:sp>
          <p:nvSpPr>
            <p:cNvPr id="11348" name="Rectangle 105"/>
            <p:cNvSpPr>
              <a:spLocks noChangeArrowheads="1"/>
            </p:cNvSpPr>
            <p:nvPr/>
          </p:nvSpPr>
          <p:spPr bwMode="auto">
            <a:xfrm>
              <a:off x="1920" y="3168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rgbClr val="FF33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800">
                <a:latin typeface="Arial" charset="0"/>
              </a:endParaRPr>
            </a:p>
          </p:txBody>
        </p:sp>
        <p:sp>
          <p:nvSpPr>
            <p:cNvPr id="11349" name="Rectangle 106"/>
            <p:cNvSpPr>
              <a:spLocks noChangeArrowheads="1"/>
            </p:cNvSpPr>
            <p:nvPr/>
          </p:nvSpPr>
          <p:spPr bwMode="auto">
            <a:xfrm>
              <a:off x="2496" y="3456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rgbClr val="FF33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800">
                <a:latin typeface="Arial" charset="0"/>
              </a:endParaRPr>
            </a:p>
          </p:txBody>
        </p:sp>
        <p:sp>
          <p:nvSpPr>
            <p:cNvPr id="11350" name="Rectangle 107"/>
            <p:cNvSpPr>
              <a:spLocks noChangeArrowheads="1"/>
            </p:cNvSpPr>
            <p:nvPr/>
          </p:nvSpPr>
          <p:spPr bwMode="auto">
            <a:xfrm>
              <a:off x="2208" y="3456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rgbClr val="FF33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800">
                <a:latin typeface="Arial" charset="0"/>
              </a:endParaRPr>
            </a:p>
          </p:txBody>
        </p:sp>
        <p:sp>
          <p:nvSpPr>
            <p:cNvPr id="11351" name="Rectangle 108"/>
            <p:cNvSpPr>
              <a:spLocks noChangeArrowheads="1"/>
            </p:cNvSpPr>
            <p:nvPr/>
          </p:nvSpPr>
          <p:spPr bwMode="auto">
            <a:xfrm>
              <a:off x="1920" y="3456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rgbClr val="FF33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800">
                <a:latin typeface="Arial" charset="0"/>
              </a:endParaRPr>
            </a:p>
          </p:txBody>
        </p:sp>
        <p:sp>
          <p:nvSpPr>
            <p:cNvPr id="11352" name="Rectangle 109"/>
            <p:cNvSpPr>
              <a:spLocks noChangeArrowheads="1"/>
            </p:cNvSpPr>
            <p:nvPr/>
          </p:nvSpPr>
          <p:spPr bwMode="auto">
            <a:xfrm>
              <a:off x="2496" y="3744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rgbClr val="FF33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800">
                <a:latin typeface="Arial" charset="0"/>
              </a:endParaRPr>
            </a:p>
          </p:txBody>
        </p:sp>
        <p:sp>
          <p:nvSpPr>
            <p:cNvPr id="11353" name="Rectangle 110"/>
            <p:cNvSpPr>
              <a:spLocks noChangeArrowheads="1"/>
            </p:cNvSpPr>
            <p:nvPr/>
          </p:nvSpPr>
          <p:spPr bwMode="auto">
            <a:xfrm>
              <a:off x="2208" y="3744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rgbClr val="FF33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800">
                <a:latin typeface="Arial" charset="0"/>
              </a:endParaRPr>
            </a:p>
          </p:txBody>
        </p:sp>
        <p:sp>
          <p:nvSpPr>
            <p:cNvPr id="11354" name="Rectangle 111"/>
            <p:cNvSpPr>
              <a:spLocks noChangeArrowheads="1"/>
            </p:cNvSpPr>
            <p:nvPr/>
          </p:nvSpPr>
          <p:spPr bwMode="auto">
            <a:xfrm>
              <a:off x="1920" y="3744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rgbClr val="FF33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800">
                <a:latin typeface="Arial" charset="0"/>
              </a:endParaRPr>
            </a:p>
          </p:txBody>
        </p:sp>
        <p:sp>
          <p:nvSpPr>
            <p:cNvPr id="11355" name="Rectangle 112"/>
            <p:cNvSpPr>
              <a:spLocks noChangeArrowheads="1"/>
            </p:cNvSpPr>
            <p:nvPr/>
          </p:nvSpPr>
          <p:spPr bwMode="auto">
            <a:xfrm>
              <a:off x="1632" y="2880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rgbClr val="FF33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800">
                <a:latin typeface="Arial" charset="0"/>
              </a:endParaRPr>
            </a:p>
          </p:txBody>
        </p:sp>
        <p:sp>
          <p:nvSpPr>
            <p:cNvPr id="11356" name="Rectangle 113"/>
            <p:cNvSpPr>
              <a:spLocks noChangeArrowheads="1"/>
            </p:cNvSpPr>
            <p:nvPr/>
          </p:nvSpPr>
          <p:spPr bwMode="auto">
            <a:xfrm>
              <a:off x="1632" y="3168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rgbClr val="FF33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800">
                <a:latin typeface="Arial" charset="0"/>
              </a:endParaRPr>
            </a:p>
          </p:txBody>
        </p:sp>
        <p:sp>
          <p:nvSpPr>
            <p:cNvPr id="11357" name="Rectangle 114"/>
            <p:cNvSpPr>
              <a:spLocks noChangeArrowheads="1"/>
            </p:cNvSpPr>
            <p:nvPr/>
          </p:nvSpPr>
          <p:spPr bwMode="auto">
            <a:xfrm>
              <a:off x="1632" y="3456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rgbClr val="FF33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800">
                <a:latin typeface="Arial" charset="0"/>
              </a:endParaRPr>
            </a:p>
          </p:txBody>
        </p:sp>
        <p:sp>
          <p:nvSpPr>
            <p:cNvPr id="11358" name="Rectangle 115"/>
            <p:cNvSpPr>
              <a:spLocks noChangeArrowheads="1"/>
            </p:cNvSpPr>
            <p:nvPr/>
          </p:nvSpPr>
          <p:spPr bwMode="auto">
            <a:xfrm>
              <a:off x="1632" y="3744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rgbClr val="FF33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800">
                <a:latin typeface="Arial" charset="0"/>
              </a:endParaRPr>
            </a:p>
          </p:txBody>
        </p:sp>
        <p:sp>
          <p:nvSpPr>
            <p:cNvPr id="11359" name="Rectangle 116"/>
            <p:cNvSpPr>
              <a:spLocks noChangeArrowheads="1"/>
            </p:cNvSpPr>
            <p:nvPr/>
          </p:nvSpPr>
          <p:spPr bwMode="auto">
            <a:xfrm>
              <a:off x="1344" y="2592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rgbClr val="FF33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800">
                <a:latin typeface="Arial" charset="0"/>
              </a:endParaRPr>
            </a:p>
          </p:txBody>
        </p:sp>
        <p:sp>
          <p:nvSpPr>
            <p:cNvPr id="11360" name="Rectangle 117"/>
            <p:cNvSpPr>
              <a:spLocks noChangeArrowheads="1"/>
            </p:cNvSpPr>
            <p:nvPr/>
          </p:nvSpPr>
          <p:spPr bwMode="auto">
            <a:xfrm>
              <a:off x="1344" y="2880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rgbClr val="FF33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800">
                <a:latin typeface="Arial" charset="0"/>
              </a:endParaRPr>
            </a:p>
          </p:txBody>
        </p:sp>
        <p:sp>
          <p:nvSpPr>
            <p:cNvPr id="11361" name="Rectangle 118"/>
            <p:cNvSpPr>
              <a:spLocks noChangeArrowheads="1"/>
            </p:cNvSpPr>
            <p:nvPr/>
          </p:nvSpPr>
          <p:spPr bwMode="auto">
            <a:xfrm>
              <a:off x="1344" y="3168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rgbClr val="FF33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800">
                <a:latin typeface="Arial" charset="0"/>
              </a:endParaRPr>
            </a:p>
          </p:txBody>
        </p:sp>
        <p:sp>
          <p:nvSpPr>
            <p:cNvPr id="11362" name="Rectangle 119"/>
            <p:cNvSpPr>
              <a:spLocks noChangeArrowheads="1"/>
            </p:cNvSpPr>
            <p:nvPr/>
          </p:nvSpPr>
          <p:spPr bwMode="auto">
            <a:xfrm>
              <a:off x="1344" y="3456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rgbClr val="FF33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800">
                <a:latin typeface="Arial" charset="0"/>
              </a:endParaRPr>
            </a:p>
          </p:txBody>
        </p:sp>
        <p:sp>
          <p:nvSpPr>
            <p:cNvPr id="11363" name="Rectangle 120"/>
            <p:cNvSpPr>
              <a:spLocks noChangeArrowheads="1"/>
            </p:cNvSpPr>
            <p:nvPr/>
          </p:nvSpPr>
          <p:spPr bwMode="auto">
            <a:xfrm>
              <a:off x="1344" y="3744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rgbClr val="FF33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800">
                <a:latin typeface="Arial" charset="0"/>
              </a:endParaRPr>
            </a:p>
          </p:txBody>
        </p:sp>
        <p:sp>
          <p:nvSpPr>
            <p:cNvPr id="11364" name="Rectangle 121"/>
            <p:cNvSpPr>
              <a:spLocks noChangeArrowheads="1"/>
            </p:cNvSpPr>
            <p:nvPr/>
          </p:nvSpPr>
          <p:spPr bwMode="auto">
            <a:xfrm>
              <a:off x="1056" y="3456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rgbClr val="FF33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800">
                <a:latin typeface="Arial" charset="0"/>
              </a:endParaRPr>
            </a:p>
          </p:txBody>
        </p:sp>
        <p:sp>
          <p:nvSpPr>
            <p:cNvPr id="11365" name="Rectangle 122"/>
            <p:cNvSpPr>
              <a:spLocks noChangeArrowheads="1"/>
            </p:cNvSpPr>
            <p:nvPr/>
          </p:nvSpPr>
          <p:spPr bwMode="auto">
            <a:xfrm>
              <a:off x="1056" y="3168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rgbClr val="FF33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800">
                <a:latin typeface="Arial" charset="0"/>
              </a:endParaRPr>
            </a:p>
          </p:txBody>
        </p:sp>
        <p:sp>
          <p:nvSpPr>
            <p:cNvPr id="11366" name="Rectangle 123"/>
            <p:cNvSpPr>
              <a:spLocks noChangeArrowheads="1"/>
            </p:cNvSpPr>
            <p:nvPr/>
          </p:nvSpPr>
          <p:spPr bwMode="auto">
            <a:xfrm>
              <a:off x="1056" y="2880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rgbClr val="FF33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800">
                <a:latin typeface="Arial" charset="0"/>
              </a:endParaRPr>
            </a:p>
          </p:txBody>
        </p:sp>
        <p:sp>
          <p:nvSpPr>
            <p:cNvPr id="11367" name="Rectangle 124"/>
            <p:cNvSpPr>
              <a:spLocks noChangeArrowheads="1"/>
            </p:cNvSpPr>
            <p:nvPr/>
          </p:nvSpPr>
          <p:spPr bwMode="auto">
            <a:xfrm>
              <a:off x="1056" y="2592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rgbClr val="FF33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800">
                <a:latin typeface="Arial" charset="0"/>
              </a:endParaRPr>
            </a:p>
          </p:txBody>
        </p:sp>
        <p:sp>
          <p:nvSpPr>
            <p:cNvPr id="11368" name="Rectangle 125"/>
            <p:cNvSpPr>
              <a:spLocks noChangeArrowheads="1"/>
            </p:cNvSpPr>
            <p:nvPr/>
          </p:nvSpPr>
          <p:spPr bwMode="auto">
            <a:xfrm>
              <a:off x="1056" y="2304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rgbClr val="FF33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800">
                <a:latin typeface="Arial" charset="0"/>
              </a:endParaRPr>
            </a:p>
          </p:txBody>
        </p:sp>
        <p:sp>
          <p:nvSpPr>
            <p:cNvPr id="11369" name="Rectangle 126"/>
            <p:cNvSpPr>
              <a:spLocks noChangeArrowheads="1"/>
            </p:cNvSpPr>
            <p:nvPr/>
          </p:nvSpPr>
          <p:spPr bwMode="auto">
            <a:xfrm>
              <a:off x="1056" y="2016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rgbClr val="FF33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800">
                <a:latin typeface="Arial" charset="0"/>
              </a:endParaRPr>
            </a:p>
          </p:txBody>
        </p:sp>
        <p:sp>
          <p:nvSpPr>
            <p:cNvPr id="11370" name="Rectangle 127"/>
            <p:cNvSpPr>
              <a:spLocks noChangeArrowheads="1"/>
            </p:cNvSpPr>
            <p:nvPr/>
          </p:nvSpPr>
          <p:spPr bwMode="auto">
            <a:xfrm>
              <a:off x="1056" y="3744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rgbClr val="FF33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800">
                <a:latin typeface="Arial" charset="0"/>
              </a:endParaRPr>
            </a:p>
          </p:txBody>
        </p:sp>
        <p:sp>
          <p:nvSpPr>
            <p:cNvPr id="11371" name="Rectangle 128"/>
            <p:cNvSpPr>
              <a:spLocks noChangeArrowheads="1"/>
            </p:cNvSpPr>
            <p:nvPr/>
          </p:nvSpPr>
          <p:spPr bwMode="auto">
            <a:xfrm>
              <a:off x="768" y="2592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rgbClr val="FF33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800">
                <a:latin typeface="Arial" charset="0"/>
              </a:endParaRPr>
            </a:p>
          </p:txBody>
        </p:sp>
        <p:sp>
          <p:nvSpPr>
            <p:cNvPr id="11372" name="Rectangle 129"/>
            <p:cNvSpPr>
              <a:spLocks noChangeArrowheads="1"/>
            </p:cNvSpPr>
            <p:nvPr/>
          </p:nvSpPr>
          <p:spPr bwMode="auto">
            <a:xfrm>
              <a:off x="768" y="3744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rgbClr val="FF33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800">
                <a:latin typeface="Arial" charset="0"/>
              </a:endParaRPr>
            </a:p>
          </p:txBody>
        </p:sp>
        <p:sp>
          <p:nvSpPr>
            <p:cNvPr id="11373" name="Rectangle 130"/>
            <p:cNvSpPr>
              <a:spLocks noChangeArrowheads="1"/>
            </p:cNvSpPr>
            <p:nvPr/>
          </p:nvSpPr>
          <p:spPr bwMode="auto">
            <a:xfrm>
              <a:off x="768" y="3456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rgbClr val="FF33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800">
                <a:latin typeface="Arial" charset="0"/>
              </a:endParaRPr>
            </a:p>
          </p:txBody>
        </p:sp>
        <p:sp>
          <p:nvSpPr>
            <p:cNvPr id="11374" name="Rectangle 131"/>
            <p:cNvSpPr>
              <a:spLocks noChangeArrowheads="1"/>
            </p:cNvSpPr>
            <p:nvPr/>
          </p:nvSpPr>
          <p:spPr bwMode="auto">
            <a:xfrm>
              <a:off x="768" y="3168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rgbClr val="FF33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800">
                <a:latin typeface="Arial" charset="0"/>
              </a:endParaRPr>
            </a:p>
          </p:txBody>
        </p:sp>
        <p:sp>
          <p:nvSpPr>
            <p:cNvPr id="11375" name="Rectangle 132"/>
            <p:cNvSpPr>
              <a:spLocks noChangeArrowheads="1"/>
            </p:cNvSpPr>
            <p:nvPr/>
          </p:nvSpPr>
          <p:spPr bwMode="auto">
            <a:xfrm>
              <a:off x="768" y="2880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rgbClr val="FF33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800">
                <a:latin typeface="Arial" charset="0"/>
              </a:endParaRPr>
            </a:p>
          </p:txBody>
        </p:sp>
        <p:sp>
          <p:nvSpPr>
            <p:cNvPr id="11376" name="Rectangle 133"/>
            <p:cNvSpPr>
              <a:spLocks noChangeArrowheads="1"/>
            </p:cNvSpPr>
            <p:nvPr/>
          </p:nvSpPr>
          <p:spPr bwMode="auto">
            <a:xfrm>
              <a:off x="480" y="2592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rgbClr val="FF33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800">
                <a:latin typeface="Arial" charset="0"/>
              </a:endParaRPr>
            </a:p>
          </p:txBody>
        </p:sp>
        <p:sp>
          <p:nvSpPr>
            <p:cNvPr id="11377" name="Rectangle 134"/>
            <p:cNvSpPr>
              <a:spLocks noChangeArrowheads="1"/>
            </p:cNvSpPr>
            <p:nvPr/>
          </p:nvSpPr>
          <p:spPr bwMode="auto">
            <a:xfrm>
              <a:off x="192" y="2592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rgbClr val="FF33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800">
                <a:latin typeface="Arial" charset="0"/>
              </a:endParaRPr>
            </a:p>
          </p:txBody>
        </p:sp>
        <p:sp>
          <p:nvSpPr>
            <p:cNvPr id="11378" name="Rectangle 135"/>
            <p:cNvSpPr>
              <a:spLocks noChangeArrowheads="1"/>
            </p:cNvSpPr>
            <p:nvPr/>
          </p:nvSpPr>
          <p:spPr bwMode="auto">
            <a:xfrm>
              <a:off x="192" y="2016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rgbClr val="FF33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800">
                <a:latin typeface="Arial" charset="0"/>
              </a:endParaRPr>
            </a:p>
          </p:txBody>
        </p:sp>
        <p:sp>
          <p:nvSpPr>
            <p:cNvPr id="11379" name="Rectangle 136"/>
            <p:cNvSpPr>
              <a:spLocks noChangeArrowheads="1"/>
            </p:cNvSpPr>
            <p:nvPr/>
          </p:nvSpPr>
          <p:spPr bwMode="auto">
            <a:xfrm>
              <a:off x="192" y="2880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rgbClr val="FF33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800">
                <a:latin typeface="Arial" charset="0"/>
              </a:endParaRPr>
            </a:p>
          </p:txBody>
        </p:sp>
        <p:sp>
          <p:nvSpPr>
            <p:cNvPr id="11380" name="Rectangle 137"/>
            <p:cNvSpPr>
              <a:spLocks noChangeArrowheads="1"/>
            </p:cNvSpPr>
            <p:nvPr/>
          </p:nvSpPr>
          <p:spPr bwMode="auto">
            <a:xfrm>
              <a:off x="192" y="3744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rgbClr val="FF33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800">
                <a:latin typeface="Arial" charset="0"/>
              </a:endParaRPr>
            </a:p>
          </p:txBody>
        </p:sp>
        <p:sp>
          <p:nvSpPr>
            <p:cNvPr id="11381" name="Rectangle 138"/>
            <p:cNvSpPr>
              <a:spLocks noChangeArrowheads="1"/>
            </p:cNvSpPr>
            <p:nvPr/>
          </p:nvSpPr>
          <p:spPr bwMode="auto">
            <a:xfrm>
              <a:off x="192" y="3456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rgbClr val="FF33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800">
                <a:latin typeface="Arial" charset="0"/>
              </a:endParaRPr>
            </a:p>
          </p:txBody>
        </p:sp>
        <p:sp>
          <p:nvSpPr>
            <p:cNvPr id="11382" name="Rectangle 139"/>
            <p:cNvSpPr>
              <a:spLocks noChangeArrowheads="1"/>
            </p:cNvSpPr>
            <p:nvPr/>
          </p:nvSpPr>
          <p:spPr bwMode="auto">
            <a:xfrm>
              <a:off x="192" y="2304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rgbClr val="FF33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800">
                <a:latin typeface="Arial" charset="0"/>
              </a:endParaRPr>
            </a:p>
          </p:txBody>
        </p:sp>
        <p:sp>
          <p:nvSpPr>
            <p:cNvPr id="11383" name="Rectangle 140"/>
            <p:cNvSpPr>
              <a:spLocks noChangeArrowheads="1"/>
            </p:cNvSpPr>
            <p:nvPr/>
          </p:nvSpPr>
          <p:spPr bwMode="auto">
            <a:xfrm>
              <a:off x="192" y="1728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rgbClr val="FF33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800">
                <a:latin typeface="Arial" charset="0"/>
              </a:endParaRPr>
            </a:p>
          </p:txBody>
        </p:sp>
        <p:sp>
          <p:nvSpPr>
            <p:cNvPr id="11384" name="Rectangle 141"/>
            <p:cNvSpPr>
              <a:spLocks noChangeArrowheads="1"/>
            </p:cNvSpPr>
            <p:nvPr/>
          </p:nvSpPr>
          <p:spPr bwMode="auto">
            <a:xfrm>
              <a:off x="192" y="1440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rgbClr val="FF33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800">
                <a:latin typeface="Arial" charset="0"/>
              </a:endParaRPr>
            </a:p>
          </p:txBody>
        </p:sp>
        <p:sp>
          <p:nvSpPr>
            <p:cNvPr id="11385" name="Rectangle 142"/>
            <p:cNvSpPr>
              <a:spLocks noChangeArrowheads="1"/>
            </p:cNvSpPr>
            <p:nvPr/>
          </p:nvSpPr>
          <p:spPr bwMode="auto">
            <a:xfrm>
              <a:off x="192" y="3168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rgbClr val="FF33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800">
                <a:latin typeface="Arial" charset="0"/>
              </a:endParaRPr>
            </a:p>
          </p:txBody>
        </p:sp>
        <p:sp>
          <p:nvSpPr>
            <p:cNvPr id="11386" name="Rectangle 143"/>
            <p:cNvSpPr>
              <a:spLocks noChangeArrowheads="1"/>
            </p:cNvSpPr>
            <p:nvPr/>
          </p:nvSpPr>
          <p:spPr bwMode="auto">
            <a:xfrm>
              <a:off x="1632" y="2592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rgbClr val="FF33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800">
                <a:latin typeface="Arial" charset="0"/>
              </a:endParaRPr>
            </a:p>
          </p:txBody>
        </p:sp>
        <p:sp>
          <p:nvSpPr>
            <p:cNvPr id="11387" name="Rectangle 144"/>
            <p:cNvSpPr>
              <a:spLocks noChangeArrowheads="1"/>
            </p:cNvSpPr>
            <p:nvPr/>
          </p:nvSpPr>
          <p:spPr bwMode="auto">
            <a:xfrm>
              <a:off x="1344" y="2016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rgbClr val="FF33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800">
                <a:latin typeface="Arial" charset="0"/>
              </a:endParaRPr>
            </a:p>
          </p:txBody>
        </p:sp>
        <p:sp>
          <p:nvSpPr>
            <p:cNvPr id="11388" name="Rectangle 145"/>
            <p:cNvSpPr>
              <a:spLocks noChangeArrowheads="1"/>
            </p:cNvSpPr>
            <p:nvPr/>
          </p:nvSpPr>
          <p:spPr bwMode="auto">
            <a:xfrm>
              <a:off x="1920" y="2016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rgbClr val="FF33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800">
                <a:latin typeface="Arial" charset="0"/>
              </a:endParaRPr>
            </a:p>
          </p:txBody>
        </p:sp>
        <p:sp>
          <p:nvSpPr>
            <p:cNvPr id="11389" name="Rectangle 146"/>
            <p:cNvSpPr>
              <a:spLocks noChangeArrowheads="1"/>
            </p:cNvSpPr>
            <p:nvPr/>
          </p:nvSpPr>
          <p:spPr bwMode="auto">
            <a:xfrm>
              <a:off x="2208" y="1728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rgbClr val="FF33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800">
                <a:latin typeface="Arial" charset="0"/>
              </a:endParaRPr>
            </a:p>
          </p:txBody>
        </p:sp>
        <p:sp>
          <p:nvSpPr>
            <p:cNvPr id="11390" name="Rectangle 147"/>
            <p:cNvSpPr>
              <a:spLocks noChangeArrowheads="1"/>
            </p:cNvSpPr>
            <p:nvPr/>
          </p:nvSpPr>
          <p:spPr bwMode="auto">
            <a:xfrm>
              <a:off x="1920" y="2880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rgbClr val="FF33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800">
                <a:latin typeface="Arial" charset="0"/>
              </a:endParaRPr>
            </a:p>
          </p:txBody>
        </p:sp>
        <p:sp>
          <p:nvSpPr>
            <p:cNvPr id="11391" name="Rectangle 148"/>
            <p:cNvSpPr>
              <a:spLocks noChangeArrowheads="1"/>
            </p:cNvSpPr>
            <p:nvPr/>
          </p:nvSpPr>
          <p:spPr bwMode="auto">
            <a:xfrm>
              <a:off x="1920" y="1728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rgbClr val="FF33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800">
                <a:latin typeface="Arial" charset="0"/>
              </a:endParaRPr>
            </a:p>
          </p:txBody>
        </p:sp>
        <p:sp>
          <p:nvSpPr>
            <p:cNvPr id="11392" name="Rectangle 149"/>
            <p:cNvSpPr>
              <a:spLocks noChangeArrowheads="1"/>
            </p:cNvSpPr>
            <p:nvPr/>
          </p:nvSpPr>
          <p:spPr bwMode="auto">
            <a:xfrm>
              <a:off x="2208" y="1440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rgbClr val="FF33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800">
                <a:latin typeface="Arial" charset="0"/>
              </a:endParaRPr>
            </a:p>
          </p:txBody>
        </p:sp>
        <p:sp>
          <p:nvSpPr>
            <p:cNvPr id="11393" name="Rectangle 150"/>
            <p:cNvSpPr>
              <a:spLocks noChangeArrowheads="1"/>
            </p:cNvSpPr>
            <p:nvPr/>
          </p:nvSpPr>
          <p:spPr bwMode="auto">
            <a:xfrm>
              <a:off x="2208" y="3168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rgbClr val="FF33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800">
                <a:latin typeface="Arial" charset="0"/>
              </a:endParaRPr>
            </a:p>
          </p:txBody>
        </p:sp>
        <p:sp>
          <p:nvSpPr>
            <p:cNvPr id="11394" name="Rectangle 151"/>
            <p:cNvSpPr>
              <a:spLocks noChangeArrowheads="1"/>
            </p:cNvSpPr>
            <p:nvPr/>
          </p:nvSpPr>
          <p:spPr bwMode="auto">
            <a:xfrm>
              <a:off x="1920" y="1440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rgbClr val="FF33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800">
                <a:latin typeface="Arial" charset="0"/>
              </a:endParaRPr>
            </a:p>
          </p:txBody>
        </p:sp>
        <p:sp>
          <p:nvSpPr>
            <p:cNvPr id="11395" name="Rectangle 152"/>
            <p:cNvSpPr>
              <a:spLocks noChangeArrowheads="1"/>
            </p:cNvSpPr>
            <p:nvPr/>
          </p:nvSpPr>
          <p:spPr bwMode="auto">
            <a:xfrm>
              <a:off x="1632" y="2304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rgbClr val="FF33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800">
                <a:latin typeface="Arial" charset="0"/>
              </a:endParaRPr>
            </a:p>
          </p:txBody>
        </p:sp>
        <p:sp>
          <p:nvSpPr>
            <p:cNvPr id="11396" name="Rectangle 153"/>
            <p:cNvSpPr>
              <a:spLocks noChangeArrowheads="1"/>
            </p:cNvSpPr>
            <p:nvPr/>
          </p:nvSpPr>
          <p:spPr bwMode="auto">
            <a:xfrm>
              <a:off x="1632" y="2016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rgbClr val="FF33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800">
                <a:latin typeface="Arial" charset="0"/>
              </a:endParaRPr>
            </a:p>
          </p:txBody>
        </p:sp>
        <p:sp>
          <p:nvSpPr>
            <p:cNvPr id="11397" name="Rectangle 154"/>
            <p:cNvSpPr>
              <a:spLocks noChangeArrowheads="1"/>
            </p:cNvSpPr>
            <p:nvPr/>
          </p:nvSpPr>
          <p:spPr bwMode="auto">
            <a:xfrm>
              <a:off x="1632" y="1728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rgbClr val="FF33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800">
                <a:latin typeface="Arial" charset="0"/>
              </a:endParaRPr>
            </a:p>
          </p:txBody>
        </p:sp>
        <p:sp>
          <p:nvSpPr>
            <p:cNvPr id="11398" name="Rectangle 155"/>
            <p:cNvSpPr>
              <a:spLocks noChangeArrowheads="1"/>
            </p:cNvSpPr>
            <p:nvPr/>
          </p:nvSpPr>
          <p:spPr bwMode="auto">
            <a:xfrm>
              <a:off x="1632" y="1440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rgbClr val="FF33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800">
                <a:latin typeface="Arial" charset="0"/>
              </a:endParaRPr>
            </a:p>
          </p:txBody>
        </p:sp>
        <p:sp>
          <p:nvSpPr>
            <p:cNvPr id="11399" name="Rectangle 156"/>
            <p:cNvSpPr>
              <a:spLocks noChangeArrowheads="1"/>
            </p:cNvSpPr>
            <p:nvPr/>
          </p:nvSpPr>
          <p:spPr bwMode="auto">
            <a:xfrm>
              <a:off x="1344" y="1440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rgbClr val="FF33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800">
                <a:latin typeface="Arial" charset="0"/>
              </a:endParaRPr>
            </a:p>
          </p:txBody>
        </p:sp>
        <p:sp>
          <p:nvSpPr>
            <p:cNvPr id="11400" name="Rectangle 157"/>
            <p:cNvSpPr>
              <a:spLocks noChangeArrowheads="1"/>
            </p:cNvSpPr>
            <p:nvPr/>
          </p:nvSpPr>
          <p:spPr bwMode="auto">
            <a:xfrm>
              <a:off x="1056" y="1728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rgbClr val="FF33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800">
                <a:latin typeface="Arial" charset="0"/>
              </a:endParaRPr>
            </a:p>
          </p:txBody>
        </p:sp>
        <p:sp>
          <p:nvSpPr>
            <p:cNvPr id="11401" name="Rectangle 158"/>
            <p:cNvSpPr>
              <a:spLocks noChangeArrowheads="1"/>
            </p:cNvSpPr>
            <p:nvPr/>
          </p:nvSpPr>
          <p:spPr bwMode="auto">
            <a:xfrm>
              <a:off x="1056" y="1440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rgbClr val="FF33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800">
                <a:latin typeface="Arial" charset="0"/>
              </a:endParaRPr>
            </a:p>
          </p:txBody>
        </p:sp>
        <p:sp>
          <p:nvSpPr>
            <p:cNvPr id="11402" name="Rectangle 159"/>
            <p:cNvSpPr>
              <a:spLocks noChangeArrowheads="1"/>
            </p:cNvSpPr>
            <p:nvPr/>
          </p:nvSpPr>
          <p:spPr bwMode="auto">
            <a:xfrm>
              <a:off x="2496" y="2016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rgbClr val="FF33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800">
                <a:latin typeface="Arial" charset="0"/>
              </a:endParaRPr>
            </a:p>
          </p:txBody>
        </p:sp>
        <p:sp>
          <p:nvSpPr>
            <p:cNvPr id="11403" name="Rectangle 160"/>
            <p:cNvSpPr>
              <a:spLocks noChangeArrowheads="1"/>
            </p:cNvSpPr>
            <p:nvPr/>
          </p:nvSpPr>
          <p:spPr bwMode="auto">
            <a:xfrm>
              <a:off x="2496" y="1440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rgbClr val="FF33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800">
                <a:latin typeface="Arial" charset="0"/>
              </a:endParaRPr>
            </a:p>
          </p:txBody>
        </p:sp>
        <p:sp>
          <p:nvSpPr>
            <p:cNvPr id="11404" name="Rectangle 161"/>
            <p:cNvSpPr>
              <a:spLocks noChangeArrowheads="1"/>
            </p:cNvSpPr>
            <p:nvPr/>
          </p:nvSpPr>
          <p:spPr bwMode="auto">
            <a:xfrm>
              <a:off x="2496" y="1728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rgbClr val="FF33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800">
                <a:latin typeface="Arial" charset="0"/>
              </a:endParaRPr>
            </a:p>
          </p:txBody>
        </p:sp>
        <p:sp>
          <p:nvSpPr>
            <p:cNvPr id="11405" name="Rectangle 162"/>
            <p:cNvSpPr>
              <a:spLocks noChangeArrowheads="1"/>
            </p:cNvSpPr>
            <p:nvPr/>
          </p:nvSpPr>
          <p:spPr bwMode="auto">
            <a:xfrm>
              <a:off x="2496" y="2304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rgbClr val="FF33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800">
                <a:latin typeface="Arial" charset="0"/>
              </a:endParaRPr>
            </a:p>
          </p:txBody>
        </p:sp>
        <p:sp>
          <p:nvSpPr>
            <p:cNvPr id="11406" name="Rectangle 163"/>
            <p:cNvSpPr>
              <a:spLocks noChangeArrowheads="1"/>
            </p:cNvSpPr>
            <p:nvPr/>
          </p:nvSpPr>
          <p:spPr bwMode="auto">
            <a:xfrm>
              <a:off x="2208" y="2016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rgbClr val="FF33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800">
                <a:latin typeface="Arial" charset="0"/>
              </a:endParaRPr>
            </a:p>
          </p:txBody>
        </p:sp>
        <p:sp>
          <p:nvSpPr>
            <p:cNvPr id="11407" name="Rectangle 164"/>
            <p:cNvSpPr>
              <a:spLocks noChangeArrowheads="1"/>
            </p:cNvSpPr>
            <p:nvPr/>
          </p:nvSpPr>
          <p:spPr bwMode="auto">
            <a:xfrm>
              <a:off x="2208" y="2304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rgbClr val="FF33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800">
                <a:latin typeface="Arial" charset="0"/>
              </a:endParaRPr>
            </a:p>
          </p:txBody>
        </p:sp>
        <p:sp>
          <p:nvSpPr>
            <p:cNvPr id="11408" name="Rectangle 165"/>
            <p:cNvSpPr>
              <a:spLocks noChangeArrowheads="1"/>
            </p:cNvSpPr>
            <p:nvPr/>
          </p:nvSpPr>
          <p:spPr bwMode="auto">
            <a:xfrm>
              <a:off x="2496" y="2592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rgbClr val="FF33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800">
                <a:latin typeface="Arial" charset="0"/>
              </a:endParaRPr>
            </a:p>
          </p:txBody>
        </p:sp>
        <p:sp>
          <p:nvSpPr>
            <p:cNvPr id="11409" name="Rectangle 166"/>
            <p:cNvSpPr>
              <a:spLocks noChangeArrowheads="1"/>
            </p:cNvSpPr>
            <p:nvPr/>
          </p:nvSpPr>
          <p:spPr bwMode="auto">
            <a:xfrm>
              <a:off x="2208" y="2592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rgbClr val="FF33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800">
                <a:latin typeface="Arial" charset="0"/>
              </a:endParaRPr>
            </a:p>
          </p:txBody>
        </p:sp>
        <p:sp>
          <p:nvSpPr>
            <p:cNvPr id="11410" name="Rectangle 167"/>
            <p:cNvSpPr>
              <a:spLocks noChangeArrowheads="1"/>
            </p:cNvSpPr>
            <p:nvPr/>
          </p:nvSpPr>
          <p:spPr bwMode="auto">
            <a:xfrm>
              <a:off x="1920" y="2592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rgbClr val="FF33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800">
                <a:latin typeface="Arial" charset="0"/>
              </a:endParaRPr>
            </a:p>
          </p:txBody>
        </p:sp>
        <p:sp>
          <p:nvSpPr>
            <p:cNvPr id="11411" name="Rectangle 168"/>
            <p:cNvSpPr>
              <a:spLocks noChangeArrowheads="1"/>
            </p:cNvSpPr>
            <p:nvPr/>
          </p:nvSpPr>
          <p:spPr bwMode="auto">
            <a:xfrm>
              <a:off x="1920" y="2304"/>
              <a:ext cx="288" cy="28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rgbClr val="FF33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800">
                <a:latin typeface="Arial" charset="0"/>
              </a:endParaRPr>
            </a:p>
          </p:txBody>
        </p:sp>
      </p:grpSp>
      <p:sp>
        <p:nvSpPr>
          <p:cNvPr id="29865" name="Line 169"/>
          <p:cNvSpPr>
            <a:spLocks noChangeShapeType="1"/>
          </p:cNvSpPr>
          <p:nvPr/>
        </p:nvSpPr>
        <p:spPr bwMode="auto">
          <a:xfrm>
            <a:off x="2978150" y="2366963"/>
            <a:ext cx="0" cy="40973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9866" name="Line 170"/>
          <p:cNvSpPr>
            <a:spLocks noChangeShapeType="1"/>
          </p:cNvSpPr>
          <p:nvPr/>
        </p:nvSpPr>
        <p:spPr bwMode="auto">
          <a:xfrm>
            <a:off x="3433763" y="2366963"/>
            <a:ext cx="0" cy="40973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9868" name="Line 172"/>
          <p:cNvSpPr>
            <a:spLocks noChangeShapeType="1"/>
          </p:cNvSpPr>
          <p:nvPr/>
        </p:nvSpPr>
        <p:spPr bwMode="auto">
          <a:xfrm>
            <a:off x="3889375" y="2366963"/>
            <a:ext cx="0" cy="40973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9869" name="Line 173"/>
          <p:cNvSpPr>
            <a:spLocks noChangeShapeType="1"/>
          </p:cNvSpPr>
          <p:nvPr/>
        </p:nvSpPr>
        <p:spPr bwMode="auto">
          <a:xfrm>
            <a:off x="4344988" y="2366963"/>
            <a:ext cx="0" cy="40973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9870" name="Line 174"/>
          <p:cNvSpPr>
            <a:spLocks noChangeShapeType="1"/>
          </p:cNvSpPr>
          <p:nvPr/>
        </p:nvSpPr>
        <p:spPr bwMode="auto">
          <a:xfrm>
            <a:off x="4800600" y="2366963"/>
            <a:ext cx="0" cy="40973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9871" name="Line 175"/>
          <p:cNvSpPr>
            <a:spLocks noChangeShapeType="1"/>
          </p:cNvSpPr>
          <p:nvPr/>
        </p:nvSpPr>
        <p:spPr bwMode="auto">
          <a:xfrm>
            <a:off x="5254625" y="2366963"/>
            <a:ext cx="0" cy="40973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9872" name="Line 176"/>
          <p:cNvSpPr>
            <a:spLocks noChangeShapeType="1"/>
          </p:cNvSpPr>
          <p:nvPr/>
        </p:nvSpPr>
        <p:spPr bwMode="auto">
          <a:xfrm>
            <a:off x="5710238" y="2366963"/>
            <a:ext cx="0" cy="40973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9873" name="Line 177"/>
          <p:cNvSpPr>
            <a:spLocks noChangeShapeType="1"/>
          </p:cNvSpPr>
          <p:nvPr/>
        </p:nvSpPr>
        <p:spPr bwMode="auto">
          <a:xfrm>
            <a:off x="6165850" y="2366963"/>
            <a:ext cx="0" cy="40973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9883" name="Line 187"/>
          <p:cNvSpPr>
            <a:spLocks noChangeShapeType="1"/>
          </p:cNvSpPr>
          <p:nvPr/>
        </p:nvSpPr>
        <p:spPr bwMode="auto">
          <a:xfrm>
            <a:off x="2522538" y="2822575"/>
            <a:ext cx="40989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9886" name="Line 190"/>
          <p:cNvSpPr>
            <a:spLocks noChangeShapeType="1"/>
          </p:cNvSpPr>
          <p:nvPr/>
        </p:nvSpPr>
        <p:spPr bwMode="auto">
          <a:xfrm>
            <a:off x="2522538" y="3276600"/>
            <a:ext cx="40989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9887" name="Line 191"/>
          <p:cNvSpPr>
            <a:spLocks noChangeShapeType="1"/>
          </p:cNvSpPr>
          <p:nvPr/>
        </p:nvSpPr>
        <p:spPr bwMode="auto">
          <a:xfrm>
            <a:off x="2522538" y="3719513"/>
            <a:ext cx="40989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9888" name="Line 192"/>
          <p:cNvSpPr>
            <a:spLocks noChangeShapeType="1"/>
          </p:cNvSpPr>
          <p:nvPr/>
        </p:nvSpPr>
        <p:spPr bwMode="auto">
          <a:xfrm>
            <a:off x="2522538" y="4175125"/>
            <a:ext cx="40989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9889" name="Line 193"/>
          <p:cNvSpPr>
            <a:spLocks noChangeShapeType="1"/>
          </p:cNvSpPr>
          <p:nvPr/>
        </p:nvSpPr>
        <p:spPr bwMode="auto">
          <a:xfrm>
            <a:off x="2522538" y="4630738"/>
            <a:ext cx="40989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9890" name="Line 194"/>
          <p:cNvSpPr>
            <a:spLocks noChangeShapeType="1"/>
          </p:cNvSpPr>
          <p:nvPr/>
        </p:nvSpPr>
        <p:spPr bwMode="auto">
          <a:xfrm>
            <a:off x="2522538" y="5086350"/>
            <a:ext cx="40989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9891" name="Line 195"/>
          <p:cNvSpPr>
            <a:spLocks noChangeShapeType="1"/>
          </p:cNvSpPr>
          <p:nvPr/>
        </p:nvSpPr>
        <p:spPr bwMode="auto">
          <a:xfrm>
            <a:off x="2522538" y="5541963"/>
            <a:ext cx="40989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9892" name="Line 196"/>
          <p:cNvSpPr>
            <a:spLocks noChangeShapeType="1"/>
          </p:cNvSpPr>
          <p:nvPr/>
        </p:nvSpPr>
        <p:spPr bwMode="auto">
          <a:xfrm>
            <a:off x="2522538" y="5997575"/>
            <a:ext cx="40989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9893" name="Text Box 197"/>
          <p:cNvSpPr txBox="1">
            <a:spLocks noChangeArrowheads="1"/>
          </p:cNvSpPr>
          <p:nvPr/>
        </p:nvSpPr>
        <p:spPr bwMode="auto">
          <a:xfrm>
            <a:off x="1081088" y="165100"/>
            <a:ext cx="6996112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solidFill>
                  <a:srgbClr val="000066"/>
                </a:solidFill>
                <a:latin typeface="Arial" charset="0"/>
              </a:rPr>
              <a:t>Có thể sử dụng bìa cứng không có ô sẵn để kẻ như sau:</a:t>
            </a:r>
          </a:p>
        </p:txBody>
      </p:sp>
      <p:sp>
        <p:nvSpPr>
          <p:cNvPr id="29897" name="Line 201"/>
          <p:cNvSpPr>
            <a:spLocks noChangeShapeType="1"/>
          </p:cNvSpPr>
          <p:nvPr/>
        </p:nvSpPr>
        <p:spPr bwMode="auto">
          <a:xfrm>
            <a:off x="2522538" y="2138363"/>
            <a:ext cx="45561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9898" name="Text Box 202"/>
          <p:cNvSpPr txBox="1">
            <a:spLocks noChangeArrowheads="1"/>
          </p:cNvSpPr>
          <p:nvPr/>
        </p:nvSpPr>
        <p:spPr bwMode="auto">
          <a:xfrm>
            <a:off x="2522538" y="1741488"/>
            <a:ext cx="682625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solidFill>
                  <a:srgbClr val="000066"/>
                </a:solidFill>
                <a:latin typeface="Arial" charset="0"/>
              </a:rPr>
              <a:t>1 ô</a:t>
            </a:r>
          </a:p>
        </p:txBody>
      </p:sp>
      <p:sp>
        <p:nvSpPr>
          <p:cNvPr id="29899" name="Line 203"/>
          <p:cNvSpPr>
            <a:spLocks noChangeShapeType="1"/>
          </p:cNvSpPr>
          <p:nvPr/>
        </p:nvSpPr>
        <p:spPr bwMode="auto">
          <a:xfrm>
            <a:off x="2295525" y="2366963"/>
            <a:ext cx="0" cy="4556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9900" name="Text Box 204"/>
          <p:cNvSpPr txBox="1">
            <a:spLocks noChangeArrowheads="1"/>
          </p:cNvSpPr>
          <p:nvPr/>
        </p:nvSpPr>
        <p:spPr bwMode="auto">
          <a:xfrm rot="-5400000">
            <a:off x="1679575" y="2381251"/>
            <a:ext cx="530225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solidFill>
                  <a:srgbClr val="000066"/>
                </a:solidFill>
                <a:latin typeface="Arial" charset="0"/>
              </a:rPr>
              <a:t>1 ô</a:t>
            </a:r>
          </a:p>
        </p:txBody>
      </p:sp>
      <p:grpSp>
        <p:nvGrpSpPr>
          <p:cNvPr id="3" name="Group 247"/>
          <p:cNvGrpSpPr>
            <a:grpSpLocks/>
          </p:cNvGrpSpPr>
          <p:nvPr/>
        </p:nvGrpSpPr>
        <p:grpSpPr bwMode="auto">
          <a:xfrm>
            <a:off x="3433763" y="2290763"/>
            <a:ext cx="3111500" cy="4402137"/>
            <a:chOff x="2163" y="1443"/>
            <a:chExt cx="1960" cy="2773"/>
          </a:xfrm>
        </p:grpSpPr>
        <p:grpSp>
          <p:nvGrpSpPr>
            <p:cNvPr id="11290" name="Group 206"/>
            <p:cNvGrpSpPr>
              <a:grpSpLocks/>
            </p:cNvGrpSpPr>
            <p:nvPr/>
          </p:nvGrpSpPr>
          <p:grpSpPr bwMode="auto">
            <a:xfrm rot="2655781">
              <a:off x="2163" y="1539"/>
              <a:ext cx="1152" cy="2592"/>
              <a:chOff x="2976" y="1443"/>
              <a:chExt cx="1152" cy="2592"/>
            </a:xfrm>
          </p:grpSpPr>
          <p:sp>
            <p:nvSpPr>
              <p:cNvPr id="11295" name="Rectangle 207"/>
              <p:cNvSpPr>
                <a:spLocks noChangeArrowheads="1"/>
              </p:cNvSpPr>
              <p:nvPr/>
            </p:nvSpPr>
            <p:spPr bwMode="auto">
              <a:xfrm>
                <a:off x="3264" y="2883"/>
                <a:ext cx="288" cy="288"/>
              </a:xfrm>
              <a:prstGeom prst="rect">
                <a:avLst/>
              </a:prstGeom>
              <a:solidFill>
                <a:srgbClr val="0066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1800">
                  <a:latin typeface="Arial" charset="0"/>
                </a:endParaRPr>
              </a:p>
            </p:txBody>
          </p:sp>
          <p:sp>
            <p:nvSpPr>
              <p:cNvPr id="11296" name="Rectangle 208"/>
              <p:cNvSpPr>
                <a:spLocks noChangeArrowheads="1"/>
              </p:cNvSpPr>
              <p:nvPr/>
            </p:nvSpPr>
            <p:spPr bwMode="auto">
              <a:xfrm>
                <a:off x="3264" y="3171"/>
                <a:ext cx="288" cy="288"/>
              </a:xfrm>
              <a:prstGeom prst="rect">
                <a:avLst/>
              </a:prstGeom>
              <a:solidFill>
                <a:srgbClr val="0066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1800">
                  <a:latin typeface="Arial" charset="0"/>
                </a:endParaRPr>
              </a:p>
            </p:txBody>
          </p:sp>
          <p:sp>
            <p:nvSpPr>
              <p:cNvPr id="11297" name="Rectangle 209"/>
              <p:cNvSpPr>
                <a:spLocks noChangeArrowheads="1"/>
              </p:cNvSpPr>
              <p:nvPr/>
            </p:nvSpPr>
            <p:spPr bwMode="auto">
              <a:xfrm>
                <a:off x="3552" y="2304"/>
                <a:ext cx="288" cy="288"/>
              </a:xfrm>
              <a:prstGeom prst="rect">
                <a:avLst/>
              </a:prstGeom>
              <a:solidFill>
                <a:srgbClr val="0066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1800">
                  <a:latin typeface="Arial" charset="0"/>
                </a:endParaRPr>
              </a:p>
            </p:txBody>
          </p:sp>
          <p:sp>
            <p:nvSpPr>
              <p:cNvPr id="11298" name="Rectangle 210"/>
              <p:cNvSpPr>
                <a:spLocks noChangeArrowheads="1"/>
              </p:cNvSpPr>
              <p:nvPr/>
            </p:nvSpPr>
            <p:spPr bwMode="auto">
              <a:xfrm>
                <a:off x="3552" y="2019"/>
                <a:ext cx="288" cy="288"/>
              </a:xfrm>
              <a:prstGeom prst="rect">
                <a:avLst/>
              </a:prstGeom>
              <a:solidFill>
                <a:srgbClr val="0066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1800">
                  <a:latin typeface="Arial" charset="0"/>
                </a:endParaRPr>
              </a:p>
            </p:txBody>
          </p:sp>
          <p:sp>
            <p:nvSpPr>
              <p:cNvPr id="11299" name="Rectangle 211"/>
              <p:cNvSpPr>
                <a:spLocks noChangeArrowheads="1"/>
              </p:cNvSpPr>
              <p:nvPr/>
            </p:nvSpPr>
            <p:spPr bwMode="auto">
              <a:xfrm>
                <a:off x="3552" y="1731"/>
                <a:ext cx="288" cy="288"/>
              </a:xfrm>
              <a:prstGeom prst="rect">
                <a:avLst/>
              </a:prstGeom>
              <a:solidFill>
                <a:srgbClr val="0066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1800">
                  <a:latin typeface="Arial" charset="0"/>
                </a:endParaRPr>
              </a:p>
            </p:txBody>
          </p:sp>
          <p:sp>
            <p:nvSpPr>
              <p:cNvPr id="11300" name="Rectangle 212"/>
              <p:cNvSpPr>
                <a:spLocks noChangeArrowheads="1"/>
              </p:cNvSpPr>
              <p:nvPr/>
            </p:nvSpPr>
            <p:spPr bwMode="auto">
              <a:xfrm>
                <a:off x="3552" y="1443"/>
                <a:ext cx="288" cy="288"/>
              </a:xfrm>
              <a:prstGeom prst="rect">
                <a:avLst/>
              </a:prstGeom>
              <a:solidFill>
                <a:srgbClr val="0066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1800">
                  <a:latin typeface="Arial" charset="0"/>
                </a:endParaRPr>
              </a:p>
            </p:txBody>
          </p:sp>
          <p:sp>
            <p:nvSpPr>
              <p:cNvPr id="11301" name="Rectangle 213"/>
              <p:cNvSpPr>
                <a:spLocks noChangeArrowheads="1"/>
              </p:cNvSpPr>
              <p:nvPr/>
            </p:nvSpPr>
            <p:spPr bwMode="auto">
              <a:xfrm>
                <a:off x="3264" y="3459"/>
                <a:ext cx="288" cy="288"/>
              </a:xfrm>
              <a:prstGeom prst="rect">
                <a:avLst/>
              </a:prstGeom>
              <a:solidFill>
                <a:srgbClr val="0066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1800">
                  <a:latin typeface="Arial" charset="0"/>
                </a:endParaRPr>
              </a:p>
            </p:txBody>
          </p:sp>
          <p:sp>
            <p:nvSpPr>
              <p:cNvPr id="11302" name="Rectangle 214"/>
              <p:cNvSpPr>
                <a:spLocks noChangeArrowheads="1"/>
              </p:cNvSpPr>
              <p:nvPr/>
            </p:nvSpPr>
            <p:spPr bwMode="auto">
              <a:xfrm>
                <a:off x="3264" y="3747"/>
                <a:ext cx="288" cy="288"/>
              </a:xfrm>
              <a:prstGeom prst="rect">
                <a:avLst/>
              </a:prstGeom>
              <a:solidFill>
                <a:srgbClr val="0066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1800">
                  <a:latin typeface="Arial" charset="0"/>
                </a:endParaRPr>
              </a:p>
            </p:txBody>
          </p:sp>
          <p:sp>
            <p:nvSpPr>
              <p:cNvPr id="11303" name="Rectangle 215"/>
              <p:cNvSpPr>
                <a:spLocks noChangeArrowheads="1"/>
              </p:cNvSpPr>
              <p:nvPr/>
            </p:nvSpPr>
            <p:spPr bwMode="auto">
              <a:xfrm>
                <a:off x="3264" y="2307"/>
                <a:ext cx="288" cy="288"/>
              </a:xfrm>
              <a:prstGeom prst="rect">
                <a:avLst/>
              </a:prstGeom>
              <a:solidFill>
                <a:srgbClr val="0066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1800">
                  <a:latin typeface="Arial" charset="0"/>
                </a:endParaRPr>
              </a:p>
            </p:txBody>
          </p:sp>
          <p:sp>
            <p:nvSpPr>
              <p:cNvPr id="11304" name="Rectangle 216"/>
              <p:cNvSpPr>
                <a:spLocks noChangeArrowheads="1"/>
              </p:cNvSpPr>
              <p:nvPr/>
            </p:nvSpPr>
            <p:spPr bwMode="auto">
              <a:xfrm>
                <a:off x="3264" y="2019"/>
                <a:ext cx="288" cy="288"/>
              </a:xfrm>
              <a:prstGeom prst="rect">
                <a:avLst/>
              </a:prstGeom>
              <a:solidFill>
                <a:srgbClr val="0066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1800">
                  <a:latin typeface="Arial" charset="0"/>
                </a:endParaRPr>
              </a:p>
            </p:txBody>
          </p:sp>
          <p:sp>
            <p:nvSpPr>
              <p:cNvPr id="11305" name="Rectangle 217"/>
              <p:cNvSpPr>
                <a:spLocks noChangeArrowheads="1"/>
              </p:cNvSpPr>
              <p:nvPr/>
            </p:nvSpPr>
            <p:spPr bwMode="auto">
              <a:xfrm>
                <a:off x="3264" y="1731"/>
                <a:ext cx="288" cy="288"/>
              </a:xfrm>
              <a:prstGeom prst="rect">
                <a:avLst/>
              </a:prstGeom>
              <a:solidFill>
                <a:srgbClr val="0066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1800">
                  <a:latin typeface="Arial" charset="0"/>
                </a:endParaRPr>
              </a:p>
            </p:txBody>
          </p:sp>
          <p:sp>
            <p:nvSpPr>
              <p:cNvPr id="11306" name="Rectangle 218"/>
              <p:cNvSpPr>
                <a:spLocks noChangeArrowheads="1"/>
              </p:cNvSpPr>
              <p:nvPr/>
            </p:nvSpPr>
            <p:spPr bwMode="auto">
              <a:xfrm>
                <a:off x="3264" y="1443"/>
                <a:ext cx="288" cy="288"/>
              </a:xfrm>
              <a:prstGeom prst="rect">
                <a:avLst/>
              </a:prstGeom>
              <a:solidFill>
                <a:srgbClr val="0066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1800">
                  <a:latin typeface="Arial" charset="0"/>
                </a:endParaRPr>
              </a:p>
            </p:txBody>
          </p:sp>
          <p:sp>
            <p:nvSpPr>
              <p:cNvPr id="11307" name="Rectangle 219"/>
              <p:cNvSpPr>
                <a:spLocks noChangeArrowheads="1"/>
              </p:cNvSpPr>
              <p:nvPr/>
            </p:nvSpPr>
            <p:spPr bwMode="auto">
              <a:xfrm>
                <a:off x="3840" y="3459"/>
                <a:ext cx="288" cy="288"/>
              </a:xfrm>
              <a:prstGeom prst="rect">
                <a:avLst/>
              </a:prstGeom>
              <a:solidFill>
                <a:srgbClr val="0066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1800">
                  <a:latin typeface="Arial" charset="0"/>
                </a:endParaRPr>
              </a:p>
            </p:txBody>
          </p:sp>
          <p:sp>
            <p:nvSpPr>
              <p:cNvPr id="11308" name="Rectangle 220"/>
              <p:cNvSpPr>
                <a:spLocks noChangeArrowheads="1"/>
              </p:cNvSpPr>
              <p:nvPr/>
            </p:nvSpPr>
            <p:spPr bwMode="auto">
              <a:xfrm>
                <a:off x="3840" y="3171"/>
                <a:ext cx="288" cy="288"/>
              </a:xfrm>
              <a:prstGeom prst="rect">
                <a:avLst/>
              </a:prstGeom>
              <a:solidFill>
                <a:srgbClr val="0066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1800">
                  <a:latin typeface="Arial" charset="0"/>
                </a:endParaRPr>
              </a:p>
            </p:txBody>
          </p:sp>
          <p:sp>
            <p:nvSpPr>
              <p:cNvPr id="11309" name="Rectangle 221"/>
              <p:cNvSpPr>
                <a:spLocks noChangeArrowheads="1"/>
              </p:cNvSpPr>
              <p:nvPr/>
            </p:nvSpPr>
            <p:spPr bwMode="auto">
              <a:xfrm>
                <a:off x="3840" y="2883"/>
                <a:ext cx="288" cy="288"/>
              </a:xfrm>
              <a:prstGeom prst="rect">
                <a:avLst/>
              </a:prstGeom>
              <a:solidFill>
                <a:srgbClr val="0066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1800">
                  <a:latin typeface="Arial" charset="0"/>
                </a:endParaRPr>
              </a:p>
            </p:txBody>
          </p:sp>
          <p:sp>
            <p:nvSpPr>
              <p:cNvPr id="11310" name="Rectangle 222"/>
              <p:cNvSpPr>
                <a:spLocks noChangeArrowheads="1"/>
              </p:cNvSpPr>
              <p:nvPr/>
            </p:nvSpPr>
            <p:spPr bwMode="auto">
              <a:xfrm>
                <a:off x="3840" y="2595"/>
                <a:ext cx="288" cy="288"/>
              </a:xfrm>
              <a:prstGeom prst="rect">
                <a:avLst/>
              </a:prstGeom>
              <a:solidFill>
                <a:srgbClr val="0066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1800">
                  <a:latin typeface="Arial" charset="0"/>
                </a:endParaRPr>
              </a:p>
            </p:txBody>
          </p:sp>
          <p:sp>
            <p:nvSpPr>
              <p:cNvPr id="11311" name="Rectangle 223"/>
              <p:cNvSpPr>
                <a:spLocks noChangeArrowheads="1"/>
              </p:cNvSpPr>
              <p:nvPr/>
            </p:nvSpPr>
            <p:spPr bwMode="auto">
              <a:xfrm>
                <a:off x="3840" y="2307"/>
                <a:ext cx="288" cy="288"/>
              </a:xfrm>
              <a:prstGeom prst="rect">
                <a:avLst/>
              </a:prstGeom>
              <a:solidFill>
                <a:srgbClr val="0066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1800">
                  <a:latin typeface="Arial" charset="0"/>
                </a:endParaRPr>
              </a:p>
            </p:txBody>
          </p:sp>
          <p:sp>
            <p:nvSpPr>
              <p:cNvPr id="11312" name="Rectangle 224"/>
              <p:cNvSpPr>
                <a:spLocks noChangeArrowheads="1"/>
              </p:cNvSpPr>
              <p:nvPr/>
            </p:nvSpPr>
            <p:spPr bwMode="auto">
              <a:xfrm>
                <a:off x="3840" y="2019"/>
                <a:ext cx="288" cy="288"/>
              </a:xfrm>
              <a:prstGeom prst="rect">
                <a:avLst/>
              </a:prstGeom>
              <a:solidFill>
                <a:srgbClr val="0066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1800">
                  <a:latin typeface="Arial" charset="0"/>
                </a:endParaRPr>
              </a:p>
            </p:txBody>
          </p:sp>
          <p:sp>
            <p:nvSpPr>
              <p:cNvPr id="11313" name="Rectangle 225"/>
              <p:cNvSpPr>
                <a:spLocks noChangeArrowheads="1"/>
              </p:cNvSpPr>
              <p:nvPr/>
            </p:nvSpPr>
            <p:spPr bwMode="auto">
              <a:xfrm>
                <a:off x="3840" y="3747"/>
                <a:ext cx="288" cy="288"/>
              </a:xfrm>
              <a:prstGeom prst="rect">
                <a:avLst/>
              </a:prstGeom>
              <a:solidFill>
                <a:srgbClr val="0066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1800">
                  <a:latin typeface="Arial" charset="0"/>
                </a:endParaRPr>
              </a:p>
            </p:txBody>
          </p:sp>
          <p:sp>
            <p:nvSpPr>
              <p:cNvPr id="11314" name="Rectangle 226"/>
              <p:cNvSpPr>
                <a:spLocks noChangeArrowheads="1"/>
              </p:cNvSpPr>
              <p:nvPr/>
            </p:nvSpPr>
            <p:spPr bwMode="auto">
              <a:xfrm>
                <a:off x="3552" y="2595"/>
                <a:ext cx="288" cy="288"/>
              </a:xfrm>
              <a:prstGeom prst="rect">
                <a:avLst/>
              </a:prstGeom>
              <a:solidFill>
                <a:srgbClr val="0066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1800">
                  <a:latin typeface="Arial" charset="0"/>
                </a:endParaRPr>
              </a:p>
            </p:txBody>
          </p:sp>
          <p:sp>
            <p:nvSpPr>
              <p:cNvPr id="11315" name="Rectangle 227"/>
              <p:cNvSpPr>
                <a:spLocks noChangeArrowheads="1"/>
              </p:cNvSpPr>
              <p:nvPr/>
            </p:nvSpPr>
            <p:spPr bwMode="auto">
              <a:xfrm>
                <a:off x="3552" y="3747"/>
                <a:ext cx="288" cy="288"/>
              </a:xfrm>
              <a:prstGeom prst="rect">
                <a:avLst/>
              </a:prstGeom>
              <a:solidFill>
                <a:srgbClr val="0066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1800">
                  <a:latin typeface="Arial" charset="0"/>
                </a:endParaRPr>
              </a:p>
            </p:txBody>
          </p:sp>
          <p:sp>
            <p:nvSpPr>
              <p:cNvPr id="11316" name="Rectangle 228"/>
              <p:cNvSpPr>
                <a:spLocks noChangeArrowheads="1"/>
              </p:cNvSpPr>
              <p:nvPr/>
            </p:nvSpPr>
            <p:spPr bwMode="auto">
              <a:xfrm>
                <a:off x="3552" y="3459"/>
                <a:ext cx="288" cy="288"/>
              </a:xfrm>
              <a:prstGeom prst="rect">
                <a:avLst/>
              </a:prstGeom>
              <a:solidFill>
                <a:srgbClr val="0066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1800">
                  <a:latin typeface="Arial" charset="0"/>
                </a:endParaRPr>
              </a:p>
            </p:txBody>
          </p:sp>
          <p:sp>
            <p:nvSpPr>
              <p:cNvPr id="11317" name="Rectangle 229"/>
              <p:cNvSpPr>
                <a:spLocks noChangeArrowheads="1"/>
              </p:cNvSpPr>
              <p:nvPr/>
            </p:nvSpPr>
            <p:spPr bwMode="auto">
              <a:xfrm>
                <a:off x="3552" y="3168"/>
                <a:ext cx="288" cy="288"/>
              </a:xfrm>
              <a:prstGeom prst="rect">
                <a:avLst/>
              </a:prstGeom>
              <a:solidFill>
                <a:srgbClr val="0066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1800">
                  <a:latin typeface="Arial" charset="0"/>
                </a:endParaRPr>
              </a:p>
            </p:txBody>
          </p:sp>
          <p:sp>
            <p:nvSpPr>
              <p:cNvPr id="11318" name="Rectangle 230"/>
              <p:cNvSpPr>
                <a:spLocks noChangeArrowheads="1"/>
              </p:cNvSpPr>
              <p:nvPr/>
            </p:nvSpPr>
            <p:spPr bwMode="auto">
              <a:xfrm>
                <a:off x="3552" y="2883"/>
                <a:ext cx="288" cy="288"/>
              </a:xfrm>
              <a:prstGeom prst="rect">
                <a:avLst/>
              </a:prstGeom>
              <a:solidFill>
                <a:srgbClr val="0066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1800">
                  <a:latin typeface="Arial" charset="0"/>
                </a:endParaRPr>
              </a:p>
            </p:txBody>
          </p:sp>
          <p:sp>
            <p:nvSpPr>
              <p:cNvPr id="11319" name="Rectangle 231"/>
              <p:cNvSpPr>
                <a:spLocks noChangeArrowheads="1"/>
              </p:cNvSpPr>
              <p:nvPr/>
            </p:nvSpPr>
            <p:spPr bwMode="auto">
              <a:xfrm>
                <a:off x="3264" y="2595"/>
                <a:ext cx="288" cy="288"/>
              </a:xfrm>
              <a:prstGeom prst="rect">
                <a:avLst/>
              </a:prstGeom>
              <a:solidFill>
                <a:srgbClr val="0066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1800">
                  <a:latin typeface="Arial" charset="0"/>
                </a:endParaRPr>
              </a:p>
            </p:txBody>
          </p:sp>
          <p:sp>
            <p:nvSpPr>
              <p:cNvPr id="11320" name="Rectangle 232"/>
              <p:cNvSpPr>
                <a:spLocks noChangeArrowheads="1"/>
              </p:cNvSpPr>
              <p:nvPr/>
            </p:nvSpPr>
            <p:spPr bwMode="auto">
              <a:xfrm>
                <a:off x="2976" y="2595"/>
                <a:ext cx="288" cy="288"/>
              </a:xfrm>
              <a:prstGeom prst="rect">
                <a:avLst/>
              </a:prstGeom>
              <a:solidFill>
                <a:srgbClr val="0066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1800">
                  <a:latin typeface="Arial" charset="0"/>
                </a:endParaRPr>
              </a:p>
            </p:txBody>
          </p:sp>
          <p:sp>
            <p:nvSpPr>
              <p:cNvPr id="11321" name="Rectangle 233"/>
              <p:cNvSpPr>
                <a:spLocks noChangeArrowheads="1"/>
              </p:cNvSpPr>
              <p:nvPr/>
            </p:nvSpPr>
            <p:spPr bwMode="auto">
              <a:xfrm>
                <a:off x="2976" y="2019"/>
                <a:ext cx="288" cy="288"/>
              </a:xfrm>
              <a:prstGeom prst="rect">
                <a:avLst/>
              </a:prstGeom>
              <a:solidFill>
                <a:srgbClr val="0066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1800">
                  <a:latin typeface="Arial" charset="0"/>
                </a:endParaRPr>
              </a:p>
            </p:txBody>
          </p:sp>
          <p:sp>
            <p:nvSpPr>
              <p:cNvPr id="11322" name="Rectangle 234"/>
              <p:cNvSpPr>
                <a:spLocks noChangeArrowheads="1"/>
              </p:cNvSpPr>
              <p:nvPr/>
            </p:nvSpPr>
            <p:spPr bwMode="auto">
              <a:xfrm>
                <a:off x="2976" y="2883"/>
                <a:ext cx="288" cy="288"/>
              </a:xfrm>
              <a:prstGeom prst="rect">
                <a:avLst/>
              </a:prstGeom>
              <a:solidFill>
                <a:srgbClr val="0066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1800">
                  <a:latin typeface="Arial" charset="0"/>
                </a:endParaRPr>
              </a:p>
            </p:txBody>
          </p:sp>
          <p:sp>
            <p:nvSpPr>
              <p:cNvPr id="11323" name="Rectangle 235"/>
              <p:cNvSpPr>
                <a:spLocks noChangeArrowheads="1"/>
              </p:cNvSpPr>
              <p:nvPr/>
            </p:nvSpPr>
            <p:spPr bwMode="auto">
              <a:xfrm>
                <a:off x="2976" y="3747"/>
                <a:ext cx="288" cy="288"/>
              </a:xfrm>
              <a:prstGeom prst="rect">
                <a:avLst/>
              </a:prstGeom>
              <a:solidFill>
                <a:srgbClr val="0066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1800">
                  <a:latin typeface="Arial" charset="0"/>
                </a:endParaRPr>
              </a:p>
            </p:txBody>
          </p:sp>
          <p:sp>
            <p:nvSpPr>
              <p:cNvPr id="11324" name="Rectangle 236"/>
              <p:cNvSpPr>
                <a:spLocks noChangeArrowheads="1"/>
              </p:cNvSpPr>
              <p:nvPr/>
            </p:nvSpPr>
            <p:spPr bwMode="auto">
              <a:xfrm>
                <a:off x="2976" y="3459"/>
                <a:ext cx="288" cy="288"/>
              </a:xfrm>
              <a:prstGeom prst="rect">
                <a:avLst/>
              </a:prstGeom>
              <a:solidFill>
                <a:srgbClr val="0066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1800">
                  <a:latin typeface="Arial" charset="0"/>
                </a:endParaRPr>
              </a:p>
            </p:txBody>
          </p:sp>
          <p:sp>
            <p:nvSpPr>
              <p:cNvPr id="11325" name="Rectangle 237"/>
              <p:cNvSpPr>
                <a:spLocks noChangeArrowheads="1"/>
              </p:cNvSpPr>
              <p:nvPr/>
            </p:nvSpPr>
            <p:spPr bwMode="auto">
              <a:xfrm>
                <a:off x="2976" y="2307"/>
                <a:ext cx="288" cy="288"/>
              </a:xfrm>
              <a:prstGeom prst="rect">
                <a:avLst/>
              </a:prstGeom>
              <a:solidFill>
                <a:srgbClr val="0066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1800">
                  <a:latin typeface="Arial" charset="0"/>
                </a:endParaRPr>
              </a:p>
            </p:txBody>
          </p:sp>
          <p:sp>
            <p:nvSpPr>
              <p:cNvPr id="11326" name="Rectangle 238"/>
              <p:cNvSpPr>
                <a:spLocks noChangeArrowheads="1"/>
              </p:cNvSpPr>
              <p:nvPr/>
            </p:nvSpPr>
            <p:spPr bwMode="auto">
              <a:xfrm>
                <a:off x="2976" y="1731"/>
                <a:ext cx="288" cy="288"/>
              </a:xfrm>
              <a:prstGeom prst="rect">
                <a:avLst/>
              </a:prstGeom>
              <a:solidFill>
                <a:srgbClr val="0066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1800">
                  <a:latin typeface="Arial" charset="0"/>
                </a:endParaRPr>
              </a:p>
            </p:txBody>
          </p:sp>
          <p:sp>
            <p:nvSpPr>
              <p:cNvPr id="11327" name="Rectangle 239"/>
              <p:cNvSpPr>
                <a:spLocks noChangeArrowheads="1"/>
              </p:cNvSpPr>
              <p:nvPr/>
            </p:nvSpPr>
            <p:spPr bwMode="auto">
              <a:xfrm>
                <a:off x="2976" y="1443"/>
                <a:ext cx="288" cy="288"/>
              </a:xfrm>
              <a:prstGeom prst="rect">
                <a:avLst/>
              </a:prstGeom>
              <a:solidFill>
                <a:srgbClr val="0066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1800">
                  <a:latin typeface="Arial" charset="0"/>
                </a:endParaRPr>
              </a:p>
            </p:txBody>
          </p:sp>
          <p:sp>
            <p:nvSpPr>
              <p:cNvPr id="11328" name="Rectangle 240"/>
              <p:cNvSpPr>
                <a:spLocks noChangeArrowheads="1"/>
              </p:cNvSpPr>
              <p:nvPr/>
            </p:nvSpPr>
            <p:spPr bwMode="auto">
              <a:xfrm>
                <a:off x="2976" y="3171"/>
                <a:ext cx="288" cy="288"/>
              </a:xfrm>
              <a:prstGeom prst="rect">
                <a:avLst/>
              </a:prstGeom>
              <a:solidFill>
                <a:srgbClr val="0066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1800">
                  <a:latin typeface="Arial" charset="0"/>
                </a:endParaRPr>
              </a:p>
            </p:txBody>
          </p:sp>
          <p:sp>
            <p:nvSpPr>
              <p:cNvPr id="11329" name="Rectangle 241"/>
              <p:cNvSpPr>
                <a:spLocks noChangeArrowheads="1"/>
              </p:cNvSpPr>
              <p:nvPr/>
            </p:nvSpPr>
            <p:spPr bwMode="auto">
              <a:xfrm>
                <a:off x="3840" y="1731"/>
                <a:ext cx="288" cy="288"/>
              </a:xfrm>
              <a:prstGeom prst="rect">
                <a:avLst/>
              </a:prstGeom>
              <a:solidFill>
                <a:srgbClr val="0066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1800">
                  <a:latin typeface="Arial" charset="0"/>
                </a:endParaRPr>
              </a:p>
            </p:txBody>
          </p:sp>
          <p:sp>
            <p:nvSpPr>
              <p:cNvPr id="11330" name="Rectangle 242"/>
              <p:cNvSpPr>
                <a:spLocks noChangeArrowheads="1"/>
              </p:cNvSpPr>
              <p:nvPr/>
            </p:nvSpPr>
            <p:spPr bwMode="auto">
              <a:xfrm>
                <a:off x="3840" y="1443"/>
                <a:ext cx="288" cy="288"/>
              </a:xfrm>
              <a:prstGeom prst="rect">
                <a:avLst/>
              </a:prstGeom>
              <a:solidFill>
                <a:srgbClr val="0066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1800">
                  <a:latin typeface="Arial" charset="0"/>
                </a:endParaRPr>
              </a:p>
            </p:txBody>
          </p:sp>
        </p:grpSp>
        <p:sp>
          <p:nvSpPr>
            <p:cNvPr id="11291" name="Line 243"/>
            <p:cNvSpPr>
              <a:spLocks noChangeShapeType="1"/>
            </p:cNvSpPr>
            <p:nvPr/>
          </p:nvSpPr>
          <p:spPr bwMode="auto">
            <a:xfrm flipH="1">
              <a:off x="2306" y="2351"/>
              <a:ext cx="1817" cy="1865"/>
            </a:xfrm>
            <a:prstGeom prst="line">
              <a:avLst/>
            </a:prstGeom>
            <a:noFill/>
            <a:ln w="9525">
              <a:solidFill>
                <a:schemeClr val="accent2"/>
              </a:solidFill>
              <a:round/>
              <a:headEnd type="triangle" w="med" len="med"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292" name="Line 244"/>
            <p:cNvSpPr>
              <a:spLocks noChangeShapeType="1"/>
            </p:cNvSpPr>
            <p:nvPr/>
          </p:nvSpPr>
          <p:spPr bwMode="auto">
            <a:xfrm>
              <a:off x="3310" y="1443"/>
              <a:ext cx="813" cy="813"/>
            </a:xfrm>
            <a:prstGeom prst="line">
              <a:avLst/>
            </a:prstGeom>
            <a:noFill/>
            <a:ln w="9525">
              <a:solidFill>
                <a:schemeClr val="accent2"/>
              </a:solidFill>
              <a:round/>
              <a:headEnd type="triangle" w="med" len="med"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293" name="Text Box 245"/>
            <p:cNvSpPr txBox="1">
              <a:spLocks noChangeArrowheads="1"/>
            </p:cNvSpPr>
            <p:nvPr/>
          </p:nvSpPr>
          <p:spPr bwMode="auto">
            <a:xfrm>
              <a:off x="3215" y="3355"/>
              <a:ext cx="286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>
                  <a:solidFill>
                    <a:schemeClr val="tx1"/>
                  </a:solidFill>
                  <a:latin typeface="Arial" charset="0"/>
                </a:rPr>
                <a:t>9ô</a:t>
              </a:r>
            </a:p>
          </p:txBody>
        </p:sp>
        <p:sp>
          <p:nvSpPr>
            <p:cNvPr id="11294" name="Text Box 246"/>
            <p:cNvSpPr txBox="1">
              <a:spLocks noChangeArrowheads="1"/>
            </p:cNvSpPr>
            <p:nvPr/>
          </p:nvSpPr>
          <p:spPr bwMode="auto">
            <a:xfrm>
              <a:off x="3741" y="1539"/>
              <a:ext cx="286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>
                  <a:solidFill>
                    <a:schemeClr val="tx1"/>
                  </a:solidFill>
                  <a:latin typeface="Arial" charset="0"/>
                </a:rPr>
                <a:t>4ô</a:t>
              </a:r>
            </a:p>
          </p:txBody>
        </p:sp>
      </p:grpSp>
      <p:sp>
        <p:nvSpPr>
          <p:cNvPr id="29944" name="Text Box 248"/>
          <p:cNvSpPr txBox="1">
            <a:spLocks noChangeArrowheads="1"/>
          </p:cNvSpPr>
          <p:nvPr/>
        </p:nvSpPr>
        <p:spPr bwMode="auto">
          <a:xfrm>
            <a:off x="1157288" y="620713"/>
            <a:ext cx="4325937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solidFill>
                  <a:srgbClr val="000066"/>
                </a:solidFill>
                <a:latin typeface="Arial" charset="0"/>
              </a:rPr>
              <a:t>Một tờ giấy có chiều dài 9 ô, ngang 4 ô để làm nẹp chung quanh.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99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99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8" presetClass="exit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1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1" presetID="18" presetClass="exit" presetSubtype="12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22" dur="500"/>
                                        <p:tgtEl>
                                          <p:spTgt spid="299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9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8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989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98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98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5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37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8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98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98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42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8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98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298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47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8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98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98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52" presetID="2" presetClass="entr" presetSubtype="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8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298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98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57" presetID="2" presetClass="entr" presetSubtype="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8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298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298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 nodeType="afterGroup">
                            <p:stCondLst>
                              <p:cond delay="6500"/>
                            </p:stCondLst>
                            <p:childTnLst>
                              <p:par>
                                <p:cTn id="62" presetID="2" presetClass="entr" presetSubtype="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8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298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298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67" presetID="2" presetClass="entr" presetSubtype="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8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298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298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 nodeType="afterGroup">
                            <p:stCondLst>
                              <p:cond delay="9500"/>
                            </p:stCondLst>
                            <p:childTnLst>
                              <p:par>
                                <p:cTn id="72" presetID="2" presetClass="entr" presetSubtype="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8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298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298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 nodeType="afterGroup">
                            <p:stCondLst>
                              <p:cond delay="11000"/>
                            </p:stCondLst>
                            <p:childTnLst>
                              <p:par>
                                <p:cTn id="77" presetID="2" presetClass="entr" presetSubtype="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8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298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298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 nodeType="afterGroup">
                            <p:stCondLst>
                              <p:cond delay="12500"/>
                            </p:stCondLst>
                            <p:childTnLst>
                              <p:par>
                                <p:cTn id="82" presetID="2" presetClass="entr" presetSubtype="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8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298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298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 nodeType="clickPar">
                      <p:stCondLst>
                        <p:cond delay="indefinite"/>
                      </p:stCondLst>
                      <p:childTnLst>
                        <p:par>
                          <p:cTn id="8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8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8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298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298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3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8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5" dur="500" fill="hold"/>
                                        <p:tgtEl>
                                          <p:spTgt spid="298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298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98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0" dur="500" fill="hold"/>
                                        <p:tgtEl>
                                          <p:spTgt spid="299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1" dur="500" fill="hold"/>
                                        <p:tgtEl>
                                          <p:spTgt spid="299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 nodeType="clickPar">
                      <p:stCondLst>
                        <p:cond delay="indefinite"/>
                      </p:stCondLst>
                      <p:childTnLst>
                        <p:par>
                          <p:cTn id="10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4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8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6" dur="500" fill="hold"/>
                                        <p:tgtEl>
                                          <p:spTgt spid="298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7" dur="500" fill="hold"/>
                                        <p:tgtEl>
                                          <p:spTgt spid="298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9" presetID="2" presetClass="entr" presetSubtype="8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8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1" dur="500" fill="hold"/>
                                        <p:tgtEl>
                                          <p:spTgt spid="298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2" dur="500" fill="hold"/>
                                        <p:tgtEl>
                                          <p:spTgt spid="298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3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114" presetID="2" presetClass="entr" presetSubtype="8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8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6" dur="500" fill="hold"/>
                                        <p:tgtEl>
                                          <p:spTgt spid="298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7" dur="500" fill="hold"/>
                                        <p:tgtEl>
                                          <p:spTgt spid="298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8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119" presetID="2" presetClass="entr" presetSubtype="8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8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1" dur="500" fill="hold"/>
                                        <p:tgtEl>
                                          <p:spTgt spid="298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2" dur="500" fill="hold"/>
                                        <p:tgtEl>
                                          <p:spTgt spid="298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3" fill="hold" nodeType="afterGroup">
                            <p:stCondLst>
                              <p:cond delay="6500"/>
                            </p:stCondLst>
                            <p:childTnLst>
                              <p:par>
                                <p:cTn id="124" presetID="2" presetClass="entr" presetSubtype="8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8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6" dur="500" fill="hold"/>
                                        <p:tgtEl>
                                          <p:spTgt spid="298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7" dur="500" fill="hold"/>
                                        <p:tgtEl>
                                          <p:spTgt spid="298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8" fill="hold" nodeType="afterGroup">
                            <p:stCondLst>
                              <p:cond delay="8500"/>
                            </p:stCondLst>
                            <p:childTnLst>
                              <p:par>
                                <p:cTn id="129" presetID="2" presetClass="entr" presetSubtype="8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8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1" dur="500" fill="hold"/>
                                        <p:tgtEl>
                                          <p:spTgt spid="298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2" dur="500" fill="hold"/>
                                        <p:tgtEl>
                                          <p:spTgt spid="298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3" fill="hold" nodeType="afterGroup">
                            <p:stCondLst>
                              <p:cond delay="10500"/>
                            </p:stCondLst>
                            <p:childTnLst>
                              <p:par>
                                <p:cTn id="134" presetID="2" presetClass="entr" presetSubtype="8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8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6" dur="500" fill="hold"/>
                                        <p:tgtEl>
                                          <p:spTgt spid="298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7" dur="500" fill="hold"/>
                                        <p:tgtEl>
                                          <p:spTgt spid="298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865" grpId="0" animBg="1"/>
      <p:bldP spid="29866" grpId="0" animBg="1"/>
      <p:bldP spid="29868" grpId="0" animBg="1"/>
      <p:bldP spid="29869" grpId="0" animBg="1"/>
      <p:bldP spid="29870" grpId="0" animBg="1"/>
      <p:bldP spid="29871" grpId="0" animBg="1"/>
      <p:bldP spid="29872" grpId="0" animBg="1"/>
      <p:bldP spid="29873" grpId="0" animBg="1"/>
      <p:bldP spid="29883" grpId="0" animBg="1"/>
      <p:bldP spid="29886" grpId="0" animBg="1"/>
      <p:bldP spid="29887" grpId="0" animBg="1"/>
      <p:bldP spid="29888" grpId="0" animBg="1"/>
      <p:bldP spid="29889" grpId="0" animBg="1"/>
      <p:bldP spid="29890" grpId="0" animBg="1"/>
      <p:bldP spid="29891" grpId="0" animBg="1"/>
      <p:bldP spid="29892" grpId="0" animBg="1"/>
      <p:bldP spid="29893" grpId="0"/>
      <p:bldP spid="29897" grpId="0" animBg="1"/>
      <p:bldP spid="29898" grpId="0"/>
      <p:bldP spid="29899" grpId="0" animBg="1"/>
      <p:bldP spid="29900" grpId="0"/>
      <p:bldP spid="29944" grpId="0"/>
      <p:bldP spid="29944" grpId="1"/>
    </p:bldLst>
  </p:timing>
</p:sld>
</file>

<file path=ppt/theme/theme1.xml><?xml version="1.0" encoding="utf-8"?>
<a:theme xmlns:a="http://schemas.openxmlformats.org/drawingml/2006/main" name="Profile">
  <a:themeElements>
    <a:clrScheme name="Profile 9">
      <a:dk1>
        <a:srgbClr val="000000"/>
      </a:dk1>
      <a:lt1>
        <a:srgbClr val="FFFFFF"/>
      </a:lt1>
      <a:dk2>
        <a:srgbClr val="000000"/>
      </a:dk2>
      <a:lt2>
        <a:srgbClr val="DDDDDD"/>
      </a:lt2>
      <a:accent1>
        <a:srgbClr val="A3B2C1"/>
      </a:accent1>
      <a:accent2>
        <a:srgbClr val="CC0000"/>
      </a:accent2>
      <a:accent3>
        <a:srgbClr val="FFFFFF"/>
      </a:accent3>
      <a:accent4>
        <a:srgbClr val="000000"/>
      </a:accent4>
      <a:accent5>
        <a:srgbClr val="CED5DD"/>
      </a:accent5>
      <a:accent6>
        <a:srgbClr val="B90000"/>
      </a:accent6>
      <a:hlink>
        <a:srgbClr val="336699"/>
      </a:hlink>
      <a:folHlink>
        <a:srgbClr val="003366"/>
      </a:folHlink>
    </a:clrScheme>
    <a:fontScheme name="Profile">
      <a:majorFont>
        <a:latin typeface="Verdana"/>
        <a:ea typeface=""/>
        <a:cs typeface="Arial"/>
      </a:majorFont>
      <a:minorFont>
        <a:latin typeface="Verdana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000" b="1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000" b="1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Profile 1">
        <a:dk1>
          <a:srgbClr val="A50021"/>
        </a:dk1>
        <a:lt1>
          <a:srgbClr val="FFFFFF"/>
        </a:lt1>
        <a:dk2>
          <a:srgbClr val="800000"/>
        </a:dk2>
        <a:lt2>
          <a:srgbClr val="FFFFFF"/>
        </a:lt2>
        <a:accent1>
          <a:srgbClr val="FF9900"/>
        </a:accent1>
        <a:accent2>
          <a:srgbClr val="FF33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E72D00"/>
        </a:accent6>
        <a:hlink>
          <a:srgbClr val="FFFFCC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2">
        <a:dk1>
          <a:srgbClr val="3C001E"/>
        </a:dk1>
        <a:lt1>
          <a:srgbClr val="FFFFFF"/>
        </a:lt1>
        <a:dk2>
          <a:srgbClr val="51072E"/>
        </a:dk2>
        <a:lt2>
          <a:srgbClr val="FFFFFF"/>
        </a:lt2>
        <a:accent1>
          <a:srgbClr val="89A38F"/>
        </a:accent1>
        <a:accent2>
          <a:srgbClr val="666699"/>
        </a:accent2>
        <a:accent3>
          <a:srgbClr val="B3AAAD"/>
        </a:accent3>
        <a:accent4>
          <a:srgbClr val="DADADA"/>
        </a:accent4>
        <a:accent5>
          <a:srgbClr val="C4CEC6"/>
        </a:accent5>
        <a:accent6>
          <a:srgbClr val="5C5C8A"/>
        </a:accent6>
        <a:hlink>
          <a:srgbClr val="80800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3">
        <a:dk1>
          <a:srgbClr val="333333"/>
        </a:dk1>
        <a:lt1>
          <a:srgbClr val="FFFFFF"/>
        </a:lt1>
        <a:dk2>
          <a:srgbClr val="000000"/>
        </a:dk2>
        <a:lt2>
          <a:srgbClr val="FFFFFF"/>
        </a:lt2>
        <a:accent1>
          <a:srgbClr val="3399FF"/>
        </a:accent1>
        <a:accent2>
          <a:srgbClr val="CC0000"/>
        </a:accent2>
        <a:accent3>
          <a:srgbClr val="AAAAAA"/>
        </a:accent3>
        <a:accent4>
          <a:srgbClr val="DADADA"/>
        </a:accent4>
        <a:accent5>
          <a:srgbClr val="ADCAFF"/>
        </a:accent5>
        <a:accent6>
          <a:srgbClr val="B90000"/>
        </a:accent6>
        <a:hlink>
          <a:srgbClr val="666699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4">
        <a:dk1>
          <a:srgbClr val="4B3D1B"/>
        </a:dk1>
        <a:lt1>
          <a:srgbClr val="FFFFFF"/>
        </a:lt1>
        <a:dk2>
          <a:srgbClr val="330000"/>
        </a:dk2>
        <a:lt2>
          <a:srgbClr val="FFFFFF"/>
        </a:lt2>
        <a:accent1>
          <a:srgbClr val="CC9900"/>
        </a:accent1>
        <a:accent2>
          <a:srgbClr val="CC6600"/>
        </a:accent2>
        <a:accent3>
          <a:srgbClr val="ADAAAA"/>
        </a:accent3>
        <a:accent4>
          <a:srgbClr val="DADADA"/>
        </a:accent4>
        <a:accent5>
          <a:srgbClr val="E2CAAA"/>
        </a:accent5>
        <a:accent6>
          <a:srgbClr val="B95C00"/>
        </a:accent6>
        <a:hlink>
          <a:srgbClr val="6666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5">
        <a:dk1>
          <a:srgbClr val="006666"/>
        </a:dk1>
        <a:lt1>
          <a:srgbClr val="FFFFFF"/>
        </a:lt1>
        <a:dk2>
          <a:srgbClr val="003366"/>
        </a:dk2>
        <a:lt2>
          <a:srgbClr val="FFFFFF"/>
        </a:lt2>
        <a:accent1>
          <a:srgbClr val="0099CC"/>
        </a:accent1>
        <a:accent2>
          <a:srgbClr val="6666FF"/>
        </a:accent2>
        <a:accent3>
          <a:srgbClr val="AAADB8"/>
        </a:accent3>
        <a:accent4>
          <a:srgbClr val="DADADA"/>
        </a:accent4>
        <a:accent5>
          <a:srgbClr val="AACAE2"/>
        </a:accent5>
        <a:accent6>
          <a:srgbClr val="5C5CE7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6">
        <a:dk1>
          <a:srgbClr val="003366"/>
        </a:dk1>
        <a:lt1>
          <a:srgbClr val="FFFFFF"/>
        </a:lt1>
        <a:dk2>
          <a:srgbClr val="006666"/>
        </a:dk2>
        <a:lt2>
          <a:srgbClr val="FFFFFF"/>
        </a:lt2>
        <a:accent1>
          <a:srgbClr val="6699FF"/>
        </a:accent1>
        <a:accent2>
          <a:srgbClr val="00CCFF"/>
        </a:accent2>
        <a:accent3>
          <a:srgbClr val="AAB8B8"/>
        </a:accent3>
        <a:accent4>
          <a:srgbClr val="DADADA"/>
        </a:accent4>
        <a:accent5>
          <a:srgbClr val="B8CAFF"/>
        </a:accent5>
        <a:accent6>
          <a:srgbClr val="00B9E7"/>
        </a:accent6>
        <a:hlink>
          <a:srgbClr val="FFFFCC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7">
        <a:dk1>
          <a:srgbClr val="000000"/>
        </a:dk1>
        <a:lt1>
          <a:srgbClr val="619CB1"/>
        </a:lt1>
        <a:dk2>
          <a:srgbClr val="FFFFFF"/>
        </a:dk2>
        <a:lt2>
          <a:srgbClr val="4E899E"/>
        </a:lt2>
        <a:accent1>
          <a:srgbClr val="FFCC00"/>
        </a:accent1>
        <a:accent2>
          <a:srgbClr val="B6523E"/>
        </a:accent2>
        <a:accent3>
          <a:srgbClr val="B7CBD5"/>
        </a:accent3>
        <a:accent4>
          <a:srgbClr val="000000"/>
        </a:accent4>
        <a:accent5>
          <a:srgbClr val="FFE2AA"/>
        </a:accent5>
        <a:accent6>
          <a:srgbClr val="A54937"/>
        </a:accent6>
        <a:hlink>
          <a:srgbClr val="99CC00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file 8">
        <a:dk1>
          <a:srgbClr val="598600"/>
        </a:dk1>
        <a:lt1>
          <a:srgbClr val="FFFFFF"/>
        </a:lt1>
        <a:dk2>
          <a:srgbClr val="336600"/>
        </a:dk2>
        <a:lt2>
          <a:srgbClr val="FFFFFF"/>
        </a:lt2>
        <a:accent1>
          <a:srgbClr val="33CC33"/>
        </a:accent1>
        <a:accent2>
          <a:srgbClr val="99CC00"/>
        </a:accent2>
        <a:accent3>
          <a:srgbClr val="ADB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9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A3B2C1"/>
        </a:accent1>
        <a:accent2>
          <a:srgbClr val="CC0000"/>
        </a:accent2>
        <a:accent3>
          <a:srgbClr val="FFFFFF"/>
        </a:accent3>
        <a:accent4>
          <a:srgbClr val="000000"/>
        </a:accent4>
        <a:accent5>
          <a:srgbClr val="CED5DD"/>
        </a:accent5>
        <a:accent6>
          <a:srgbClr val="B90000"/>
        </a:accent6>
        <a:hlink>
          <a:srgbClr val="336699"/>
        </a:hlink>
        <a:folHlink>
          <a:srgbClr val="00336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1192</TotalTime>
  <Words>465</Words>
  <Application>Microsoft Office PowerPoint</Application>
  <PresentationFormat>On-screen Show (4:3)</PresentationFormat>
  <Paragraphs>111</Paragraphs>
  <Slides>32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32</vt:i4>
      </vt:variant>
    </vt:vector>
  </HeadingPairs>
  <TitlesOfParts>
    <vt:vector size="38" baseType="lpstr">
      <vt:lpstr>Times New Roman</vt:lpstr>
      <vt:lpstr>Arial</vt:lpstr>
      <vt:lpstr>Verdana</vt:lpstr>
      <vt:lpstr>Wingdings</vt:lpstr>
      <vt:lpstr>Calibri</vt:lpstr>
      <vt:lpstr>Profile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  <vt:lpstr>Slide 25</vt:lpstr>
      <vt:lpstr>Slide 26</vt:lpstr>
      <vt:lpstr>Slide 27</vt:lpstr>
      <vt:lpstr>Slide 28</vt:lpstr>
      <vt:lpstr>Slide 29</vt:lpstr>
      <vt:lpstr>Slide 30</vt:lpstr>
      <vt:lpstr>Slide 31</vt:lpstr>
      <vt:lpstr>Slide 32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THAYTHAO</dc:creator>
  <cp:lastModifiedBy>CSTeam</cp:lastModifiedBy>
  <cp:revision>75</cp:revision>
  <dcterms:created xsi:type="dcterms:W3CDTF">2007-10-25T20:01:26Z</dcterms:created>
  <dcterms:modified xsi:type="dcterms:W3CDTF">2016-06-29T09:53:44Z</dcterms:modified>
</cp:coreProperties>
</file>