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4" r:id="rId13"/>
    <p:sldId id="293" r:id="rId14"/>
    <p:sldId id="292" r:id="rId15"/>
    <p:sldId id="295" r:id="rId16"/>
    <p:sldId id="296" r:id="rId17"/>
    <p:sldId id="297" r:id="rId18"/>
    <p:sldId id="298" r:id="rId19"/>
    <p:sldId id="299" r:id="rId20"/>
    <p:sldId id="300" r:id="rId21"/>
    <p:sldId id="282" r:id="rId22"/>
    <p:sldId id="283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7CC"/>
    <a:srgbClr val="78C291"/>
    <a:srgbClr val="89CA9F"/>
    <a:srgbClr val="9DD3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8" d="100"/>
          <a:sy n="68" d="100"/>
        </p:scale>
        <p:origin x="888" y="5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2483-F793-46F1-822A-4890A422FB5E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4FCD-E62B-413B-BF92-43A762221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53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2483-F793-46F1-822A-4890A422FB5E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4FCD-E62B-413B-BF92-43A762221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235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2483-F793-46F1-822A-4890A422FB5E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4FCD-E62B-413B-BF92-43A762221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779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2483-F793-46F1-822A-4890A422FB5E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4FCD-E62B-413B-BF92-43A762221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422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2483-F793-46F1-822A-4890A422FB5E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4FCD-E62B-413B-BF92-43A762221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830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2483-F793-46F1-822A-4890A422FB5E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4FCD-E62B-413B-BF92-43A762221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20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2483-F793-46F1-822A-4890A422FB5E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4FCD-E62B-413B-BF92-43A762221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168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2483-F793-46F1-822A-4890A422FB5E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4FCD-E62B-413B-BF92-43A762221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726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2483-F793-46F1-822A-4890A422FB5E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4FCD-E62B-413B-BF92-43A762221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35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2483-F793-46F1-822A-4890A422FB5E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4FCD-E62B-413B-BF92-43A762221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962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2483-F793-46F1-822A-4890A422FB5E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4FCD-E62B-413B-BF92-43A762221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423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22483-F793-46F1-822A-4890A422FB5E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14FCD-E62B-413B-BF92-43A76222154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118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91440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3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" y="14648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699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Trả lời câu hỏi: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3785" y="2852057"/>
            <a:ext cx="84364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Em đã vẽ hoạt động nào trong gia đình?</a:t>
            </a:r>
          </a:p>
          <a:p>
            <a:pPr algn="ctr">
              <a:lnSpc>
                <a:spcPct val="150000"/>
              </a:lnSpc>
            </a:pP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Hãy mô tả hình vẽ, màu có trong bức tranh đã thực hiện.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41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" y="14648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69910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Nói với bạn về hình ảnh và màu trên tấm thiệp</a:t>
            </a:r>
          </a:p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chúc mừng.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106" y="3547813"/>
            <a:ext cx="3475787" cy="20590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823" y="1313430"/>
            <a:ext cx="3029139" cy="38208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3430"/>
            <a:ext cx="3030900" cy="38208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26572" y="5932714"/>
            <a:ext cx="2290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smtClean="0">
                <a:latin typeface="Arial" panose="020B0604020202020204" pitchFamily="34" charset="0"/>
                <a:cs typeface="Arial" panose="020B0604020202020204" pitchFamily="34" charset="0"/>
              </a:rPr>
              <a:t>Hình tham khảo</a:t>
            </a:r>
            <a:endParaRPr lang="en-US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82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" y="14648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69910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Nói với bạn về hình ảnh và màu trên tấm thiệp</a:t>
            </a:r>
          </a:p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chúc mừng.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6572" y="5932714"/>
            <a:ext cx="2290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smtClean="0">
                <a:latin typeface="Arial" panose="020B0604020202020204" pitchFamily="34" charset="0"/>
                <a:cs typeface="Arial" panose="020B0604020202020204" pitchFamily="34" charset="0"/>
              </a:rPr>
              <a:t>Hình tham khảo</a:t>
            </a:r>
            <a:endParaRPr lang="en-US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6" t="7362" r="7380" b="6483"/>
          <a:stretch/>
        </p:blipFill>
        <p:spPr>
          <a:xfrm>
            <a:off x="2742590" y="1030271"/>
            <a:ext cx="3738888" cy="490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29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" y="14648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69910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Nói với bạn về hình ảnh và màu trên tấm thiệp</a:t>
            </a:r>
          </a:p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chúc mừng.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6572" y="5932714"/>
            <a:ext cx="2290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smtClean="0">
                <a:latin typeface="Arial" panose="020B0604020202020204" pitchFamily="34" charset="0"/>
                <a:cs typeface="Arial" panose="020B0604020202020204" pitchFamily="34" charset="0"/>
              </a:rPr>
              <a:t>Hình tham khảo</a:t>
            </a:r>
            <a:endParaRPr lang="en-US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138" y="1839687"/>
            <a:ext cx="6739723" cy="399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16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" y="14648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69910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Nói với bạn về hình ảnh và màu trên tấm thiệp</a:t>
            </a:r>
          </a:p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chúc mừng.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6572" y="5932714"/>
            <a:ext cx="2290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smtClean="0">
                <a:latin typeface="Arial" panose="020B0604020202020204" pitchFamily="34" charset="0"/>
                <a:cs typeface="Arial" panose="020B0604020202020204" pitchFamily="34" charset="0"/>
              </a:rPr>
              <a:t>Hình tham khảo</a:t>
            </a:r>
            <a:endParaRPr lang="en-US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5" t="5802" r="5073" b="6370"/>
          <a:stretch/>
        </p:blipFill>
        <p:spPr>
          <a:xfrm>
            <a:off x="2830286" y="1026797"/>
            <a:ext cx="3483428" cy="490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39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" y="14648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7089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Quan sát, nhận biết cách làm thiếp chúc mừng.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"/>
          <a:stretch/>
        </p:blipFill>
        <p:spPr>
          <a:xfrm>
            <a:off x="261257" y="1525413"/>
            <a:ext cx="2256883" cy="3405815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2656111" y="3374570"/>
            <a:ext cx="478971" cy="413657"/>
          </a:xfrm>
          <a:prstGeom prst="rightArrow">
            <a:avLst>
              <a:gd name="adj1" fmla="val 34211"/>
              <a:gd name="adj2" fmla="val 68421"/>
            </a:avLst>
          </a:prstGeom>
          <a:solidFill>
            <a:srgbClr val="0097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054" y="1525413"/>
            <a:ext cx="2325816" cy="3405815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5727657" y="3374570"/>
            <a:ext cx="478971" cy="413657"/>
          </a:xfrm>
          <a:prstGeom prst="rightArrow">
            <a:avLst>
              <a:gd name="adj1" fmla="val 34211"/>
              <a:gd name="adj2" fmla="val 68421"/>
            </a:avLst>
          </a:prstGeom>
          <a:solidFill>
            <a:srgbClr val="0097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416" y="1671662"/>
            <a:ext cx="2414016" cy="34058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32348" y="5410200"/>
            <a:ext cx="36793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smtClean="0">
                <a:latin typeface="Arial" panose="020B0604020202020204" pitchFamily="34" charset="0"/>
                <a:cs typeface="Arial" panose="020B0604020202020204" pitchFamily="34" charset="0"/>
              </a:rPr>
              <a:t>Cách làm thiếp chúc mừng</a:t>
            </a:r>
            <a:endParaRPr lang="en-US" sz="20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59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7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7402"/>
            <a:ext cx="9144000" cy="6839712"/>
            <a:chOff x="0" y="116259"/>
            <a:chExt cx="9144000" cy="683971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637313"/>
              <a:ext cx="9144000" cy="222068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6259"/>
              <a:ext cx="9144000" cy="6839712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" y="157454"/>
            <a:ext cx="731520" cy="7095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7089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Làm thiếp chúc mừng tặng người thân.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89" y="1356867"/>
            <a:ext cx="2805752" cy="37393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281" y="1502230"/>
            <a:ext cx="2518720" cy="3448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530" y="2405743"/>
            <a:ext cx="2563138" cy="35248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17371" y="6085114"/>
            <a:ext cx="3407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smtClean="0">
                <a:latin typeface="Arial" panose="020B0604020202020204" pitchFamily="34" charset="0"/>
                <a:cs typeface="Arial" panose="020B0604020202020204" pitchFamily="34" charset="0"/>
              </a:rPr>
              <a:t>Hình tham khảo</a:t>
            </a:r>
            <a:endParaRPr lang="en-US" sz="20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29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54" y="146481"/>
            <a:ext cx="723900" cy="7315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9933" y="360034"/>
            <a:ext cx="7342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Trả lời câu hỏi: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5039" y="3105835"/>
            <a:ext cx="723392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Tấm thiệp được trang trí bằng hình và màu gì?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5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54" y="150107"/>
            <a:ext cx="731520" cy="7315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9933" y="360034"/>
            <a:ext cx="7342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Quan sát, nhận biết lời chúc trên tấm thiếp.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35" y="4332515"/>
            <a:ext cx="7523730" cy="2148227"/>
          </a:xfrm>
          <a:prstGeom prst="ellipse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68385" y="6004430"/>
            <a:ext cx="3407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smtClean="0">
                <a:latin typeface="Arial" panose="020B0604020202020204" pitchFamily="34" charset="0"/>
                <a:cs typeface="Arial" panose="020B0604020202020204" pitchFamily="34" charset="0"/>
              </a:rPr>
              <a:t>Hình tham khảo</a:t>
            </a:r>
            <a:endParaRPr lang="en-US" sz="20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128" y="2164826"/>
            <a:ext cx="5132615" cy="30636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14" y="1188785"/>
            <a:ext cx="3475481" cy="501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13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" y="18288"/>
            <a:ext cx="9161982" cy="6839712"/>
            <a:chOff x="-1" y="18288"/>
            <a:chExt cx="9161982" cy="683971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624943"/>
              <a:ext cx="9161981" cy="323305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18288"/>
              <a:ext cx="9144000" cy="6839712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54" y="150107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7342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Quan sát, nhận biết lời chúc trên tấm thiếp.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78" y="874519"/>
            <a:ext cx="5528929" cy="31248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154" y="2171101"/>
            <a:ext cx="6549094" cy="39174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68385" y="6004430"/>
            <a:ext cx="3407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smtClean="0">
                <a:latin typeface="Arial" panose="020B0604020202020204" pitchFamily="34" charset="0"/>
                <a:cs typeface="Arial" panose="020B0604020202020204" pitchFamily="34" charset="0"/>
              </a:rPr>
              <a:t>Hình tham khảo</a:t>
            </a:r>
            <a:endParaRPr lang="en-US" sz="20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39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23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54" y="15029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7050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Em tập viết lời chúc mừng vào thiếp tặng</a:t>
            </a:r>
          </a:p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người thân.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85" y="3741607"/>
            <a:ext cx="7805231" cy="2631058"/>
          </a:xfrm>
          <a:prstGeom prst="ellipse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68385" y="5835618"/>
            <a:ext cx="3407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smtClean="0">
                <a:latin typeface="Arial" panose="020B0604020202020204" pitchFamily="34" charset="0"/>
                <a:cs typeface="Arial" panose="020B0604020202020204" pitchFamily="34" charset="0"/>
              </a:rPr>
              <a:t>Hình tham khảo</a:t>
            </a:r>
            <a:endParaRPr lang="en-US" sz="20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" t="1433" r="6320" b="5355"/>
          <a:stretch/>
        </p:blipFill>
        <p:spPr>
          <a:xfrm>
            <a:off x="337625" y="1032146"/>
            <a:ext cx="3742006" cy="50035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7" t="15795" r="6538" b="12000"/>
          <a:stretch/>
        </p:blipFill>
        <p:spPr>
          <a:xfrm>
            <a:off x="3940473" y="1863143"/>
            <a:ext cx="4670281" cy="331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45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8" y="3788107"/>
            <a:ext cx="8451224" cy="187710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82179" y="694244"/>
            <a:ext cx="7263649" cy="3779628"/>
            <a:chOff x="782179" y="694244"/>
            <a:chExt cx="7263649" cy="377962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3305" y="694244"/>
              <a:ext cx="2325641" cy="1384040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179" y="1210493"/>
              <a:ext cx="7263649" cy="32633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48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" y="9525"/>
            <a:ext cx="9138908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81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49"/>
            <a:ext cx="9144000" cy="68403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" y="14648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721966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Kể về người thân trong gia đình em.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480" y="741681"/>
            <a:ext cx="2491376" cy="2491376"/>
          </a:xfrm>
          <a:prstGeom prst="flowChartConnector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046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" y="14648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699106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Quan sát, nói với bạn về hình vẽ, màu trong</a:t>
            </a:r>
          </a:p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bức tranh.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97" y="1433040"/>
            <a:ext cx="2629188" cy="37609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8757">
            <a:off x="5117293" y="1392070"/>
            <a:ext cx="2970793" cy="38487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50182" y="5405263"/>
            <a:ext cx="2759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latin typeface="Arial" panose="020B0604020202020204" pitchFamily="34" charset="0"/>
                <a:cs typeface="Arial" panose="020B0604020202020204" pitchFamily="34" charset="0"/>
              </a:rPr>
              <a:t>Ông em, </a:t>
            </a:r>
            <a:r>
              <a:rPr lang="en-US" i="1" smtClean="0">
                <a:latin typeface="Arial" panose="020B0604020202020204" pitchFamily="34" charset="0"/>
                <a:cs typeface="Arial" panose="020B0604020202020204" pitchFamily="34" charset="0"/>
              </a:rPr>
              <a:t>tranh sáp màu, Tùng Lâm</a:t>
            </a:r>
            <a:endParaRPr lang="en-US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23047" y="5405262"/>
            <a:ext cx="2959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latin typeface="Arial" panose="020B0604020202020204" pitchFamily="34" charset="0"/>
                <a:cs typeface="Arial" panose="020B0604020202020204" pitchFamily="34" charset="0"/>
              </a:rPr>
              <a:t>Mẹ của em, </a:t>
            </a:r>
            <a:r>
              <a:rPr lang="en-US" i="1" smtClean="0">
                <a:latin typeface="Arial" panose="020B0604020202020204" pitchFamily="34" charset="0"/>
                <a:cs typeface="Arial" panose="020B0604020202020204" pitchFamily="34" charset="0"/>
              </a:rPr>
              <a:t>tranh xé dán, Quỳnh Ngân</a:t>
            </a:r>
            <a:endParaRPr lang="en-US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45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" y="14648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699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Vẽ tranh về người thân của em.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433" y="1170506"/>
            <a:ext cx="6053134" cy="5159956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78C291"/>
            </a:solidFill>
            <a:prstDash val="sysDot"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205" y="1126544"/>
            <a:ext cx="3104219" cy="41530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85310" y="5500005"/>
            <a:ext cx="3037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latin typeface="Arial" panose="020B0604020202020204" pitchFamily="34" charset="0"/>
                <a:cs typeface="Arial" panose="020B0604020202020204" pitchFamily="34" charset="0"/>
              </a:rPr>
              <a:t>Chị em, </a:t>
            </a:r>
            <a:r>
              <a:rPr lang="en-US" sz="2000" i="1" smtClean="0">
                <a:latin typeface="Arial" panose="020B0604020202020204" pitchFamily="34" charset="0"/>
                <a:cs typeface="Arial" panose="020B0604020202020204" pitchFamily="34" charset="0"/>
              </a:rPr>
              <a:t>tranh sáp màu, Minh Trang</a:t>
            </a:r>
            <a:endParaRPr lang="en-US" sz="20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90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-0.25 7.40741E-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" y="14648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699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Trả lời câu hỏi: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3785" y="2852057"/>
            <a:ext cx="8436429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Em đã vẽ người thân nào trong gia đình?</a:t>
            </a:r>
          </a:p>
          <a:p>
            <a:pPr algn="ctr">
              <a:lnSpc>
                <a:spcPct val="150000"/>
              </a:lnSpc>
            </a:pP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Hãy mô tả hình vẽ, màu có trong bức tranh đã thực hiện.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24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" y="14648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6012" y="370920"/>
            <a:ext cx="7611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Quan sát, nói với bạn về hình ảnh trong bức tranh</a:t>
            </a:r>
          </a:p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về gia đình.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095" y="1462596"/>
            <a:ext cx="5601810" cy="39328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40425" y="5649686"/>
            <a:ext cx="4863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latin typeface="Arial" panose="020B0604020202020204" pitchFamily="34" charset="0"/>
                <a:cs typeface="Arial" panose="020B0604020202020204" pitchFamily="34" charset="0"/>
              </a:rPr>
              <a:t>Gia đình em, </a:t>
            </a:r>
            <a:r>
              <a:rPr lang="en-US" sz="2000" i="1" smtClean="0">
                <a:latin typeface="Arial" panose="020B0604020202020204" pitchFamily="34" charset="0"/>
                <a:cs typeface="Arial" panose="020B0604020202020204" pitchFamily="34" charset="0"/>
              </a:rPr>
              <a:t>tranh sáp màu, Diệp Trang</a:t>
            </a:r>
            <a:endParaRPr lang="en-US" sz="20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83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" y="14648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6012" y="370920"/>
            <a:ext cx="7611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Quan sát, nói với bạn về hình ảnh trong bức tranh</a:t>
            </a:r>
          </a:p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về gia đình.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232">
            <a:off x="1689842" y="1330659"/>
            <a:ext cx="5764316" cy="42557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2000" y="5649686"/>
            <a:ext cx="5120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latin typeface="Arial" panose="020B0604020202020204" pitchFamily="34" charset="0"/>
                <a:cs typeface="Arial" panose="020B0604020202020204" pitchFamily="34" charset="0"/>
              </a:rPr>
              <a:t>Cả nhà đi chơi, </a:t>
            </a:r>
            <a:r>
              <a:rPr lang="en-US" sz="2000" i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i="1" smtClean="0">
                <a:latin typeface="Arial" panose="020B0604020202020204" pitchFamily="34" charset="0"/>
                <a:cs typeface="Arial" panose="020B0604020202020204" pitchFamily="34" charset="0"/>
              </a:rPr>
              <a:t>ranh sáp màu, Bích Ngọc</a:t>
            </a:r>
            <a:endParaRPr lang="en-US" sz="20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05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" y="14648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6012" y="370920"/>
            <a:ext cx="7611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Vẽ tranh về gia đình em.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19" y="887014"/>
            <a:ext cx="5732391" cy="38373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579" y="2185868"/>
            <a:ext cx="4092842" cy="35096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503616" y="5769427"/>
            <a:ext cx="4256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latin typeface="Arial" panose="020B0604020202020204" pitchFamily="34" charset="0"/>
                <a:cs typeface="Arial" panose="020B0604020202020204" pitchFamily="34" charset="0"/>
              </a:rPr>
              <a:t>Bữa cơm gia đình, </a:t>
            </a:r>
            <a:r>
              <a:rPr lang="en-US" sz="2000" i="1" smtClean="0">
                <a:latin typeface="Arial" panose="020B0604020202020204" pitchFamily="34" charset="0"/>
                <a:cs typeface="Arial" panose="020B0604020202020204" pitchFamily="34" charset="0"/>
              </a:rPr>
              <a:t>tranh sáp màu, Tường Linh</a:t>
            </a:r>
            <a:endParaRPr lang="en-US" sz="20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65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22222E-6 L 0.24288 -0.2106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35" y="-1053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1404</TotalTime>
  <Words>345</Words>
  <Application>Microsoft Office PowerPoint</Application>
  <PresentationFormat>On-screen Show (4:3)</PresentationFormat>
  <Paragraphs>46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Trang</dc:creator>
  <cp:lastModifiedBy>TrangDTT</cp:lastModifiedBy>
  <cp:revision>59</cp:revision>
  <dcterms:created xsi:type="dcterms:W3CDTF">2020-01-06T02:02:13Z</dcterms:created>
  <dcterms:modified xsi:type="dcterms:W3CDTF">2020-04-16T09:30:52Z</dcterms:modified>
</cp:coreProperties>
</file>