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Layouts/slideLayout1.xml" ContentType="application/vnd.openxmlformats-officedocument.presentationml.slideLayout+xml"/>
  <Default Extension="wav" ContentType="audio/wav"/>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1" r:id="rId1"/>
  </p:sldMasterIdLst>
  <p:sldIdLst>
    <p:sldId id="257" r:id="rId2"/>
    <p:sldId id="274" r:id="rId3"/>
    <p:sldId id="275" r:id="rId4"/>
    <p:sldId id="276" r:id="rId5"/>
    <p:sldId id="277" r:id="rId6"/>
    <p:sldId id="278" r:id="rId7"/>
    <p:sldId id="279" r:id="rId8"/>
    <p:sldId id="280" r:id="rId9"/>
    <p:sldId id="281" r:id="rId10"/>
    <p:sldId id="282" r:id="rId11"/>
    <p:sldId id="283" r:id="rId12"/>
    <p:sldId id="284" r:id="rId13"/>
    <p:sldId id="285" r:id="rId14"/>
    <p:sldId id="286" r:id="rId15"/>
    <p:sldId id="287" r:id="rId16"/>
  </p:sldIdLst>
  <p:sldSz cx="9144000" cy="6858000" type="screen4x3"/>
  <p:notesSz cx="6858000" cy="9144000"/>
  <p:defaultTextStyle>
    <a:defPPr>
      <a:defRPr lang="en-US"/>
    </a:defPPr>
    <a:lvl1pPr algn="l" rtl="0" eaLnBrk="0" fontAlgn="base" hangingPunct="0">
      <a:spcBef>
        <a:spcPct val="0"/>
      </a:spcBef>
      <a:spcAft>
        <a:spcPct val="0"/>
      </a:spcAft>
      <a:defRPr kern="1200">
        <a:solidFill>
          <a:schemeClr val="tx1"/>
        </a:solidFill>
        <a:latin typeface="Arial Black" pitchFamily="34" charset="0"/>
        <a:ea typeface="+mn-ea"/>
        <a:cs typeface="+mn-cs"/>
      </a:defRPr>
    </a:lvl1pPr>
    <a:lvl2pPr marL="457200" algn="l" rtl="0" eaLnBrk="0" fontAlgn="base" hangingPunct="0">
      <a:spcBef>
        <a:spcPct val="0"/>
      </a:spcBef>
      <a:spcAft>
        <a:spcPct val="0"/>
      </a:spcAft>
      <a:defRPr kern="1200">
        <a:solidFill>
          <a:schemeClr val="tx1"/>
        </a:solidFill>
        <a:latin typeface="Arial Black" pitchFamily="34" charset="0"/>
        <a:ea typeface="+mn-ea"/>
        <a:cs typeface="+mn-cs"/>
      </a:defRPr>
    </a:lvl2pPr>
    <a:lvl3pPr marL="914400" algn="l" rtl="0" eaLnBrk="0" fontAlgn="base" hangingPunct="0">
      <a:spcBef>
        <a:spcPct val="0"/>
      </a:spcBef>
      <a:spcAft>
        <a:spcPct val="0"/>
      </a:spcAft>
      <a:defRPr kern="1200">
        <a:solidFill>
          <a:schemeClr val="tx1"/>
        </a:solidFill>
        <a:latin typeface="Arial Black" pitchFamily="34" charset="0"/>
        <a:ea typeface="+mn-ea"/>
        <a:cs typeface="+mn-cs"/>
      </a:defRPr>
    </a:lvl3pPr>
    <a:lvl4pPr marL="1371600" algn="l" rtl="0" eaLnBrk="0" fontAlgn="base" hangingPunct="0">
      <a:spcBef>
        <a:spcPct val="0"/>
      </a:spcBef>
      <a:spcAft>
        <a:spcPct val="0"/>
      </a:spcAft>
      <a:defRPr kern="1200">
        <a:solidFill>
          <a:schemeClr val="tx1"/>
        </a:solidFill>
        <a:latin typeface="Arial Black" pitchFamily="34" charset="0"/>
        <a:ea typeface="+mn-ea"/>
        <a:cs typeface="+mn-cs"/>
      </a:defRPr>
    </a:lvl4pPr>
    <a:lvl5pPr marL="1828800" algn="l" rtl="0" eaLnBrk="0" fontAlgn="base" hangingPunct="0">
      <a:spcBef>
        <a:spcPct val="0"/>
      </a:spcBef>
      <a:spcAft>
        <a:spcPct val="0"/>
      </a:spcAft>
      <a:defRPr kern="1200">
        <a:solidFill>
          <a:schemeClr val="tx1"/>
        </a:solidFill>
        <a:latin typeface="Arial Black" pitchFamily="34" charset="0"/>
        <a:ea typeface="+mn-ea"/>
        <a:cs typeface="+mn-cs"/>
      </a:defRPr>
    </a:lvl5pPr>
    <a:lvl6pPr marL="2286000" algn="l" defTabSz="914400" rtl="0" eaLnBrk="1" latinLnBrk="0" hangingPunct="1">
      <a:defRPr kern="1200">
        <a:solidFill>
          <a:schemeClr val="tx1"/>
        </a:solidFill>
        <a:latin typeface="Arial Black" pitchFamily="34" charset="0"/>
        <a:ea typeface="+mn-ea"/>
        <a:cs typeface="+mn-cs"/>
      </a:defRPr>
    </a:lvl6pPr>
    <a:lvl7pPr marL="2743200" algn="l" defTabSz="914400" rtl="0" eaLnBrk="1" latinLnBrk="0" hangingPunct="1">
      <a:defRPr kern="1200">
        <a:solidFill>
          <a:schemeClr val="tx1"/>
        </a:solidFill>
        <a:latin typeface="Arial Black" pitchFamily="34" charset="0"/>
        <a:ea typeface="+mn-ea"/>
        <a:cs typeface="+mn-cs"/>
      </a:defRPr>
    </a:lvl7pPr>
    <a:lvl8pPr marL="3200400" algn="l" defTabSz="914400" rtl="0" eaLnBrk="1" latinLnBrk="0" hangingPunct="1">
      <a:defRPr kern="1200">
        <a:solidFill>
          <a:schemeClr val="tx1"/>
        </a:solidFill>
        <a:latin typeface="Arial Black" pitchFamily="34" charset="0"/>
        <a:ea typeface="+mn-ea"/>
        <a:cs typeface="+mn-cs"/>
      </a:defRPr>
    </a:lvl8pPr>
    <a:lvl9pPr marL="3657600" algn="l" defTabSz="914400" rtl="0" eaLnBrk="1" latinLnBrk="0" hangingPunct="1">
      <a:defRPr kern="1200">
        <a:solidFill>
          <a:schemeClr val="tx1"/>
        </a:solidFill>
        <a:latin typeface="Arial Black" pitchFamily="34"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webPr allowPng="1" imgSz="1024x768" encoding="windows-1252"/>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varScale="1">
        <p:scale>
          <a:sx n="38" d="100"/>
          <a:sy n="38" d="100"/>
        </p:scale>
        <p:origin x="-1398" y="-108"/>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2084388" y="296863"/>
            <a:ext cx="6823075" cy="5353050"/>
            <a:chOff x="1313" y="187"/>
            <a:chExt cx="4298" cy="3372"/>
          </a:xfrm>
        </p:grpSpPr>
        <p:grpSp>
          <p:nvGrpSpPr>
            <p:cNvPr id="5" name="Group 3"/>
            <p:cNvGrpSpPr>
              <a:grpSpLocks/>
            </p:cNvGrpSpPr>
            <p:nvPr/>
          </p:nvGrpSpPr>
          <p:grpSpPr bwMode="auto">
            <a:xfrm>
              <a:off x="2194" y="601"/>
              <a:ext cx="596" cy="447"/>
              <a:chOff x="0" y="0"/>
              <a:chExt cx="768" cy="576"/>
            </a:xfrm>
          </p:grpSpPr>
          <p:sp>
            <p:nvSpPr>
              <p:cNvPr id="135" name="Oval 4"/>
              <p:cNvSpPr>
                <a:spLocks noChangeArrowheads="1"/>
              </p:cNvSpPr>
              <p:nvPr/>
            </p:nvSpPr>
            <p:spPr bwMode="hidden">
              <a:xfrm>
                <a:off x="0" y="0"/>
                <a:ext cx="768" cy="576"/>
              </a:xfrm>
              <a:prstGeom prst="ellipse">
                <a:avLst/>
              </a:prstGeom>
              <a:gradFill rotWithShape="0">
                <a:gsLst>
                  <a:gs pos="0">
                    <a:schemeClr val="bg2"/>
                  </a:gs>
                  <a:gs pos="100000">
                    <a:schemeClr val="bg1"/>
                  </a:gs>
                </a:gsLst>
                <a:path path="shape">
                  <a:fillToRect l="50000" t="50000" r="50000" b="50000"/>
                </a:path>
              </a:gradFill>
              <a:ln w="9525">
                <a:noFill/>
                <a:round/>
                <a:headEnd/>
                <a:tailEnd/>
              </a:ln>
              <a:effectLst/>
            </p:spPr>
            <p:txBody>
              <a:bodyPr wrap="none" anchor="ctr"/>
              <a:lstStyle/>
              <a:p>
                <a:endParaRPr lang="en-US"/>
              </a:p>
            </p:txBody>
          </p:sp>
          <p:sp>
            <p:nvSpPr>
              <p:cNvPr id="136" name="Oval 5"/>
              <p:cNvSpPr>
                <a:spLocks noChangeArrowheads="1"/>
              </p:cNvSpPr>
              <p:nvPr/>
            </p:nvSpPr>
            <p:spPr bwMode="hidden">
              <a:xfrm>
                <a:off x="276" y="252"/>
                <a:ext cx="185" cy="108"/>
              </a:xfrm>
              <a:prstGeom prst="ellipse">
                <a:avLst/>
              </a:prstGeom>
              <a:gradFill rotWithShape="0">
                <a:gsLst>
                  <a:gs pos="0">
                    <a:schemeClr val="accent1"/>
                  </a:gs>
                  <a:gs pos="100000">
                    <a:schemeClr val="bg2"/>
                  </a:gs>
                </a:gsLst>
                <a:path path="shape">
                  <a:fillToRect l="50000" t="50000" r="50000" b="50000"/>
                </a:path>
              </a:gradFill>
              <a:ln w="9525">
                <a:noFill/>
                <a:round/>
                <a:headEnd/>
                <a:tailEnd/>
              </a:ln>
              <a:effectLst/>
            </p:spPr>
            <p:txBody>
              <a:bodyPr wrap="none" anchor="ctr"/>
              <a:lstStyle/>
              <a:p>
                <a:endParaRPr lang="en-US"/>
              </a:p>
            </p:txBody>
          </p:sp>
        </p:grpSp>
        <p:grpSp>
          <p:nvGrpSpPr>
            <p:cNvPr id="6" name="Group 6"/>
            <p:cNvGrpSpPr>
              <a:grpSpLocks/>
            </p:cNvGrpSpPr>
            <p:nvPr/>
          </p:nvGrpSpPr>
          <p:grpSpPr bwMode="auto">
            <a:xfrm>
              <a:off x="1312" y="187"/>
              <a:ext cx="4299" cy="3372"/>
              <a:chOff x="0" y="0"/>
              <a:chExt cx="5533" cy="4341"/>
            </a:xfrm>
          </p:grpSpPr>
          <p:grpSp>
            <p:nvGrpSpPr>
              <p:cNvPr id="22" name="Group 7"/>
              <p:cNvGrpSpPr>
                <a:grpSpLocks/>
              </p:cNvGrpSpPr>
              <p:nvPr/>
            </p:nvGrpSpPr>
            <p:grpSpPr bwMode="auto">
              <a:xfrm>
                <a:off x="0" y="0"/>
                <a:ext cx="5470" cy="4341"/>
                <a:chOff x="0" y="0"/>
                <a:chExt cx="5470" cy="4341"/>
              </a:xfrm>
            </p:grpSpPr>
            <p:grpSp>
              <p:nvGrpSpPr>
                <p:cNvPr id="33" name="Group 8"/>
                <p:cNvGrpSpPr>
                  <a:grpSpLocks/>
                </p:cNvGrpSpPr>
                <p:nvPr/>
              </p:nvGrpSpPr>
              <p:grpSpPr bwMode="auto">
                <a:xfrm>
                  <a:off x="1339" y="786"/>
                  <a:ext cx="2919" cy="2151"/>
                  <a:chOff x="1265" y="814"/>
                  <a:chExt cx="2919" cy="2151"/>
                </a:xfrm>
              </p:grpSpPr>
              <p:sp>
                <p:nvSpPr>
                  <p:cNvPr id="133" name="Oval 9"/>
                  <p:cNvSpPr>
                    <a:spLocks noChangeArrowheads="1"/>
                  </p:cNvSpPr>
                  <p:nvPr/>
                </p:nvSpPr>
                <p:spPr bwMode="hidden">
                  <a:xfrm>
                    <a:off x="1265" y="814"/>
                    <a:ext cx="2919" cy="2151"/>
                  </a:xfrm>
                  <a:prstGeom prst="ellipse">
                    <a:avLst/>
                  </a:prstGeom>
                  <a:gradFill rotWithShape="0">
                    <a:gsLst>
                      <a:gs pos="0">
                        <a:schemeClr val="bg2"/>
                      </a:gs>
                      <a:gs pos="100000">
                        <a:schemeClr val="bg1"/>
                      </a:gs>
                    </a:gsLst>
                    <a:path path="shape">
                      <a:fillToRect l="50000" t="50000" r="50000" b="50000"/>
                    </a:path>
                  </a:gradFill>
                  <a:ln w="9525">
                    <a:noFill/>
                    <a:round/>
                    <a:headEnd/>
                    <a:tailEnd/>
                  </a:ln>
                  <a:effectLst/>
                </p:spPr>
                <p:txBody>
                  <a:bodyPr wrap="none" anchor="ctr"/>
                  <a:lstStyle/>
                  <a:p>
                    <a:endParaRPr lang="en-US"/>
                  </a:p>
                </p:txBody>
              </p:sp>
              <p:sp>
                <p:nvSpPr>
                  <p:cNvPr id="134" name="Oval 10"/>
                  <p:cNvSpPr>
                    <a:spLocks noChangeArrowheads="1"/>
                  </p:cNvSpPr>
                  <p:nvPr/>
                </p:nvSpPr>
                <p:spPr bwMode="hidden">
                  <a:xfrm>
                    <a:off x="2380" y="1601"/>
                    <a:ext cx="579" cy="406"/>
                  </a:xfrm>
                  <a:prstGeom prst="ellipse">
                    <a:avLst/>
                  </a:prstGeom>
                  <a:gradFill rotWithShape="0">
                    <a:gsLst>
                      <a:gs pos="0">
                        <a:schemeClr val="accent2"/>
                      </a:gs>
                      <a:gs pos="100000">
                        <a:schemeClr val="bg2"/>
                      </a:gs>
                    </a:gsLst>
                    <a:path path="shape">
                      <a:fillToRect l="50000" t="50000" r="50000" b="50000"/>
                    </a:path>
                  </a:gradFill>
                  <a:ln w="9525">
                    <a:noFill/>
                    <a:round/>
                    <a:headEnd/>
                    <a:tailEnd/>
                  </a:ln>
                  <a:effectLst/>
                </p:spPr>
                <p:txBody>
                  <a:bodyPr wrap="none" anchor="ctr"/>
                  <a:lstStyle/>
                  <a:p>
                    <a:endParaRPr lang="en-US"/>
                  </a:p>
                </p:txBody>
              </p:sp>
            </p:grpSp>
            <p:grpSp>
              <p:nvGrpSpPr>
                <p:cNvPr id="34" name="Group 11"/>
                <p:cNvGrpSpPr>
                  <a:grpSpLocks/>
                </p:cNvGrpSpPr>
                <p:nvPr/>
              </p:nvGrpSpPr>
              <p:grpSpPr bwMode="auto">
                <a:xfrm>
                  <a:off x="0" y="0"/>
                  <a:ext cx="5470" cy="4341"/>
                  <a:chOff x="0" y="0"/>
                  <a:chExt cx="5470" cy="4341"/>
                </a:xfrm>
              </p:grpSpPr>
              <p:grpSp>
                <p:nvGrpSpPr>
                  <p:cNvPr id="35" name="Group 12"/>
                  <p:cNvGrpSpPr>
                    <a:grpSpLocks/>
                  </p:cNvGrpSpPr>
                  <p:nvPr/>
                </p:nvGrpSpPr>
                <p:grpSpPr bwMode="auto">
                  <a:xfrm>
                    <a:off x="3545" y="1502"/>
                    <a:ext cx="1258" cy="2327"/>
                    <a:chOff x="3471" y="1530"/>
                    <a:chExt cx="1258" cy="2327"/>
                  </a:xfrm>
                </p:grpSpPr>
                <p:sp>
                  <p:nvSpPr>
                    <p:cNvPr id="131" name="Freeform 13"/>
                    <p:cNvSpPr>
                      <a:spLocks/>
                    </p:cNvSpPr>
                    <p:nvPr/>
                  </p:nvSpPr>
                  <p:spPr bwMode="hidden">
                    <a:xfrm rot="2711884">
                      <a:off x="2765" y="2236"/>
                      <a:ext cx="1724" cy="312"/>
                    </a:xfrm>
                    <a:custGeom>
                      <a:avLst/>
                      <a:gdLst>
                        <a:gd name="T0" fmla="*/ 0 w 2736"/>
                        <a:gd name="T1" fmla="*/ 193 h 504"/>
                        <a:gd name="T2" fmla="*/ 343 w 2736"/>
                        <a:gd name="T3" fmla="*/ 64 h 504"/>
                        <a:gd name="T4" fmla="*/ 705 w 2736"/>
                        <a:gd name="T5" fmla="*/ 9 h 504"/>
                        <a:gd name="T6" fmla="*/ 1086 w 2736"/>
                        <a:gd name="T7" fmla="*/ 9 h 504"/>
                        <a:gd name="T8" fmla="*/ 1080 w 2736"/>
                        <a:gd name="T9" fmla="*/ 40 h 504"/>
                        <a:gd name="T10" fmla="*/ 701 w 2736"/>
                        <a:gd name="T11" fmla="*/ 40 h 504"/>
                        <a:gd name="T12" fmla="*/ 260 w 2736"/>
                        <a:gd name="T13" fmla="*/ 112 h 504"/>
                        <a:gd name="T14" fmla="*/ 0 w 2736"/>
                        <a:gd name="T15" fmla="*/ 193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w="9525">
                      <a:noFill/>
                      <a:round/>
                      <a:headEnd/>
                      <a:tailEnd/>
                    </a:ln>
                    <a:effectLst/>
                  </p:spPr>
                  <p:txBody>
                    <a:bodyPr wrap="none" anchor="ctr"/>
                    <a:lstStyle/>
                    <a:p>
                      <a:endParaRPr lang="en-US"/>
                    </a:p>
                  </p:txBody>
                </p:sp>
                <p:sp>
                  <p:nvSpPr>
                    <p:cNvPr id="132" name="Freeform 14"/>
                    <p:cNvSpPr>
                      <a:spLocks/>
                    </p:cNvSpPr>
                    <p:nvPr/>
                  </p:nvSpPr>
                  <p:spPr bwMode="hidden">
                    <a:xfrm rot="2711884">
                      <a:off x="4021" y="3150"/>
                      <a:ext cx="925" cy="490"/>
                    </a:xfrm>
                    <a:custGeom>
                      <a:avLst/>
                      <a:gdLst>
                        <a:gd name="T0" fmla="*/ 2 w 1769"/>
                        <a:gd name="T1" fmla="*/ 3 h 791"/>
                        <a:gd name="T2" fmla="*/ 133 w 1769"/>
                        <a:gd name="T3" fmla="*/ 22 h 791"/>
                        <a:gd name="T4" fmla="*/ 316 w 1769"/>
                        <a:gd name="T5" fmla="*/ 77 h 791"/>
                        <a:gd name="T6" fmla="*/ 440 w 1769"/>
                        <a:gd name="T7" fmla="*/ 166 h 791"/>
                        <a:gd name="T8" fmla="*/ 480 w 1769"/>
                        <a:gd name="T9" fmla="*/ 234 h 791"/>
                        <a:gd name="T10" fmla="*/ 462 w 1769"/>
                        <a:gd name="T11" fmla="*/ 302 h 791"/>
                        <a:gd name="T12" fmla="*/ 435 w 1769"/>
                        <a:gd name="T13" fmla="*/ 243 h 791"/>
                        <a:gd name="T14" fmla="*/ 380 w 1769"/>
                        <a:gd name="T15" fmla="*/ 174 h 791"/>
                        <a:gd name="T16" fmla="*/ 303 w 1769"/>
                        <a:gd name="T17" fmla="*/ 113 h 791"/>
                        <a:gd name="T18" fmla="*/ 159 w 1769"/>
                        <a:gd name="T19" fmla="*/ 58 h 791"/>
                        <a:gd name="T20" fmla="*/ 0 w 1769"/>
                        <a:gd name="T21" fmla="*/ 29 h 791"/>
                        <a:gd name="T22" fmla="*/ 2 w 1769"/>
                        <a:gd name="T23" fmla="*/ 3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5400000" scaled="1"/>
                    </a:gradFill>
                    <a:ln w="9525" cap="flat" cmpd="sng">
                      <a:noFill/>
                      <a:prstDash val="solid"/>
                      <a:round/>
                      <a:headEnd type="none" w="med" len="med"/>
                      <a:tailEnd type="none" w="med" len="med"/>
                    </a:ln>
                    <a:effectLst/>
                  </p:spPr>
                  <p:txBody>
                    <a:bodyPr wrap="none" anchor="ctr"/>
                    <a:lstStyle/>
                    <a:p>
                      <a:endParaRPr lang="en-US"/>
                    </a:p>
                  </p:txBody>
                </p:sp>
              </p:grpSp>
              <p:grpSp>
                <p:nvGrpSpPr>
                  <p:cNvPr id="36" name="Group 15"/>
                  <p:cNvGrpSpPr>
                    <a:grpSpLocks/>
                  </p:cNvGrpSpPr>
                  <p:nvPr/>
                </p:nvGrpSpPr>
                <p:grpSpPr bwMode="auto">
                  <a:xfrm>
                    <a:off x="2938" y="1991"/>
                    <a:ext cx="2463" cy="1332"/>
                    <a:chOff x="2864" y="2019"/>
                    <a:chExt cx="2463" cy="1332"/>
                  </a:xfrm>
                </p:grpSpPr>
                <p:sp>
                  <p:nvSpPr>
                    <p:cNvPr id="129" name="Freeform 16"/>
                    <p:cNvSpPr>
                      <a:spLocks/>
                    </p:cNvSpPr>
                    <p:nvPr/>
                  </p:nvSpPr>
                  <p:spPr bwMode="hidden">
                    <a:xfrm rot="2104081">
                      <a:off x="2864" y="2019"/>
                      <a:ext cx="1814" cy="347"/>
                    </a:xfrm>
                    <a:custGeom>
                      <a:avLst/>
                      <a:gdLst>
                        <a:gd name="T0" fmla="*/ 0 w 2736"/>
                        <a:gd name="T1" fmla="*/ 239 h 504"/>
                        <a:gd name="T2" fmla="*/ 380 w 2736"/>
                        <a:gd name="T3" fmla="*/ 80 h 504"/>
                        <a:gd name="T4" fmla="*/ 781 w 2736"/>
                        <a:gd name="T5" fmla="*/ 12 h 504"/>
                        <a:gd name="T6" fmla="*/ 1203 w 2736"/>
                        <a:gd name="T7" fmla="*/ 12 h 504"/>
                        <a:gd name="T8" fmla="*/ 1195 w 2736"/>
                        <a:gd name="T9" fmla="*/ 49 h 504"/>
                        <a:gd name="T10" fmla="*/ 776 w 2736"/>
                        <a:gd name="T11" fmla="*/ 49 h 504"/>
                        <a:gd name="T12" fmla="*/ 288 w 2736"/>
                        <a:gd name="T13" fmla="*/ 138 h 504"/>
                        <a:gd name="T14" fmla="*/ 0 w 2736"/>
                        <a:gd name="T15" fmla="*/ 239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w="9525" cap="flat" cmpd="sng">
                      <a:noFill/>
                      <a:prstDash val="solid"/>
                      <a:round/>
                      <a:headEnd type="none" w="med" len="med"/>
                      <a:tailEnd type="none" w="med" len="med"/>
                    </a:ln>
                    <a:effectLst/>
                  </p:spPr>
                  <p:txBody>
                    <a:bodyPr wrap="none" anchor="ctr"/>
                    <a:lstStyle/>
                    <a:p>
                      <a:endParaRPr lang="en-US"/>
                    </a:p>
                  </p:txBody>
                </p:sp>
                <p:sp>
                  <p:nvSpPr>
                    <p:cNvPr id="130" name="Freeform 17"/>
                    <p:cNvSpPr>
                      <a:spLocks/>
                    </p:cNvSpPr>
                    <p:nvPr/>
                  </p:nvSpPr>
                  <p:spPr bwMode="hidden">
                    <a:xfrm rot="2104081">
                      <a:off x="4353" y="2806"/>
                      <a:ext cx="974" cy="545"/>
                    </a:xfrm>
                    <a:custGeom>
                      <a:avLst/>
                      <a:gdLst>
                        <a:gd name="T0" fmla="*/ 2 w 1769"/>
                        <a:gd name="T1" fmla="*/ 4 h 791"/>
                        <a:gd name="T2" fmla="*/ 147 w 1769"/>
                        <a:gd name="T3" fmla="*/ 27 h 791"/>
                        <a:gd name="T4" fmla="*/ 351 w 1769"/>
                        <a:gd name="T5" fmla="*/ 95 h 791"/>
                        <a:gd name="T6" fmla="*/ 488 w 1769"/>
                        <a:gd name="T7" fmla="*/ 205 h 791"/>
                        <a:gd name="T8" fmla="*/ 532 w 1769"/>
                        <a:gd name="T9" fmla="*/ 289 h 791"/>
                        <a:gd name="T10" fmla="*/ 512 w 1769"/>
                        <a:gd name="T11" fmla="*/ 373 h 791"/>
                        <a:gd name="T12" fmla="*/ 482 w 1769"/>
                        <a:gd name="T13" fmla="*/ 300 h 791"/>
                        <a:gd name="T14" fmla="*/ 421 w 1769"/>
                        <a:gd name="T15" fmla="*/ 216 h 791"/>
                        <a:gd name="T16" fmla="*/ 336 w 1769"/>
                        <a:gd name="T17" fmla="*/ 141 h 791"/>
                        <a:gd name="T18" fmla="*/ 176 w 1769"/>
                        <a:gd name="T19" fmla="*/ 72 h 791"/>
                        <a:gd name="T20" fmla="*/ 0 w 1769"/>
                        <a:gd name="T21" fmla="*/ 36 h 791"/>
                        <a:gd name="T22" fmla="*/ 2 w 1769"/>
                        <a:gd name="T23" fmla="*/ 4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0" scaled="1"/>
                    </a:gradFill>
                    <a:ln w="9525">
                      <a:noFill/>
                      <a:round/>
                      <a:headEnd/>
                      <a:tailEnd/>
                    </a:ln>
                    <a:effectLst/>
                  </p:spPr>
                  <p:txBody>
                    <a:bodyPr wrap="none" anchor="ctr"/>
                    <a:lstStyle/>
                    <a:p>
                      <a:endParaRPr lang="en-US"/>
                    </a:p>
                  </p:txBody>
                </p:sp>
              </p:grpSp>
              <p:grpSp>
                <p:nvGrpSpPr>
                  <p:cNvPr id="37" name="Group 18"/>
                  <p:cNvGrpSpPr>
                    <a:grpSpLocks/>
                  </p:cNvGrpSpPr>
                  <p:nvPr/>
                </p:nvGrpSpPr>
                <p:grpSpPr bwMode="auto">
                  <a:xfrm>
                    <a:off x="2971" y="1804"/>
                    <a:ext cx="2477" cy="1064"/>
                    <a:chOff x="2897" y="1832"/>
                    <a:chExt cx="2477" cy="1064"/>
                  </a:xfrm>
                </p:grpSpPr>
                <p:sp>
                  <p:nvSpPr>
                    <p:cNvPr id="127" name="Freeform 19"/>
                    <p:cNvSpPr>
                      <a:spLocks/>
                    </p:cNvSpPr>
                    <p:nvPr/>
                  </p:nvSpPr>
                  <p:spPr bwMode="hidden">
                    <a:xfrm rot="1582915">
                      <a:off x="2897" y="1832"/>
                      <a:ext cx="1736" cy="304"/>
                    </a:xfrm>
                    <a:custGeom>
                      <a:avLst/>
                      <a:gdLst>
                        <a:gd name="T0" fmla="*/ 0 w 2736"/>
                        <a:gd name="T1" fmla="*/ 183 h 504"/>
                        <a:gd name="T2" fmla="*/ 348 w 2736"/>
                        <a:gd name="T3" fmla="*/ 61 h 504"/>
                        <a:gd name="T4" fmla="*/ 715 w 2736"/>
                        <a:gd name="T5" fmla="*/ 8 h 504"/>
                        <a:gd name="T6" fmla="*/ 1101 w 2736"/>
                        <a:gd name="T7" fmla="*/ 8 h 504"/>
                        <a:gd name="T8" fmla="*/ 1095 w 2736"/>
                        <a:gd name="T9" fmla="*/ 37 h 504"/>
                        <a:gd name="T10" fmla="*/ 710 w 2736"/>
                        <a:gd name="T11" fmla="*/ 37 h 504"/>
                        <a:gd name="T12" fmla="*/ 263 w 2736"/>
                        <a:gd name="T13" fmla="*/ 106 h 504"/>
                        <a:gd name="T14" fmla="*/ 0 w 2736"/>
                        <a:gd name="T15" fmla="*/ 183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w="9525" cap="flat" cmpd="sng">
                      <a:noFill/>
                      <a:prstDash val="solid"/>
                      <a:round/>
                      <a:headEnd type="none" w="med" len="med"/>
                      <a:tailEnd type="none" w="med" len="med"/>
                    </a:ln>
                    <a:effectLst/>
                  </p:spPr>
                  <p:txBody>
                    <a:bodyPr wrap="none" anchor="ctr"/>
                    <a:lstStyle/>
                    <a:p>
                      <a:endParaRPr lang="en-US"/>
                    </a:p>
                  </p:txBody>
                </p:sp>
                <p:sp>
                  <p:nvSpPr>
                    <p:cNvPr id="128" name="Freeform 20"/>
                    <p:cNvSpPr>
                      <a:spLocks/>
                    </p:cNvSpPr>
                    <p:nvPr/>
                  </p:nvSpPr>
                  <p:spPr bwMode="hidden">
                    <a:xfrm rot="1582915">
                      <a:off x="4442" y="2420"/>
                      <a:ext cx="932" cy="476"/>
                    </a:xfrm>
                    <a:custGeom>
                      <a:avLst/>
                      <a:gdLst>
                        <a:gd name="T0" fmla="*/ 2 w 1769"/>
                        <a:gd name="T1" fmla="*/ 3 h 791"/>
                        <a:gd name="T2" fmla="*/ 135 w 1769"/>
                        <a:gd name="T3" fmla="*/ 20 h 791"/>
                        <a:gd name="T4" fmla="*/ 321 w 1769"/>
                        <a:gd name="T5" fmla="*/ 72 h 791"/>
                        <a:gd name="T6" fmla="*/ 447 w 1769"/>
                        <a:gd name="T7" fmla="*/ 156 h 791"/>
                        <a:gd name="T8" fmla="*/ 487 w 1769"/>
                        <a:gd name="T9" fmla="*/ 220 h 791"/>
                        <a:gd name="T10" fmla="*/ 469 w 1769"/>
                        <a:gd name="T11" fmla="*/ 285 h 791"/>
                        <a:gd name="T12" fmla="*/ 441 w 1769"/>
                        <a:gd name="T13" fmla="*/ 229 h 791"/>
                        <a:gd name="T14" fmla="*/ 386 w 1769"/>
                        <a:gd name="T15" fmla="*/ 164 h 791"/>
                        <a:gd name="T16" fmla="*/ 308 w 1769"/>
                        <a:gd name="T17" fmla="*/ 107 h 791"/>
                        <a:gd name="T18" fmla="*/ 161 w 1769"/>
                        <a:gd name="T19" fmla="*/ 55 h 791"/>
                        <a:gd name="T20" fmla="*/ 0 w 1769"/>
                        <a:gd name="T21" fmla="*/ 28 h 791"/>
                        <a:gd name="T22" fmla="*/ 2 w 1769"/>
                        <a:gd name="T23" fmla="*/ 3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0" scaled="1"/>
                    </a:gradFill>
                    <a:ln w="9525">
                      <a:noFill/>
                      <a:round/>
                      <a:headEnd/>
                      <a:tailEnd/>
                    </a:ln>
                    <a:effectLst/>
                  </p:spPr>
                  <p:txBody>
                    <a:bodyPr wrap="none" anchor="ctr"/>
                    <a:lstStyle/>
                    <a:p>
                      <a:endParaRPr lang="en-US"/>
                    </a:p>
                  </p:txBody>
                </p:sp>
              </p:grpSp>
              <p:grpSp>
                <p:nvGrpSpPr>
                  <p:cNvPr id="38" name="Group 21"/>
                  <p:cNvGrpSpPr>
                    <a:grpSpLocks/>
                  </p:cNvGrpSpPr>
                  <p:nvPr/>
                </p:nvGrpSpPr>
                <p:grpSpPr bwMode="auto">
                  <a:xfrm>
                    <a:off x="2998" y="1608"/>
                    <a:ext cx="2472" cy="927"/>
                    <a:chOff x="2924" y="1636"/>
                    <a:chExt cx="2472" cy="927"/>
                  </a:xfrm>
                </p:grpSpPr>
                <p:sp>
                  <p:nvSpPr>
                    <p:cNvPr id="125" name="Freeform 22"/>
                    <p:cNvSpPr>
                      <a:spLocks/>
                    </p:cNvSpPr>
                    <p:nvPr/>
                  </p:nvSpPr>
                  <p:spPr bwMode="hidden">
                    <a:xfrm rot="1080363">
                      <a:off x="2924" y="1636"/>
                      <a:ext cx="1677" cy="335"/>
                    </a:xfrm>
                    <a:custGeom>
                      <a:avLst/>
                      <a:gdLst>
                        <a:gd name="T0" fmla="*/ 0 w 2736"/>
                        <a:gd name="T1" fmla="*/ 223 h 504"/>
                        <a:gd name="T2" fmla="*/ 325 w 2736"/>
                        <a:gd name="T3" fmla="*/ 74 h 504"/>
                        <a:gd name="T4" fmla="*/ 667 w 2736"/>
                        <a:gd name="T5" fmla="*/ 11 h 504"/>
                        <a:gd name="T6" fmla="*/ 1028 w 2736"/>
                        <a:gd name="T7" fmla="*/ 11 h 504"/>
                        <a:gd name="T8" fmla="*/ 1022 w 2736"/>
                        <a:gd name="T9" fmla="*/ 45 h 504"/>
                        <a:gd name="T10" fmla="*/ 663 w 2736"/>
                        <a:gd name="T11" fmla="*/ 45 h 504"/>
                        <a:gd name="T12" fmla="*/ 246 w 2736"/>
                        <a:gd name="T13" fmla="*/ 129 h 504"/>
                        <a:gd name="T14" fmla="*/ 0 w 2736"/>
                        <a:gd name="T15" fmla="*/ 223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w="9525" cap="flat" cmpd="sng">
                      <a:noFill/>
                      <a:prstDash val="solid"/>
                      <a:round/>
                      <a:headEnd type="none" w="med" len="med"/>
                      <a:tailEnd type="none" w="med" len="med"/>
                    </a:ln>
                    <a:effectLst/>
                  </p:spPr>
                  <p:txBody>
                    <a:bodyPr wrap="none" anchor="ctr"/>
                    <a:lstStyle/>
                    <a:p>
                      <a:endParaRPr lang="en-US"/>
                    </a:p>
                  </p:txBody>
                </p:sp>
                <p:sp>
                  <p:nvSpPr>
                    <p:cNvPr id="126" name="Freeform 23"/>
                    <p:cNvSpPr>
                      <a:spLocks/>
                    </p:cNvSpPr>
                    <p:nvPr/>
                  </p:nvSpPr>
                  <p:spPr bwMode="hidden">
                    <a:xfrm rot="1080363">
                      <a:off x="4495" y="2037"/>
                      <a:ext cx="901" cy="526"/>
                    </a:xfrm>
                    <a:custGeom>
                      <a:avLst/>
                      <a:gdLst>
                        <a:gd name="T0" fmla="*/ 2 w 1769"/>
                        <a:gd name="T1" fmla="*/ 3 h 791"/>
                        <a:gd name="T2" fmla="*/ 126 w 1769"/>
                        <a:gd name="T3" fmla="*/ 25 h 791"/>
                        <a:gd name="T4" fmla="*/ 300 w 1769"/>
                        <a:gd name="T5" fmla="*/ 88 h 791"/>
                        <a:gd name="T6" fmla="*/ 418 w 1769"/>
                        <a:gd name="T7" fmla="*/ 191 h 791"/>
                        <a:gd name="T8" fmla="*/ 455 w 1769"/>
                        <a:gd name="T9" fmla="*/ 269 h 791"/>
                        <a:gd name="T10" fmla="*/ 438 w 1769"/>
                        <a:gd name="T11" fmla="*/ 348 h 791"/>
                        <a:gd name="T12" fmla="*/ 412 w 1769"/>
                        <a:gd name="T13" fmla="*/ 279 h 791"/>
                        <a:gd name="T14" fmla="*/ 360 w 1769"/>
                        <a:gd name="T15" fmla="*/ 201 h 791"/>
                        <a:gd name="T16" fmla="*/ 288 w 1769"/>
                        <a:gd name="T17" fmla="*/ 131 h 791"/>
                        <a:gd name="T18" fmla="*/ 151 w 1769"/>
                        <a:gd name="T19" fmla="*/ 67 h 791"/>
                        <a:gd name="T20" fmla="*/ 0 w 1769"/>
                        <a:gd name="T21" fmla="*/ 34 h 791"/>
                        <a:gd name="T22" fmla="*/ 2 w 1769"/>
                        <a:gd name="T23" fmla="*/ 3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0" scaled="1"/>
                    </a:gradFill>
                    <a:ln w="9525">
                      <a:noFill/>
                      <a:round/>
                      <a:headEnd/>
                      <a:tailEnd/>
                    </a:ln>
                    <a:effectLst/>
                  </p:spPr>
                  <p:txBody>
                    <a:bodyPr wrap="none" anchor="ctr"/>
                    <a:lstStyle/>
                    <a:p>
                      <a:endParaRPr lang="en-US"/>
                    </a:p>
                  </p:txBody>
                </p:sp>
              </p:grpSp>
              <p:grpSp>
                <p:nvGrpSpPr>
                  <p:cNvPr id="39" name="Group 24"/>
                  <p:cNvGrpSpPr>
                    <a:grpSpLocks/>
                  </p:cNvGrpSpPr>
                  <p:nvPr/>
                </p:nvGrpSpPr>
                <p:grpSpPr bwMode="auto">
                  <a:xfrm>
                    <a:off x="3032" y="1386"/>
                    <a:ext cx="2342" cy="657"/>
                    <a:chOff x="2958" y="1414"/>
                    <a:chExt cx="2342" cy="657"/>
                  </a:xfrm>
                </p:grpSpPr>
                <p:sp>
                  <p:nvSpPr>
                    <p:cNvPr id="123" name="Freeform 25"/>
                    <p:cNvSpPr>
                      <a:spLocks/>
                    </p:cNvSpPr>
                    <p:nvPr/>
                  </p:nvSpPr>
                  <p:spPr bwMode="hidden">
                    <a:xfrm rot="463793">
                      <a:off x="2958" y="1414"/>
                      <a:ext cx="1545" cy="312"/>
                    </a:xfrm>
                    <a:custGeom>
                      <a:avLst/>
                      <a:gdLst>
                        <a:gd name="T0" fmla="*/ 0 w 2736"/>
                        <a:gd name="T1" fmla="*/ 193 h 504"/>
                        <a:gd name="T2" fmla="*/ 276 w 2736"/>
                        <a:gd name="T3" fmla="*/ 64 h 504"/>
                        <a:gd name="T4" fmla="*/ 566 w 2736"/>
                        <a:gd name="T5" fmla="*/ 9 h 504"/>
                        <a:gd name="T6" fmla="*/ 872 w 2736"/>
                        <a:gd name="T7" fmla="*/ 9 h 504"/>
                        <a:gd name="T8" fmla="*/ 867 w 2736"/>
                        <a:gd name="T9" fmla="*/ 40 h 504"/>
                        <a:gd name="T10" fmla="*/ 562 w 2736"/>
                        <a:gd name="T11" fmla="*/ 40 h 504"/>
                        <a:gd name="T12" fmla="*/ 208 w 2736"/>
                        <a:gd name="T13" fmla="*/ 112 h 504"/>
                        <a:gd name="T14" fmla="*/ 0 w 2736"/>
                        <a:gd name="T15" fmla="*/ 193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w="9525" cap="flat" cmpd="sng">
                      <a:noFill/>
                      <a:prstDash val="solid"/>
                      <a:round/>
                      <a:headEnd type="none" w="med" len="med"/>
                      <a:tailEnd type="none" w="med" len="med"/>
                    </a:ln>
                    <a:effectLst/>
                  </p:spPr>
                  <p:txBody>
                    <a:bodyPr wrap="none" anchor="ctr"/>
                    <a:lstStyle/>
                    <a:p>
                      <a:endParaRPr lang="en-US"/>
                    </a:p>
                  </p:txBody>
                </p:sp>
                <p:sp>
                  <p:nvSpPr>
                    <p:cNvPr id="124" name="Freeform 26"/>
                    <p:cNvSpPr>
                      <a:spLocks/>
                    </p:cNvSpPr>
                    <p:nvPr/>
                  </p:nvSpPr>
                  <p:spPr bwMode="hidden">
                    <a:xfrm rot="463793">
                      <a:off x="4470" y="1582"/>
                      <a:ext cx="830" cy="489"/>
                    </a:xfrm>
                    <a:custGeom>
                      <a:avLst/>
                      <a:gdLst>
                        <a:gd name="T0" fmla="*/ 1 w 1769"/>
                        <a:gd name="T1" fmla="*/ 3 h 791"/>
                        <a:gd name="T2" fmla="*/ 107 w 1769"/>
                        <a:gd name="T3" fmla="*/ 22 h 791"/>
                        <a:gd name="T4" fmla="*/ 255 w 1769"/>
                        <a:gd name="T5" fmla="*/ 77 h 791"/>
                        <a:gd name="T6" fmla="*/ 355 w 1769"/>
                        <a:gd name="T7" fmla="*/ 165 h 791"/>
                        <a:gd name="T8" fmla="*/ 387 w 1769"/>
                        <a:gd name="T9" fmla="*/ 232 h 791"/>
                        <a:gd name="T10" fmla="*/ 372 w 1769"/>
                        <a:gd name="T11" fmla="*/ 301 h 791"/>
                        <a:gd name="T12" fmla="*/ 350 w 1769"/>
                        <a:gd name="T13" fmla="*/ 242 h 791"/>
                        <a:gd name="T14" fmla="*/ 306 w 1769"/>
                        <a:gd name="T15" fmla="*/ 174 h 791"/>
                        <a:gd name="T16" fmla="*/ 244 w 1769"/>
                        <a:gd name="T17" fmla="*/ 113 h 791"/>
                        <a:gd name="T18" fmla="*/ 128 w 1769"/>
                        <a:gd name="T19" fmla="*/ 58 h 791"/>
                        <a:gd name="T20" fmla="*/ 0 w 1769"/>
                        <a:gd name="T21" fmla="*/ 29 h 791"/>
                        <a:gd name="T22" fmla="*/ 1 w 1769"/>
                        <a:gd name="T23" fmla="*/ 3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0" scaled="1"/>
                    </a:gradFill>
                    <a:ln w="9525">
                      <a:noFill/>
                      <a:round/>
                      <a:headEnd/>
                      <a:tailEnd/>
                    </a:ln>
                    <a:effectLst/>
                  </p:spPr>
                  <p:txBody>
                    <a:bodyPr wrap="none" anchor="ctr"/>
                    <a:lstStyle/>
                    <a:p>
                      <a:endParaRPr lang="en-US"/>
                    </a:p>
                  </p:txBody>
                </p:sp>
              </p:grpSp>
              <p:grpSp>
                <p:nvGrpSpPr>
                  <p:cNvPr id="40" name="Group 27"/>
                  <p:cNvGrpSpPr>
                    <a:grpSpLocks/>
                  </p:cNvGrpSpPr>
                  <p:nvPr/>
                </p:nvGrpSpPr>
                <p:grpSpPr bwMode="auto">
                  <a:xfrm>
                    <a:off x="3057" y="1241"/>
                    <a:ext cx="2150" cy="343"/>
                    <a:chOff x="2983" y="1269"/>
                    <a:chExt cx="2150" cy="343"/>
                  </a:xfrm>
                </p:grpSpPr>
                <p:sp>
                  <p:nvSpPr>
                    <p:cNvPr id="121" name="Freeform 28"/>
                    <p:cNvSpPr>
                      <a:spLocks/>
                    </p:cNvSpPr>
                    <p:nvPr/>
                  </p:nvSpPr>
                  <p:spPr bwMode="hidden">
                    <a:xfrm rot="-84182">
                      <a:off x="2983" y="1289"/>
                      <a:ext cx="1404" cy="219"/>
                    </a:xfrm>
                    <a:custGeom>
                      <a:avLst/>
                      <a:gdLst>
                        <a:gd name="T0" fmla="*/ 0 w 2736"/>
                        <a:gd name="T1" fmla="*/ 95 h 504"/>
                        <a:gd name="T2" fmla="*/ 227 w 2736"/>
                        <a:gd name="T3" fmla="*/ 32 h 504"/>
                        <a:gd name="T4" fmla="*/ 467 w 2736"/>
                        <a:gd name="T5" fmla="*/ 4 h 504"/>
                        <a:gd name="T6" fmla="*/ 720 w 2736"/>
                        <a:gd name="T7" fmla="*/ 4 h 504"/>
                        <a:gd name="T8" fmla="*/ 716 w 2736"/>
                        <a:gd name="T9" fmla="*/ 20 h 504"/>
                        <a:gd name="T10" fmla="*/ 464 w 2736"/>
                        <a:gd name="T11" fmla="*/ 20 h 504"/>
                        <a:gd name="T12" fmla="*/ 172 w 2736"/>
                        <a:gd name="T13" fmla="*/ 55 h 504"/>
                        <a:gd name="T14" fmla="*/ 0 w 2736"/>
                        <a:gd name="T15" fmla="*/ 95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w="9525" cap="flat" cmpd="sng">
                      <a:noFill/>
                      <a:prstDash val="solid"/>
                      <a:round/>
                      <a:headEnd type="none" w="med" len="med"/>
                      <a:tailEnd type="none" w="med" len="med"/>
                    </a:ln>
                    <a:effectLst/>
                  </p:spPr>
                  <p:txBody>
                    <a:bodyPr wrap="none" anchor="ctr"/>
                    <a:lstStyle/>
                    <a:p>
                      <a:endParaRPr lang="en-US"/>
                    </a:p>
                  </p:txBody>
                </p:sp>
                <p:sp>
                  <p:nvSpPr>
                    <p:cNvPr id="122" name="Freeform 29"/>
                    <p:cNvSpPr>
                      <a:spLocks/>
                    </p:cNvSpPr>
                    <p:nvPr/>
                  </p:nvSpPr>
                  <p:spPr bwMode="hidden">
                    <a:xfrm rot="-84182">
                      <a:off x="4379" y="1269"/>
                      <a:ext cx="754" cy="343"/>
                    </a:xfrm>
                    <a:custGeom>
                      <a:avLst/>
                      <a:gdLst>
                        <a:gd name="T0" fmla="*/ 1 w 1769"/>
                        <a:gd name="T1" fmla="*/ 1 h 791"/>
                        <a:gd name="T2" fmla="*/ 88 w 1769"/>
                        <a:gd name="T3" fmla="*/ 10 h 791"/>
                        <a:gd name="T4" fmla="*/ 210 w 1769"/>
                        <a:gd name="T5" fmla="*/ 38 h 791"/>
                        <a:gd name="T6" fmla="*/ 293 w 1769"/>
                        <a:gd name="T7" fmla="*/ 81 h 791"/>
                        <a:gd name="T8" fmla="*/ 319 w 1769"/>
                        <a:gd name="T9" fmla="*/ 114 h 791"/>
                        <a:gd name="T10" fmla="*/ 307 w 1769"/>
                        <a:gd name="T11" fmla="*/ 148 h 791"/>
                        <a:gd name="T12" fmla="*/ 289 w 1769"/>
                        <a:gd name="T13" fmla="*/ 119 h 791"/>
                        <a:gd name="T14" fmla="*/ 252 w 1769"/>
                        <a:gd name="T15" fmla="*/ 85 h 791"/>
                        <a:gd name="T16" fmla="*/ 202 w 1769"/>
                        <a:gd name="T17" fmla="*/ 56 h 791"/>
                        <a:gd name="T18" fmla="*/ 106 w 1769"/>
                        <a:gd name="T19" fmla="*/ 29 h 791"/>
                        <a:gd name="T20" fmla="*/ 0 w 1769"/>
                        <a:gd name="T21" fmla="*/ 14 h 791"/>
                        <a:gd name="T22" fmla="*/ 1 w 1769"/>
                        <a:gd name="T23" fmla="*/ 1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0" scaled="1"/>
                    </a:gradFill>
                    <a:ln w="9525">
                      <a:noFill/>
                      <a:round/>
                      <a:headEnd/>
                      <a:tailEnd/>
                    </a:ln>
                    <a:effectLst/>
                  </p:spPr>
                  <p:txBody>
                    <a:bodyPr wrap="none" anchor="ctr"/>
                    <a:lstStyle/>
                    <a:p>
                      <a:endParaRPr lang="en-US"/>
                    </a:p>
                  </p:txBody>
                </p:sp>
              </p:grpSp>
              <p:grpSp>
                <p:nvGrpSpPr>
                  <p:cNvPr id="41" name="Group 30"/>
                  <p:cNvGrpSpPr>
                    <a:grpSpLocks/>
                  </p:cNvGrpSpPr>
                  <p:nvPr/>
                </p:nvGrpSpPr>
                <p:grpSpPr bwMode="auto">
                  <a:xfrm>
                    <a:off x="3012" y="889"/>
                    <a:ext cx="1879" cy="427"/>
                    <a:chOff x="2938" y="917"/>
                    <a:chExt cx="1879" cy="427"/>
                  </a:xfrm>
                </p:grpSpPr>
                <p:sp>
                  <p:nvSpPr>
                    <p:cNvPr id="119" name="Freeform 31"/>
                    <p:cNvSpPr>
                      <a:spLocks/>
                    </p:cNvSpPr>
                    <p:nvPr/>
                  </p:nvSpPr>
                  <p:spPr bwMode="hidden">
                    <a:xfrm rot="-802576">
                      <a:off x="2938" y="1129"/>
                      <a:ext cx="1233" cy="215"/>
                    </a:xfrm>
                    <a:custGeom>
                      <a:avLst/>
                      <a:gdLst>
                        <a:gd name="T0" fmla="*/ 0 w 2736"/>
                        <a:gd name="T1" fmla="*/ 92 h 504"/>
                        <a:gd name="T2" fmla="*/ 175 w 2736"/>
                        <a:gd name="T3" fmla="*/ 31 h 504"/>
                        <a:gd name="T4" fmla="*/ 361 w 2736"/>
                        <a:gd name="T5" fmla="*/ 4 h 504"/>
                        <a:gd name="T6" fmla="*/ 556 w 2736"/>
                        <a:gd name="T7" fmla="*/ 4 h 504"/>
                        <a:gd name="T8" fmla="*/ 553 w 2736"/>
                        <a:gd name="T9" fmla="*/ 19 h 504"/>
                        <a:gd name="T10" fmla="*/ 358 w 2736"/>
                        <a:gd name="T11" fmla="*/ 19 h 504"/>
                        <a:gd name="T12" fmla="*/ 133 w 2736"/>
                        <a:gd name="T13" fmla="*/ 53 h 504"/>
                        <a:gd name="T14" fmla="*/ 0 w 2736"/>
                        <a:gd name="T15" fmla="*/ 92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w="9525" cap="flat" cmpd="sng">
                      <a:noFill/>
                      <a:prstDash val="solid"/>
                      <a:round/>
                      <a:headEnd type="none" w="med" len="med"/>
                      <a:tailEnd type="none" w="med" len="med"/>
                    </a:ln>
                    <a:effectLst/>
                  </p:spPr>
                  <p:txBody>
                    <a:bodyPr wrap="none" anchor="ctr"/>
                    <a:lstStyle/>
                    <a:p>
                      <a:endParaRPr lang="en-US"/>
                    </a:p>
                  </p:txBody>
                </p:sp>
                <p:sp>
                  <p:nvSpPr>
                    <p:cNvPr id="120" name="Freeform 32"/>
                    <p:cNvSpPr>
                      <a:spLocks/>
                    </p:cNvSpPr>
                    <p:nvPr/>
                  </p:nvSpPr>
                  <p:spPr bwMode="hidden">
                    <a:xfrm rot="-802576">
                      <a:off x="4155" y="917"/>
                      <a:ext cx="662" cy="338"/>
                    </a:xfrm>
                    <a:custGeom>
                      <a:avLst/>
                      <a:gdLst>
                        <a:gd name="T0" fmla="*/ 1 w 1769"/>
                        <a:gd name="T1" fmla="*/ 1 h 791"/>
                        <a:gd name="T2" fmla="*/ 68 w 1769"/>
                        <a:gd name="T3" fmla="*/ 10 h 791"/>
                        <a:gd name="T4" fmla="*/ 162 w 1769"/>
                        <a:gd name="T5" fmla="*/ 36 h 791"/>
                        <a:gd name="T6" fmla="*/ 226 w 1769"/>
                        <a:gd name="T7" fmla="*/ 79 h 791"/>
                        <a:gd name="T8" fmla="*/ 246 w 1769"/>
                        <a:gd name="T9" fmla="*/ 111 h 791"/>
                        <a:gd name="T10" fmla="*/ 237 w 1769"/>
                        <a:gd name="T11" fmla="*/ 144 h 791"/>
                        <a:gd name="T12" fmla="*/ 223 w 1769"/>
                        <a:gd name="T13" fmla="*/ 115 h 791"/>
                        <a:gd name="T14" fmla="*/ 195 w 1769"/>
                        <a:gd name="T15" fmla="*/ 83 h 791"/>
                        <a:gd name="T16" fmla="*/ 155 w 1769"/>
                        <a:gd name="T17" fmla="*/ 54 h 791"/>
                        <a:gd name="T18" fmla="*/ 81 w 1769"/>
                        <a:gd name="T19" fmla="*/ 28 h 791"/>
                        <a:gd name="T20" fmla="*/ 0 w 1769"/>
                        <a:gd name="T21" fmla="*/ 14 h 791"/>
                        <a:gd name="T22" fmla="*/ 1 w 1769"/>
                        <a:gd name="T23" fmla="*/ 1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0" scaled="1"/>
                    </a:gradFill>
                    <a:ln w="9525">
                      <a:noFill/>
                      <a:round/>
                      <a:headEnd/>
                      <a:tailEnd/>
                    </a:ln>
                    <a:effectLst/>
                  </p:spPr>
                  <p:txBody>
                    <a:bodyPr wrap="none" anchor="ctr"/>
                    <a:lstStyle/>
                    <a:p>
                      <a:endParaRPr lang="en-US"/>
                    </a:p>
                  </p:txBody>
                </p:sp>
              </p:grpSp>
              <p:grpSp>
                <p:nvGrpSpPr>
                  <p:cNvPr id="42" name="Group 33"/>
                  <p:cNvGrpSpPr>
                    <a:grpSpLocks/>
                  </p:cNvGrpSpPr>
                  <p:nvPr/>
                </p:nvGrpSpPr>
                <p:grpSpPr bwMode="auto">
                  <a:xfrm>
                    <a:off x="711" y="1625"/>
                    <a:ext cx="1257" cy="2326"/>
                    <a:chOff x="637" y="1653"/>
                    <a:chExt cx="1257" cy="2326"/>
                  </a:xfrm>
                </p:grpSpPr>
                <p:sp>
                  <p:nvSpPr>
                    <p:cNvPr id="117" name="Freeform 34"/>
                    <p:cNvSpPr>
                      <a:spLocks/>
                    </p:cNvSpPr>
                    <p:nvPr/>
                  </p:nvSpPr>
                  <p:spPr bwMode="hidden">
                    <a:xfrm rot="18888116" flipH="1">
                      <a:off x="876" y="2359"/>
                      <a:ext cx="1724" cy="312"/>
                    </a:xfrm>
                    <a:custGeom>
                      <a:avLst/>
                      <a:gdLst>
                        <a:gd name="T0" fmla="*/ 0 w 2736"/>
                        <a:gd name="T1" fmla="*/ 193 h 504"/>
                        <a:gd name="T2" fmla="*/ 343 w 2736"/>
                        <a:gd name="T3" fmla="*/ 64 h 504"/>
                        <a:gd name="T4" fmla="*/ 705 w 2736"/>
                        <a:gd name="T5" fmla="*/ 9 h 504"/>
                        <a:gd name="T6" fmla="*/ 1086 w 2736"/>
                        <a:gd name="T7" fmla="*/ 9 h 504"/>
                        <a:gd name="T8" fmla="*/ 1080 w 2736"/>
                        <a:gd name="T9" fmla="*/ 40 h 504"/>
                        <a:gd name="T10" fmla="*/ 701 w 2736"/>
                        <a:gd name="T11" fmla="*/ 40 h 504"/>
                        <a:gd name="T12" fmla="*/ 260 w 2736"/>
                        <a:gd name="T13" fmla="*/ 112 h 504"/>
                        <a:gd name="T14" fmla="*/ 0 w 2736"/>
                        <a:gd name="T15" fmla="*/ 193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w="9525" cap="flat" cmpd="sng">
                      <a:noFill/>
                      <a:prstDash val="solid"/>
                      <a:round/>
                      <a:headEnd type="none" w="med" len="med"/>
                      <a:tailEnd type="none" w="med" len="med"/>
                    </a:ln>
                    <a:effectLst/>
                  </p:spPr>
                  <p:txBody>
                    <a:bodyPr wrap="none" anchor="ctr"/>
                    <a:lstStyle/>
                    <a:p>
                      <a:endParaRPr lang="en-US"/>
                    </a:p>
                  </p:txBody>
                </p:sp>
                <p:sp>
                  <p:nvSpPr>
                    <p:cNvPr id="118" name="Freeform 35"/>
                    <p:cNvSpPr>
                      <a:spLocks/>
                    </p:cNvSpPr>
                    <p:nvPr/>
                  </p:nvSpPr>
                  <p:spPr bwMode="hidden">
                    <a:xfrm rot="18888116" flipH="1">
                      <a:off x="419" y="3272"/>
                      <a:ext cx="925" cy="490"/>
                    </a:xfrm>
                    <a:custGeom>
                      <a:avLst/>
                      <a:gdLst>
                        <a:gd name="T0" fmla="*/ 2 w 1769"/>
                        <a:gd name="T1" fmla="*/ 3 h 791"/>
                        <a:gd name="T2" fmla="*/ 133 w 1769"/>
                        <a:gd name="T3" fmla="*/ 22 h 791"/>
                        <a:gd name="T4" fmla="*/ 316 w 1769"/>
                        <a:gd name="T5" fmla="*/ 77 h 791"/>
                        <a:gd name="T6" fmla="*/ 440 w 1769"/>
                        <a:gd name="T7" fmla="*/ 166 h 791"/>
                        <a:gd name="T8" fmla="*/ 480 w 1769"/>
                        <a:gd name="T9" fmla="*/ 234 h 791"/>
                        <a:gd name="T10" fmla="*/ 462 w 1769"/>
                        <a:gd name="T11" fmla="*/ 302 h 791"/>
                        <a:gd name="T12" fmla="*/ 435 w 1769"/>
                        <a:gd name="T13" fmla="*/ 243 h 791"/>
                        <a:gd name="T14" fmla="*/ 380 w 1769"/>
                        <a:gd name="T15" fmla="*/ 174 h 791"/>
                        <a:gd name="T16" fmla="*/ 303 w 1769"/>
                        <a:gd name="T17" fmla="*/ 113 h 791"/>
                        <a:gd name="T18" fmla="*/ 159 w 1769"/>
                        <a:gd name="T19" fmla="*/ 58 h 791"/>
                        <a:gd name="T20" fmla="*/ 0 w 1769"/>
                        <a:gd name="T21" fmla="*/ 29 h 791"/>
                        <a:gd name="T22" fmla="*/ 2 w 1769"/>
                        <a:gd name="T23" fmla="*/ 3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5400000" scaled="1"/>
                    </a:gradFill>
                    <a:ln w="9525" cap="flat" cmpd="sng">
                      <a:noFill/>
                      <a:prstDash val="solid"/>
                      <a:round/>
                      <a:headEnd type="none" w="med" len="med"/>
                      <a:tailEnd type="none" w="med" len="med"/>
                    </a:ln>
                    <a:effectLst/>
                  </p:spPr>
                  <p:txBody>
                    <a:bodyPr wrap="none" anchor="ctr"/>
                    <a:lstStyle/>
                    <a:p>
                      <a:endParaRPr lang="en-US"/>
                    </a:p>
                  </p:txBody>
                </p:sp>
              </p:grpSp>
              <p:grpSp>
                <p:nvGrpSpPr>
                  <p:cNvPr id="43" name="Group 36"/>
                  <p:cNvGrpSpPr>
                    <a:grpSpLocks/>
                  </p:cNvGrpSpPr>
                  <p:nvPr/>
                </p:nvGrpSpPr>
                <p:grpSpPr bwMode="auto">
                  <a:xfrm>
                    <a:off x="69" y="2168"/>
                    <a:ext cx="2463" cy="1332"/>
                    <a:chOff x="-5" y="2196"/>
                    <a:chExt cx="2463" cy="1332"/>
                  </a:xfrm>
                </p:grpSpPr>
                <p:sp>
                  <p:nvSpPr>
                    <p:cNvPr id="115" name="Freeform 37"/>
                    <p:cNvSpPr>
                      <a:spLocks/>
                    </p:cNvSpPr>
                    <p:nvPr/>
                  </p:nvSpPr>
                  <p:spPr bwMode="hidden">
                    <a:xfrm rot="19495919" flipH="1">
                      <a:off x="644" y="2196"/>
                      <a:ext cx="1814" cy="347"/>
                    </a:xfrm>
                    <a:custGeom>
                      <a:avLst/>
                      <a:gdLst>
                        <a:gd name="T0" fmla="*/ 0 w 2736"/>
                        <a:gd name="T1" fmla="*/ 239 h 504"/>
                        <a:gd name="T2" fmla="*/ 380 w 2736"/>
                        <a:gd name="T3" fmla="*/ 80 h 504"/>
                        <a:gd name="T4" fmla="*/ 781 w 2736"/>
                        <a:gd name="T5" fmla="*/ 12 h 504"/>
                        <a:gd name="T6" fmla="*/ 1203 w 2736"/>
                        <a:gd name="T7" fmla="*/ 12 h 504"/>
                        <a:gd name="T8" fmla="*/ 1195 w 2736"/>
                        <a:gd name="T9" fmla="*/ 49 h 504"/>
                        <a:gd name="T10" fmla="*/ 776 w 2736"/>
                        <a:gd name="T11" fmla="*/ 49 h 504"/>
                        <a:gd name="T12" fmla="*/ 288 w 2736"/>
                        <a:gd name="T13" fmla="*/ 138 h 504"/>
                        <a:gd name="T14" fmla="*/ 0 w 2736"/>
                        <a:gd name="T15" fmla="*/ 239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w="9525" cap="flat" cmpd="sng">
                      <a:noFill/>
                      <a:prstDash val="solid"/>
                      <a:round/>
                      <a:headEnd type="none" w="med" len="med"/>
                      <a:tailEnd type="none" w="med" len="med"/>
                    </a:ln>
                    <a:effectLst/>
                  </p:spPr>
                  <p:txBody>
                    <a:bodyPr wrap="none" anchor="ctr"/>
                    <a:lstStyle/>
                    <a:p>
                      <a:endParaRPr lang="en-US"/>
                    </a:p>
                  </p:txBody>
                </p:sp>
                <p:sp>
                  <p:nvSpPr>
                    <p:cNvPr id="116" name="Freeform 38"/>
                    <p:cNvSpPr>
                      <a:spLocks/>
                    </p:cNvSpPr>
                    <p:nvPr/>
                  </p:nvSpPr>
                  <p:spPr bwMode="hidden">
                    <a:xfrm rot="19495919" flipH="1">
                      <a:off x="-5" y="2983"/>
                      <a:ext cx="974" cy="545"/>
                    </a:xfrm>
                    <a:custGeom>
                      <a:avLst/>
                      <a:gdLst>
                        <a:gd name="T0" fmla="*/ 2 w 1769"/>
                        <a:gd name="T1" fmla="*/ 4 h 791"/>
                        <a:gd name="T2" fmla="*/ 147 w 1769"/>
                        <a:gd name="T3" fmla="*/ 27 h 791"/>
                        <a:gd name="T4" fmla="*/ 351 w 1769"/>
                        <a:gd name="T5" fmla="*/ 95 h 791"/>
                        <a:gd name="T6" fmla="*/ 488 w 1769"/>
                        <a:gd name="T7" fmla="*/ 205 h 791"/>
                        <a:gd name="T8" fmla="*/ 532 w 1769"/>
                        <a:gd name="T9" fmla="*/ 289 h 791"/>
                        <a:gd name="T10" fmla="*/ 512 w 1769"/>
                        <a:gd name="T11" fmla="*/ 373 h 791"/>
                        <a:gd name="T12" fmla="*/ 482 w 1769"/>
                        <a:gd name="T13" fmla="*/ 300 h 791"/>
                        <a:gd name="T14" fmla="*/ 421 w 1769"/>
                        <a:gd name="T15" fmla="*/ 216 h 791"/>
                        <a:gd name="T16" fmla="*/ 336 w 1769"/>
                        <a:gd name="T17" fmla="*/ 141 h 791"/>
                        <a:gd name="T18" fmla="*/ 176 w 1769"/>
                        <a:gd name="T19" fmla="*/ 72 h 791"/>
                        <a:gd name="T20" fmla="*/ 0 w 1769"/>
                        <a:gd name="T21" fmla="*/ 36 h 791"/>
                        <a:gd name="T22" fmla="*/ 2 w 1769"/>
                        <a:gd name="T23" fmla="*/ 4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5400000" scaled="1"/>
                    </a:gradFill>
                    <a:ln w="9525" cap="flat" cmpd="sng">
                      <a:noFill/>
                      <a:prstDash val="solid"/>
                      <a:round/>
                      <a:headEnd type="none" w="med" len="med"/>
                      <a:tailEnd type="none" w="med" len="med"/>
                    </a:ln>
                    <a:effectLst/>
                  </p:spPr>
                  <p:txBody>
                    <a:bodyPr wrap="none" anchor="ctr"/>
                    <a:lstStyle/>
                    <a:p>
                      <a:endParaRPr lang="en-US"/>
                    </a:p>
                  </p:txBody>
                </p:sp>
              </p:grpSp>
              <p:grpSp>
                <p:nvGrpSpPr>
                  <p:cNvPr id="44" name="Group 39"/>
                  <p:cNvGrpSpPr>
                    <a:grpSpLocks/>
                  </p:cNvGrpSpPr>
                  <p:nvPr/>
                </p:nvGrpSpPr>
                <p:grpSpPr bwMode="auto">
                  <a:xfrm>
                    <a:off x="22" y="1981"/>
                    <a:ext cx="2477" cy="1064"/>
                    <a:chOff x="-52" y="2009"/>
                    <a:chExt cx="2477" cy="1064"/>
                  </a:xfrm>
                </p:grpSpPr>
                <p:sp>
                  <p:nvSpPr>
                    <p:cNvPr id="113" name="Freeform 40"/>
                    <p:cNvSpPr>
                      <a:spLocks/>
                    </p:cNvSpPr>
                    <p:nvPr/>
                  </p:nvSpPr>
                  <p:spPr bwMode="hidden">
                    <a:xfrm rot="20017085" flipH="1">
                      <a:off x="689" y="2009"/>
                      <a:ext cx="1736" cy="304"/>
                    </a:xfrm>
                    <a:custGeom>
                      <a:avLst/>
                      <a:gdLst>
                        <a:gd name="T0" fmla="*/ 0 w 2736"/>
                        <a:gd name="T1" fmla="*/ 183 h 504"/>
                        <a:gd name="T2" fmla="*/ 348 w 2736"/>
                        <a:gd name="T3" fmla="*/ 61 h 504"/>
                        <a:gd name="T4" fmla="*/ 715 w 2736"/>
                        <a:gd name="T5" fmla="*/ 8 h 504"/>
                        <a:gd name="T6" fmla="*/ 1101 w 2736"/>
                        <a:gd name="T7" fmla="*/ 8 h 504"/>
                        <a:gd name="T8" fmla="*/ 1095 w 2736"/>
                        <a:gd name="T9" fmla="*/ 37 h 504"/>
                        <a:gd name="T10" fmla="*/ 710 w 2736"/>
                        <a:gd name="T11" fmla="*/ 37 h 504"/>
                        <a:gd name="T12" fmla="*/ 263 w 2736"/>
                        <a:gd name="T13" fmla="*/ 106 h 504"/>
                        <a:gd name="T14" fmla="*/ 0 w 2736"/>
                        <a:gd name="T15" fmla="*/ 183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w="9525" cap="flat" cmpd="sng">
                      <a:noFill/>
                      <a:prstDash val="solid"/>
                      <a:round/>
                      <a:headEnd type="none" w="med" len="med"/>
                      <a:tailEnd type="none" w="med" len="med"/>
                    </a:ln>
                    <a:effectLst/>
                  </p:spPr>
                  <p:txBody>
                    <a:bodyPr wrap="none" anchor="ctr"/>
                    <a:lstStyle/>
                    <a:p>
                      <a:endParaRPr lang="en-US"/>
                    </a:p>
                  </p:txBody>
                </p:sp>
                <p:sp>
                  <p:nvSpPr>
                    <p:cNvPr id="114" name="Freeform 41"/>
                    <p:cNvSpPr>
                      <a:spLocks/>
                    </p:cNvSpPr>
                    <p:nvPr/>
                  </p:nvSpPr>
                  <p:spPr bwMode="hidden">
                    <a:xfrm rot="20017085" flipH="1">
                      <a:off x="-52" y="2597"/>
                      <a:ext cx="932" cy="476"/>
                    </a:xfrm>
                    <a:custGeom>
                      <a:avLst/>
                      <a:gdLst>
                        <a:gd name="T0" fmla="*/ 2 w 1769"/>
                        <a:gd name="T1" fmla="*/ 3 h 791"/>
                        <a:gd name="T2" fmla="*/ 135 w 1769"/>
                        <a:gd name="T3" fmla="*/ 20 h 791"/>
                        <a:gd name="T4" fmla="*/ 321 w 1769"/>
                        <a:gd name="T5" fmla="*/ 72 h 791"/>
                        <a:gd name="T6" fmla="*/ 447 w 1769"/>
                        <a:gd name="T7" fmla="*/ 156 h 791"/>
                        <a:gd name="T8" fmla="*/ 487 w 1769"/>
                        <a:gd name="T9" fmla="*/ 220 h 791"/>
                        <a:gd name="T10" fmla="*/ 469 w 1769"/>
                        <a:gd name="T11" fmla="*/ 285 h 791"/>
                        <a:gd name="T12" fmla="*/ 441 w 1769"/>
                        <a:gd name="T13" fmla="*/ 229 h 791"/>
                        <a:gd name="T14" fmla="*/ 386 w 1769"/>
                        <a:gd name="T15" fmla="*/ 164 h 791"/>
                        <a:gd name="T16" fmla="*/ 308 w 1769"/>
                        <a:gd name="T17" fmla="*/ 107 h 791"/>
                        <a:gd name="T18" fmla="*/ 161 w 1769"/>
                        <a:gd name="T19" fmla="*/ 55 h 791"/>
                        <a:gd name="T20" fmla="*/ 0 w 1769"/>
                        <a:gd name="T21" fmla="*/ 28 h 791"/>
                        <a:gd name="T22" fmla="*/ 2 w 1769"/>
                        <a:gd name="T23" fmla="*/ 3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bg1"/>
                        </a:gs>
                        <a:gs pos="100000">
                          <a:schemeClr val="folHlink"/>
                        </a:gs>
                      </a:gsLst>
                      <a:lin ang="0" scaled="1"/>
                    </a:gradFill>
                    <a:ln w="9525" cap="flat" cmpd="sng">
                      <a:noFill/>
                      <a:prstDash val="solid"/>
                      <a:round/>
                      <a:headEnd type="none" w="med" len="med"/>
                      <a:tailEnd type="none" w="med" len="med"/>
                    </a:ln>
                    <a:effectLst/>
                  </p:spPr>
                  <p:txBody>
                    <a:bodyPr wrap="none" anchor="ctr"/>
                    <a:lstStyle/>
                    <a:p>
                      <a:endParaRPr lang="en-US"/>
                    </a:p>
                  </p:txBody>
                </p:sp>
              </p:grpSp>
              <p:grpSp>
                <p:nvGrpSpPr>
                  <p:cNvPr id="45" name="Group 42"/>
                  <p:cNvGrpSpPr>
                    <a:grpSpLocks/>
                  </p:cNvGrpSpPr>
                  <p:nvPr/>
                </p:nvGrpSpPr>
                <p:grpSpPr bwMode="auto">
                  <a:xfrm>
                    <a:off x="0" y="1785"/>
                    <a:ext cx="2472" cy="927"/>
                    <a:chOff x="-74" y="1813"/>
                    <a:chExt cx="2472" cy="927"/>
                  </a:xfrm>
                </p:grpSpPr>
                <p:sp>
                  <p:nvSpPr>
                    <p:cNvPr id="111" name="Freeform 43"/>
                    <p:cNvSpPr>
                      <a:spLocks/>
                    </p:cNvSpPr>
                    <p:nvPr/>
                  </p:nvSpPr>
                  <p:spPr bwMode="hidden">
                    <a:xfrm rot="20519637" flipH="1">
                      <a:off x="721" y="1813"/>
                      <a:ext cx="1677" cy="335"/>
                    </a:xfrm>
                    <a:custGeom>
                      <a:avLst/>
                      <a:gdLst>
                        <a:gd name="T0" fmla="*/ 0 w 2736"/>
                        <a:gd name="T1" fmla="*/ 223 h 504"/>
                        <a:gd name="T2" fmla="*/ 325 w 2736"/>
                        <a:gd name="T3" fmla="*/ 74 h 504"/>
                        <a:gd name="T4" fmla="*/ 667 w 2736"/>
                        <a:gd name="T5" fmla="*/ 11 h 504"/>
                        <a:gd name="T6" fmla="*/ 1028 w 2736"/>
                        <a:gd name="T7" fmla="*/ 11 h 504"/>
                        <a:gd name="T8" fmla="*/ 1022 w 2736"/>
                        <a:gd name="T9" fmla="*/ 45 h 504"/>
                        <a:gd name="T10" fmla="*/ 663 w 2736"/>
                        <a:gd name="T11" fmla="*/ 45 h 504"/>
                        <a:gd name="T12" fmla="*/ 246 w 2736"/>
                        <a:gd name="T13" fmla="*/ 129 h 504"/>
                        <a:gd name="T14" fmla="*/ 0 w 2736"/>
                        <a:gd name="T15" fmla="*/ 223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w="9525" cap="flat" cmpd="sng">
                      <a:noFill/>
                      <a:prstDash val="solid"/>
                      <a:round/>
                      <a:headEnd type="none" w="med" len="med"/>
                      <a:tailEnd type="none" w="med" len="med"/>
                    </a:ln>
                    <a:effectLst/>
                  </p:spPr>
                  <p:txBody>
                    <a:bodyPr wrap="none" anchor="ctr"/>
                    <a:lstStyle/>
                    <a:p>
                      <a:endParaRPr lang="en-US"/>
                    </a:p>
                  </p:txBody>
                </p:sp>
                <p:sp>
                  <p:nvSpPr>
                    <p:cNvPr id="112" name="Freeform 44"/>
                    <p:cNvSpPr>
                      <a:spLocks/>
                    </p:cNvSpPr>
                    <p:nvPr/>
                  </p:nvSpPr>
                  <p:spPr bwMode="hidden">
                    <a:xfrm rot="20519637" flipH="1">
                      <a:off x="-74" y="2214"/>
                      <a:ext cx="901" cy="526"/>
                    </a:xfrm>
                    <a:custGeom>
                      <a:avLst/>
                      <a:gdLst>
                        <a:gd name="T0" fmla="*/ 2 w 1769"/>
                        <a:gd name="T1" fmla="*/ 3 h 791"/>
                        <a:gd name="T2" fmla="*/ 126 w 1769"/>
                        <a:gd name="T3" fmla="*/ 25 h 791"/>
                        <a:gd name="T4" fmla="*/ 300 w 1769"/>
                        <a:gd name="T5" fmla="*/ 88 h 791"/>
                        <a:gd name="T6" fmla="*/ 418 w 1769"/>
                        <a:gd name="T7" fmla="*/ 191 h 791"/>
                        <a:gd name="T8" fmla="*/ 455 w 1769"/>
                        <a:gd name="T9" fmla="*/ 269 h 791"/>
                        <a:gd name="T10" fmla="*/ 438 w 1769"/>
                        <a:gd name="T11" fmla="*/ 348 h 791"/>
                        <a:gd name="T12" fmla="*/ 412 w 1769"/>
                        <a:gd name="T13" fmla="*/ 279 h 791"/>
                        <a:gd name="T14" fmla="*/ 360 w 1769"/>
                        <a:gd name="T15" fmla="*/ 201 h 791"/>
                        <a:gd name="T16" fmla="*/ 288 w 1769"/>
                        <a:gd name="T17" fmla="*/ 131 h 791"/>
                        <a:gd name="T18" fmla="*/ 151 w 1769"/>
                        <a:gd name="T19" fmla="*/ 67 h 791"/>
                        <a:gd name="T20" fmla="*/ 0 w 1769"/>
                        <a:gd name="T21" fmla="*/ 34 h 791"/>
                        <a:gd name="T22" fmla="*/ 2 w 1769"/>
                        <a:gd name="T23" fmla="*/ 3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bg1"/>
                        </a:gs>
                        <a:gs pos="100000">
                          <a:schemeClr val="folHlink"/>
                        </a:gs>
                      </a:gsLst>
                      <a:lin ang="0" scaled="1"/>
                    </a:gradFill>
                    <a:ln w="9525" cap="flat" cmpd="sng">
                      <a:noFill/>
                      <a:prstDash val="solid"/>
                      <a:round/>
                      <a:headEnd type="none" w="med" len="med"/>
                      <a:tailEnd type="none" w="med" len="med"/>
                    </a:ln>
                    <a:effectLst/>
                  </p:spPr>
                  <p:txBody>
                    <a:bodyPr wrap="none" anchor="ctr"/>
                    <a:lstStyle/>
                    <a:p>
                      <a:endParaRPr lang="en-US"/>
                    </a:p>
                  </p:txBody>
                </p:sp>
              </p:grpSp>
              <p:grpSp>
                <p:nvGrpSpPr>
                  <p:cNvPr id="46" name="Group 183"/>
                  <p:cNvGrpSpPr>
                    <a:grpSpLocks/>
                  </p:cNvGrpSpPr>
                  <p:nvPr/>
                </p:nvGrpSpPr>
                <p:grpSpPr bwMode="auto">
                  <a:xfrm>
                    <a:off x="96" y="1563"/>
                    <a:ext cx="2342" cy="657"/>
                    <a:chOff x="22" y="1591"/>
                    <a:chExt cx="2342" cy="657"/>
                  </a:xfrm>
                </p:grpSpPr>
                <p:sp>
                  <p:nvSpPr>
                    <p:cNvPr id="109" name="Freeform 46"/>
                    <p:cNvSpPr>
                      <a:spLocks/>
                    </p:cNvSpPr>
                    <p:nvPr/>
                  </p:nvSpPr>
                  <p:spPr bwMode="hidden">
                    <a:xfrm rot="21136207" flipH="1">
                      <a:off x="819" y="1591"/>
                      <a:ext cx="1545" cy="312"/>
                    </a:xfrm>
                    <a:custGeom>
                      <a:avLst/>
                      <a:gdLst>
                        <a:gd name="T0" fmla="*/ 0 w 2736"/>
                        <a:gd name="T1" fmla="*/ 193 h 504"/>
                        <a:gd name="T2" fmla="*/ 276 w 2736"/>
                        <a:gd name="T3" fmla="*/ 64 h 504"/>
                        <a:gd name="T4" fmla="*/ 566 w 2736"/>
                        <a:gd name="T5" fmla="*/ 9 h 504"/>
                        <a:gd name="T6" fmla="*/ 872 w 2736"/>
                        <a:gd name="T7" fmla="*/ 9 h 504"/>
                        <a:gd name="T8" fmla="*/ 867 w 2736"/>
                        <a:gd name="T9" fmla="*/ 40 h 504"/>
                        <a:gd name="T10" fmla="*/ 562 w 2736"/>
                        <a:gd name="T11" fmla="*/ 40 h 504"/>
                        <a:gd name="T12" fmla="*/ 208 w 2736"/>
                        <a:gd name="T13" fmla="*/ 112 h 504"/>
                        <a:gd name="T14" fmla="*/ 0 w 2736"/>
                        <a:gd name="T15" fmla="*/ 193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w="9525" cap="flat" cmpd="sng">
                      <a:noFill/>
                      <a:prstDash val="solid"/>
                      <a:round/>
                      <a:headEnd type="none" w="med" len="med"/>
                      <a:tailEnd type="none" w="med" len="med"/>
                    </a:ln>
                    <a:effectLst/>
                  </p:spPr>
                  <p:txBody>
                    <a:bodyPr wrap="none" anchor="ctr"/>
                    <a:lstStyle/>
                    <a:p>
                      <a:endParaRPr lang="en-US"/>
                    </a:p>
                  </p:txBody>
                </p:sp>
                <p:sp>
                  <p:nvSpPr>
                    <p:cNvPr id="110" name="Freeform 47"/>
                    <p:cNvSpPr>
                      <a:spLocks/>
                    </p:cNvSpPr>
                    <p:nvPr/>
                  </p:nvSpPr>
                  <p:spPr bwMode="hidden">
                    <a:xfrm rot="21136207" flipH="1">
                      <a:off x="22" y="1759"/>
                      <a:ext cx="830" cy="489"/>
                    </a:xfrm>
                    <a:custGeom>
                      <a:avLst/>
                      <a:gdLst>
                        <a:gd name="T0" fmla="*/ 1 w 1769"/>
                        <a:gd name="T1" fmla="*/ 3 h 791"/>
                        <a:gd name="T2" fmla="*/ 107 w 1769"/>
                        <a:gd name="T3" fmla="*/ 22 h 791"/>
                        <a:gd name="T4" fmla="*/ 255 w 1769"/>
                        <a:gd name="T5" fmla="*/ 77 h 791"/>
                        <a:gd name="T6" fmla="*/ 355 w 1769"/>
                        <a:gd name="T7" fmla="*/ 165 h 791"/>
                        <a:gd name="T8" fmla="*/ 387 w 1769"/>
                        <a:gd name="T9" fmla="*/ 232 h 791"/>
                        <a:gd name="T10" fmla="*/ 372 w 1769"/>
                        <a:gd name="T11" fmla="*/ 301 h 791"/>
                        <a:gd name="T12" fmla="*/ 350 w 1769"/>
                        <a:gd name="T13" fmla="*/ 242 h 791"/>
                        <a:gd name="T14" fmla="*/ 306 w 1769"/>
                        <a:gd name="T15" fmla="*/ 174 h 791"/>
                        <a:gd name="T16" fmla="*/ 244 w 1769"/>
                        <a:gd name="T17" fmla="*/ 113 h 791"/>
                        <a:gd name="T18" fmla="*/ 128 w 1769"/>
                        <a:gd name="T19" fmla="*/ 58 h 791"/>
                        <a:gd name="T20" fmla="*/ 0 w 1769"/>
                        <a:gd name="T21" fmla="*/ 29 h 791"/>
                        <a:gd name="T22" fmla="*/ 1 w 1769"/>
                        <a:gd name="T23" fmla="*/ 3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bg1"/>
                        </a:gs>
                        <a:gs pos="100000">
                          <a:schemeClr val="folHlink"/>
                        </a:gs>
                      </a:gsLst>
                      <a:lin ang="0" scaled="1"/>
                    </a:gradFill>
                    <a:ln w="9525" cap="flat" cmpd="sng">
                      <a:noFill/>
                      <a:prstDash val="solid"/>
                      <a:round/>
                      <a:headEnd type="none" w="med" len="med"/>
                      <a:tailEnd type="none" w="med" len="med"/>
                    </a:ln>
                    <a:effectLst/>
                  </p:spPr>
                  <p:txBody>
                    <a:bodyPr wrap="none" anchor="ctr"/>
                    <a:lstStyle/>
                    <a:p>
                      <a:endParaRPr lang="en-US"/>
                    </a:p>
                  </p:txBody>
                </p:sp>
              </p:grpSp>
              <p:grpSp>
                <p:nvGrpSpPr>
                  <p:cNvPr id="47" name="Group 48"/>
                  <p:cNvGrpSpPr>
                    <a:grpSpLocks/>
                  </p:cNvGrpSpPr>
                  <p:nvPr/>
                </p:nvGrpSpPr>
                <p:grpSpPr bwMode="auto">
                  <a:xfrm>
                    <a:off x="263" y="1418"/>
                    <a:ext cx="2150" cy="343"/>
                    <a:chOff x="189" y="1446"/>
                    <a:chExt cx="2150" cy="343"/>
                  </a:xfrm>
                </p:grpSpPr>
                <p:sp>
                  <p:nvSpPr>
                    <p:cNvPr id="107" name="Freeform 49"/>
                    <p:cNvSpPr>
                      <a:spLocks/>
                    </p:cNvSpPr>
                    <p:nvPr/>
                  </p:nvSpPr>
                  <p:spPr bwMode="hidden">
                    <a:xfrm rot="84182" flipH="1">
                      <a:off x="935" y="1466"/>
                      <a:ext cx="1404" cy="219"/>
                    </a:xfrm>
                    <a:custGeom>
                      <a:avLst/>
                      <a:gdLst>
                        <a:gd name="T0" fmla="*/ 0 w 2736"/>
                        <a:gd name="T1" fmla="*/ 95 h 504"/>
                        <a:gd name="T2" fmla="*/ 227 w 2736"/>
                        <a:gd name="T3" fmla="*/ 32 h 504"/>
                        <a:gd name="T4" fmla="*/ 467 w 2736"/>
                        <a:gd name="T5" fmla="*/ 4 h 504"/>
                        <a:gd name="T6" fmla="*/ 720 w 2736"/>
                        <a:gd name="T7" fmla="*/ 4 h 504"/>
                        <a:gd name="T8" fmla="*/ 716 w 2736"/>
                        <a:gd name="T9" fmla="*/ 20 h 504"/>
                        <a:gd name="T10" fmla="*/ 464 w 2736"/>
                        <a:gd name="T11" fmla="*/ 20 h 504"/>
                        <a:gd name="T12" fmla="*/ 172 w 2736"/>
                        <a:gd name="T13" fmla="*/ 55 h 504"/>
                        <a:gd name="T14" fmla="*/ 0 w 2736"/>
                        <a:gd name="T15" fmla="*/ 95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w="9525" cap="flat" cmpd="sng">
                      <a:noFill/>
                      <a:prstDash val="solid"/>
                      <a:round/>
                      <a:headEnd type="none" w="med" len="med"/>
                      <a:tailEnd type="none" w="med" len="med"/>
                    </a:ln>
                    <a:effectLst/>
                  </p:spPr>
                  <p:txBody>
                    <a:bodyPr wrap="none" anchor="ctr"/>
                    <a:lstStyle/>
                    <a:p>
                      <a:endParaRPr lang="en-US"/>
                    </a:p>
                  </p:txBody>
                </p:sp>
                <p:sp>
                  <p:nvSpPr>
                    <p:cNvPr id="108" name="Freeform 50"/>
                    <p:cNvSpPr>
                      <a:spLocks/>
                    </p:cNvSpPr>
                    <p:nvPr/>
                  </p:nvSpPr>
                  <p:spPr bwMode="hidden">
                    <a:xfrm rot="84182" flipH="1">
                      <a:off x="189" y="1446"/>
                      <a:ext cx="754" cy="343"/>
                    </a:xfrm>
                    <a:custGeom>
                      <a:avLst/>
                      <a:gdLst>
                        <a:gd name="T0" fmla="*/ 1 w 1769"/>
                        <a:gd name="T1" fmla="*/ 1 h 791"/>
                        <a:gd name="T2" fmla="*/ 88 w 1769"/>
                        <a:gd name="T3" fmla="*/ 10 h 791"/>
                        <a:gd name="T4" fmla="*/ 210 w 1769"/>
                        <a:gd name="T5" fmla="*/ 38 h 791"/>
                        <a:gd name="T6" fmla="*/ 293 w 1769"/>
                        <a:gd name="T7" fmla="*/ 81 h 791"/>
                        <a:gd name="T8" fmla="*/ 319 w 1769"/>
                        <a:gd name="T9" fmla="*/ 114 h 791"/>
                        <a:gd name="T10" fmla="*/ 307 w 1769"/>
                        <a:gd name="T11" fmla="*/ 148 h 791"/>
                        <a:gd name="T12" fmla="*/ 289 w 1769"/>
                        <a:gd name="T13" fmla="*/ 119 h 791"/>
                        <a:gd name="T14" fmla="*/ 252 w 1769"/>
                        <a:gd name="T15" fmla="*/ 85 h 791"/>
                        <a:gd name="T16" fmla="*/ 202 w 1769"/>
                        <a:gd name="T17" fmla="*/ 56 h 791"/>
                        <a:gd name="T18" fmla="*/ 106 w 1769"/>
                        <a:gd name="T19" fmla="*/ 29 h 791"/>
                        <a:gd name="T20" fmla="*/ 0 w 1769"/>
                        <a:gd name="T21" fmla="*/ 14 h 791"/>
                        <a:gd name="T22" fmla="*/ 1 w 1769"/>
                        <a:gd name="T23" fmla="*/ 1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bg1"/>
                        </a:gs>
                        <a:gs pos="100000">
                          <a:schemeClr val="folHlink"/>
                        </a:gs>
                      </a:gsLst>
                      <a:lin ang="0" scaled="1"/>
                    </a:gradFill>
                    <a:ln w="9525" cap="flat" cmpd="sng">
                      <a:noFill/>
                      <a:prstDash val="solid"/>
                      <a:round/>
                      <a:headEnd type="none" w="med" len="med"/>
                      <a:tailEnd type="none" w="med" len="med"/>
                    </a:ln>
                    <a:effectLst/>
                  </p:spPr>
                  <p:txBody>
                    <a:bodyPr wrap="none" anchor="ctr"/>
                    <a:lstStyle/>
                    <a:p>
                      <a:endParaRPr lang="en-US"/>
                    </a:p>
                  </p:txBody>
                </p:sp>
              </p:grpSp>
              <p:grpSp>
                <p:nvGrpSpPr>
                  <p:cNvPr id="48" name="Group 51"/>
                  <p:cNvGrpSpPr>
                    <a:grpSpLocks/>
                  </p:cNvGrpSpPr>
                  <p:nvPr/>
                </p:nvGrpSpPr>
                <p:grpSpPr bwMode="auto">
                  <a:xfrm>
                    <a:off x="579" y="1066"/>
                    <a:ext cx="1879" cy="427"/>
                    <a:chOff x="505" y="1094"/>
                    <a:chExt cx="1879" cy="427"/>
                  </a:xfrm>
                </p:grpSpPr>
                <p:sp>
                  <p:nvSpPr>
                    <p:cNvPr id="105" name="Freeform 52"/>
                    <p:cNvSpPr>
                      <a:spLocks/>
                    </p:cNvSpPr>
                    <p:nvPr/>
                  </p:nvSpPr>
                  <p:spPr bwMode="hidden">
                    <a:xfrm rot="802576" flipH="1">
                      <a:off x="1151" y="1306"/>
                      <a:ext cx="1233" cy="215"/>
                    </a:xfrm>
                    <a:custGeom>
                      <a:avLst/>
                      <a:gdLst>
                        <a:gd name="T0" fmla="*/ 0 w 2736"/>
                        <a:gd name="T1" fmla="*/ 92 h 504"/>
                        <a:gd name="T2" fmla="*/ 175 w 2736"/>
                        <a:gd name="T3" fmla="*/ 31 h 504"/>
                        <a:gd name="T4" fmla="*/ 361 w 2736"/>
                        <a:gd name="T5" fmla="*/ 4 h 504"/>
                        <a:gd name="T6" fmla="*/ 556 w 2736"/>
                        <a:gd name="T7" fmla="*/ 4 h 504"/>
                        <a:gd name="T8" fmla="*/ 553 w 2736"/>
                        <a:gd name="T9" fmla="*/ 19 h 504"/>
                        <a:gd name="T10" fmla="*/ 358 w 2736"/>
                        <a:gd name="T11" fmla="*/ 19 h 504"/>
                        <a:gd name="T12" fmla="*/ 133 w 2736"/>
                        <a:gd name="T13" fmla="*/ 53 h 504"/>
                        <a:gd name="T14" fmla="*/ 0 w 2736"/>
                        <a:gd name="T15" fmla="*/ 92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w="9525" cap="flat" cmpd="sng">
                      <a:noFill/>
                      <a:prstDash val="solid"/>
                      <a:round/>
                      <a:headEnd type="none" w="med" len="med"/>
                      <a:tailEnd type="none" w="med" len="med"/>
                    </a:ln>
                    <a:effectLst/>
                  </p:spPr>
                  <p:txBody>
                    <a:bodyPr wrap="none" anchor="ctr"/>
                    <a:lstStyle/>
                    <a:p>
                      <a:endParaRPr lang="en-US"/>
                    </a:p>
                  </p:txBody>
                </p:sp>
                <p:sp>
                  <p:nvSpPr>
                    <p:cNvPr id="106" name="Freeform 53"/>
                    <p:cNvSpPr>
                      <a:spLocks/>
                    </p:cNvSpPr>
                    <p:nvPr/>
                  </p:nvSpPr>
                  <p:spPr bwMode="hidden">
                    <a:xfrm rot="802576" flipH="1">
                      <a:off x="505" y="1094"/>
                      <a:ext cx="662" cy="338"/>
                    </a:xfrm>
                    <a:custGeom>
                      <a:avLst/>
                      <a:gdLst>
                        <a:gd name="T0" fmla="*/ 1 w 1769"/>
                        <a:gd name="T1" fmla="*/ 1 h 791"/>
                        <a:gd name="T2" fmla="*/ 68 w 1769"/>
                        <a:gd name="T3" fmla="*/ 10 h 791"/>
                        <a:gd name="T4" fmla="*/ 162 w 1769"/>
                        <a:gd name="T5" fmla="*/ 36 h 791"/>
                        <a:gd name="T6" fmla="*/ 226 w 1769"/>
                        <a:gd name="T7" fmla="*/ 79 h 791"/>
                        <a:gd name="T8" fmla="*/ 246 w 1769"/>
                        <a:gd name="T9" fmla="*/ 111 h 791"/>
                        <a:gd name="T10" fmla="*/ 237 w 1769"/>
                        <a:gd name="T11" fmla="*/ 144 h 791"/>
                        <a:gd name="T12" fmla="*/ 223 w 1769"/>
                        <a:gd name="T13" fmla="*/ 115 h 791"/>
                        <a:gd name="T14" fmla="*/ 195 w 1769"/>
                        <a:gd name="T15" fmla="*/ 83 h 791"/>
                        <a:gd name="T16" fmla="*/ 155 w 1769"/>
                        <a:gd name="T17" fmla="*/ 54 h 791"/>
                        <a:gd name="T18" fmla="*/ 81 w 1769"/>
                        <a:gd name="T19" fmla="*/ 28 h 791"/>
                        <a:gd name="T20" fmla="*/ 0 w 1769"/>
                        <a:gd name="T21" fmla="*/ 14 h 791"/>
                        <a:gd name="T22" fmla="*/ 1 w 1769"/>
                        <a:gd name="T23" fmla="*/ 1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bg1"/>
                        </a:gs>
                        <a:gs pos="100000">
                          <a:schemeClr val="folHlink"/>
                        </a:gs>
                      </a:gsLst>
                      <a:lin ang="0" scaled="1"/>
                    </a:gradFill>
                    <a:ln w="9525">
                      <a:noFill/>
                      <a:round/>
                      <a:headEnd/>
                      <a:tailEnd/>
                    </a:ln>
                    <a:effectLst/>
                  </p:spPr>
                  <p:txBody>
                    <a:bodyPr wrap="none" anchor="ctr"/>
                    <a:lstStyle/>
                    <a:p>
                      <a:endParaRPr lang="en-US"/>
                    </a:p>
                  </p:txBody>
                </p:sp>
              </p:grpSp>
              <p:grpSp>
                <p:nvGrpSpPr>
                  <p:cNvPr id="49" name="Group 54"/>
                  <p:cNvGrpSpPr>
                    <a:grpSpLocks/>
                  </p:cNvGrpSpPr>
                  <p:nvPr/>
                </p:nvGrpSpPr>
                <p:grpSpPr bwMode="auto">
                  <a:xfrm>
                    <a:off x="690" y="871"/>
                    <a:ext cx="1850" cy="554"/>
                    <a:chOff x="616" y="899"/>
                    <a:chExt cx="1850" cy="554"/>
                  </a:xfrm>
                </p:grpSpPr>
                <p:sp>
                  <p:nvSpPr>
                    <p:cNvPr id="103" name="Freeform 55"/>
                    <p:cNvSpPr>
                      <a:spLocks/>
                    </p:cNvSpPr>
                    <p:nvPr/>
                  </p:nvSpPr>
                  <p:spPr bwMode="hidden">
                    <a:xfrm rot="1277471" flipH="1">
                      <a:off x="1233" y="1238"/>
                      <a:ext cx="1233" cy="215"/>
                    </a:xfrm>
                    <a:custGeom>
                      <a:avLst/>
                      <a:gdLst>
                        <a:gd name="T0" fmla="*/ 0 w 2736"/>
                        <a:gd name="T1" fmla="*/ 92 h 504"/>
                        <a:gd name="T2" fmla="*/ 175 w 2736"/>
                        <a:gd name="T3" fmla="*/ 31 h 504"/>
                        <a:gd name="T4" fmla="*/ 361 w 2736"/>
                        <a:gd name="T5" fmla="*/ 4 h 504"/>
                        <a:gd name="T6" fmla="*/ 556 w 2736"/>
                        <a:gd name="T7" fmla="*/ 4 h 504"/>
                        <a:gd name="T8" fmla="*/ 553 w 2736"/>
                        <a:gd name="T9" fmla="*/ 19 h 504"/>
                        <a:gd name="T10" fmla="*/ 358 w 2736"/>
                        <a:gd name="T11" fmla="*/ 19 h 504"/>
                        <a:gd name="T12" fmla="*/ 133 w 2736"/>
                        <a:gd name="T13" fmla="*/ 53 h 504"/>
                        <a:gd name="T14" fmla="*/ 0 w 2736"/>
                        <a:gd name="T15" fmla="*/ 92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w="9525" cap="flat" cmpd="sng">
                      <a:noFill/>
                      <a:prstDash val="solid"/>
                      <a:round/>
                      <a:headEnd type="none" w="med" len="med"/>
                      <a:tailEnd type="none" w="med" len="med"/>
                    </a:ln>
                    <a:effectLst/>
                  </p:spPr>
                  <p:txBody>
                    <a:bodyPr wrap="none" anchor="ctr"/>
                    <a:lstStyle/>
                    <a:p>
                      <a:endParaRPr lang="en-US"/>
                    </a:p>
                  </p:txBody>
                </p:sp>
                <p:sp>
                  <p:nvSpPr>
                    <p:cNvPr id="104" name="Freeform 56"/>
                    <p:cNvSpPr>
                      <a:spLocks/>
                    </p:cNvSpPr>
                    <p:nvPr/>
                  </p:nvSpPr>
                  <p:spPr bwMode="hidden">
                    <a:xfrm rot="1277471" flipH="1">
                      <a:off x="616" y="899"/>
                      <a:ext cx="662" cy="338"/>
                    </a:xfrm>
                    <a:custGeom>
                      <a:avLst/>
                      <a:gdLst>
                        <a:gd name="T0" fmla="*/ 1 w 1769"/>
                        <a:gd name="T1" fmla="*/ 1 h 791"/>
                        <a:gd name="T2" fmla="*/ 68 w 1769"/>
                        <a:gd name="T3" fmla="*/ 10 h 791"/>
                        <a:gd name="T4" fmla="*/ 162 w 1769"/>
                        <a:gd name="T5" fmla="*/ 36 h 791"/>
                        <a:gd name="T6" fmla="*/ 226 w 1769"/>
                        <a:gd name="T7" fmla="*/ 79 h 791"/>
                        <a:gd name="T8" fmla="*/ 246 w 1769"/>
                        <a:gd name="T9" fmla="*/ 111 h 791"/>
                        <a:gd name="T10" fmla="*/ 237 w 1769"/>
                        <a:gd name="T11" fmla="*/ 144 h 791"/>
                        <a:gd name="T12" fmla="*/ 223 w 1769"/>
                        <a:gd name="T13" fmla="*/ 115 h 791"/>
                        <a:gd name="T14" fmla="*/ 195 w 1769"/>
                        <a:gd name="T15" fmla="*/ 83 h 791"/>
                        <a:gd name="T16" fmla="*/ 155 w 1769"/>
                        <a:gd name="T17" fmla="*/ 54 h 791"/>
                        <a:gd name="T18" fmla="*/ 81 w 1769"/>
                        <a:gd name="T19" fmla="*/ 28 h 791"/>
                        <a:gd name="T20" fmla="*/ 0 w 1769"/>
                        <a:gd name="T21" fmla="*/ 14 h 791"/>
                        <a:gd name="T22" fmla="*/ 1 w 1769"/>
                        <a:gd name="T23" fmla="*/ 1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bg1"/>
                        </a:gs>
                        <a:gs pos="100000">
                          <a:schemeClr val="folHlink"/>
                        </a:gs>
                      </a:gsLst>
                      <a:lin ang="0" scaled="1"/>
                    </a:gradFill>
                    <a:ln w="9525">
                      <a:noFill/>
                      <a:round/>
                      <a:headEnd/>
                      <a:tailEnd/>
                    </a:ln>
                    <a:effectLst/>
                  </p:spPr>
                  <p:txBody>
                    <a:bodyPr wrap="none" anchor="ctr"/>
                    <a:lstStyle/>
                    <a:p>
                      <a:endParaRPr lang="en-US"/>
                    </a:p>
                  </p:txBody>
                </p:sp>
              </p:grpSp>
              <p:grpSp>
                <p:nvGrpSpPr>
                  <p:cNvPr id="50" name="Group 57"/>
                  <p:cNvGrpSpPr>
                    <a:grpSpLocks/>
                  </p:cNvGrpSpPr>
                  <p:nvPr/>
                </p:nvGrpSpPr>
                <p:grpSpPr bwMode="auto">
                  <a:xfrm>
                    <a:off x="911" y="589"/>
                    <a:ext cx="1767" cy="743"/>
                    <a:chOff x="911" y="589"/>
                    <a:chExt cx="1767" cy="743"/>
                  </a:xfrm>
                </p:grpSpPr>
                <p:sp>
                  <p:nvSpPr>
                    <p:cNvPr id="101" name="Freeform 58"/>
                    <p:cNvSpPr>
                      <a:spLocks/>
                    </p:cNvSpPr>
                    <p:nvPr/>
                  </p:nvSpPr>
                  <p:spPr bwMode="hidden">
                    <a:xfrm rot="2028410" flipH="1">
                      <a:off x="1445" y="1117"/>
                      <a:ext cx="1233" cy="215"/>
                    </a:xfrm>
                    <a:custGeom>
                      <a:avLst/>
                      <a:gdLst>
                        <a:gd name="T0" fmla="*/ 0 w 2736"/>
                        <a:gd name="T1" fmla="*/ 92 h 504"/>
                        <a:gd name="T2" fmla="*/ 175 w 2736"/>
                        <a:gd name="T3" fmla="*/ 31 h 504"/>
                        <a:gd name="T4" fmla="*/ 361 w 2736"/>
                        <a:gd name="T5" fmla="*/ 4 h 504"/>
                        <a:gd name="T6" fmla="*/ 556 w 2736"/>
                        <a:gd name="T7" fmla="*/ 4 h 504"/>
                        <a:gd name="T8" fmla="*/ 553 w 2736"/>
                        <a:gd name="T9" fmla="*/ 19 h 504"/>
                        <a:gd name="T10" fmla="*/ 358 w 2736"/>
                        <a:gd name="T11" fmla="*/ 19 h 504"/>
                        <a:gd name="T12" fmla="*/ 133 w 2736"/>
                        <a:gd name="T13" fmla="*/ 53 h 504"/>
                        <a:gd name="T14" fmla="*/ 0 w 2736"/>
                        <a:gd name="T15" fmla="*/ 92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w="9525" cap="flat" cmpd="sng">
                      <a:noFill/>
                      <a:prstDash val="solid"/>
                      <a:round/>
                      <a:headEnd type="none" w="med" len="med"/>
                      <a:tailEnd type="none" w="med" len="med"/>
                    </a:ln>
                    <a:effectLst/>
                  </p:spPr>
                  <p:txBody>
                    <a:bodyPr wrap="none" anchor="ctr"/>
                    <a:lstStyle/>
                    <a:p>
                      <a:endParaRPr lang="en-US"/>
                    </a:p>
                  </p:txBody>
                </p:sp>
                <p:sp>
                  <p:nvSpPr>
                    <p:cNvPr id="102" name="Freeform 59"/>
                    <p:cNvSpPr>
                      <a:spLocks/>
                    </p:cNvSpPr>
                    <p:nvPr/>
                  </p:nvSpPr>
                  <p:spPr bwMode="hidden">
                    <a:xfrm rot="2028410" flipH="1">
                      <a:off x="911" y="589"/>
                      <a:ext cx="662" cy="338"/>
                    </a:xfrm>
                    <a:custGeom>
                      <a:avLst/>
                      <a:gdLst>
                        <a:gd name="T0" fmla="*/ 1 w 1769"/>
                        <a:gd name="T1" fmla="*/ 1 h 791"/>
                        <a:gd name="T2" fmla="*/ 68 w 1769"/>
                        <a:gd name="T3" fmla="*/ 10 h 791"/>
                        <a:gd name="T4" fmla="*/ 162 w 1769"/>
                        <a:gd name="T5" fmla="*/ 36 h 791"/>
                        <a:gd name="T6" fmla="*/ 226 w 1769"/>
                        <a:gd name="T7" fmla="*/ 79 h 791"/>
                        <a:gd name="T8" fmla="*/ 246 w 1769"/>
                        <a:gd name="T9" fmla="*/ 111 h 791"/>
                        <a:gd name="T10" fmla="*/ 237 w 1769"/>
                        <a:gd name="T11" fmla="*/ 144 h 791"/>
                        <a:gd name="T12" fmla="*/ 223 w 1769"/>
                        <a:gd name="T13" fmla="*/ 115 h 791"/>
                        <a:gd name="T14" fmla="*/ 195 w 1769"/>
                        <a:gd name="T15" fmla="*/ 83 h 791"/>
                        <a:gd name="T16" fmla="*/ 155 w 1769"/>
                        <a:gd name="T17" fmla="*/ 54 h 791"/>
                        <a:gd name="T18" fmla="*/ 81 w 1769"/>
                        <a:gd name="T19" fmla="*/ 28 h 791"/>
                        <a:gd name="T20" fmla="*/ 0 w 1769"/>
                        <a:gd name="T21" fmla="*/ 14 h 791"/>
                        <a:gd name="T22" fmla="*/ 1 w 1769"/>
                        <a:gd name="T23" fmla="*/ 1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bg1"/>
                        </a:gs>
                        <a:gs pos="100000">
                          <a:schemeClr val="folHlink"/>
                        </a:gs>
                      </a:gsLst>
                      <a:lin ang="0" scaled="1"/>
                    </a:gradFill>
                    <a:ln w="9525">
                      <a:noFill/>
                      <a:round/>
                      <a:headEnd/>
                      <a:tailEnd/>
                    </a:ln>
                    <a:effectLst/>
                  </p:spPr>
                  <p:txBody>
                    <a:bodyPr wrap="none" anchor="ctr"/>
                    <a:lstStyle/>
                    <a:p>
                      <a:endParaRPr lang="en-US"/>
                    </a:p>
                  </p:txBody>
                </p:sp>
              </p:grpSp>
              <p:grpSp>
                <p:nvGrpSpPr>
                  <p:cNvPr id="51" name="Group 60"/>
                  <p:cNvGrpSpPr>
                    <a:grpSpLocks/>
                  </p:cNvGrpSpPr>
                  <p:nvPr/>
                </p:nvGrpSpPr>
                <p:grpSpPr bwMode="auto">
                  <a:xfrm>
                    <a:off x="1120" y="300"/>
                    <a:ext cx="1693" cy="892"/>
                    <a:chOff x="1120" y="300"/>
                    <a:chExt cx="1693" cy="892"/>
                  </a:xfrm>
                </p:grpSpPr>
                <p:sp>
                  <p:nvSpPr>
                    <p:cNvPr id="99" name="Freeform 61"/>
                    <p:cNvSpPr>
                      <a:spLocks/>
                    </p:cNvSpPr>
                    <p:nvPr/>
                  </p:nvSpPr>
                  <p:spPr bwMode="hidden">
                    <a:xfrm rot="2664424" flipH="1">
                      <a:off x="1562" y="977"/>
                      <a:ext cx="1251" cy="215"/>
                    </a:xfrm>
                    <a:custGeom>
                      <a:avLst/>
                      <a:gdLst>
                        <a:gd name="T0" fmla="*/ 0 w 2736"/>
                        <a:gd name="T1" fmla="*/ 92 h 504"/>
                        <a:gd name="T2" fmla="*/ 181 w 2736"/>
                        <a:gd name="T3" fmla="*/ 31 h 504"/>
                        <a:gd name="T4" fmla="*/ 371 w 2736"/>
                        <a:gd name="T5" fmla="*/ 4 h 504"/>
                        <a:gd name="T6" fmla="*/ 572 w 2736"/>
                        <a:gd name="T7" fmla="*/ 4 h 504"/>
                        <a:gd name="T8" fmla="*/ 569 w 2736"/>
                        <a:gd name="T9" fmla="*/ 19 h 504"/>
                        <a:gd name="T10" fmla="*/ 369 w 2736"/>
                        <a:gd name="T11" fmla="*/ 19 h 504"/>
                        <a:gd name="T12" fmla="*/ 137 w 2736"/>
                        <a:gd name="T13" fmla="*/ 53 h 504"/>
                        <a:gd name="T14" fmla="*/ 0 w 2736"/>
                        <a:gd name="T15" fmla="*/ 92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w="9525" cap="flat" cmpd="sng">
                      <a:noFill/>
                      <a:prstDash val="solid"/>
                      <a:round/>
                      <a:headEnd type="none" w="med" len="med"/>
                      <a:tailEnd type="none" w="med" len="med"/>
                    </a:ln>
                    <a:effectLst/>
                  </p:spPr>
                  <p:txBody>
                    <a:bodyPr wrap="none" anchor="ctr"/>
                    <a:lstStyle/>
                    <a:p>
                      <a:endParaRPr lang="en-US"/>
                    </a:p>
                  </p:txBody>
                </p:sp>
                <p:sp>
                  <p:nvSpPr>
                    <p:cNvPr id="100" name="Freeform 62"/>
                    <p:cNvSpPr>
                      <a:spLocks/>
                    </p:cNvSpPr>
                    <p:nvPr/>
                  </p:nvSpPr>
                  <p:spPr bwMode="hidden">
                    <a:xfrm rot="2664424" flipH="1">
                      <a:off x="1120" y="300"/>
                      <a:ext cx="672" cy="338"/>
                    </a:xfrm>
                    <a:custGeom>
                      <a:avLst/>
                      <a:gdLst>
                        <a:gd name="T0" fmla="*/ 1 w 1769"/>
                        <a:gd name="T1" fmla="*/ 1 h 791"/>
                        <a:gd name="T2" fmla="*/ 70 w 1769"/>
                        <a:gd name="T3" fmla="*/ 10 h 791"/>
                        <a:gd name="T4" fmla="*/ 167 w 1769"/>
                        <a:gd name="T5" fmla="*/ 36 h 791"/>
                        <a:gd name="T6" fmla="*/ 232 w 1769"/>
                        <a:gd name="T7" fmla="*/ 79 h 791"/>
                        <a:gd name="T8" fmla="*/ 253 w 1769"/>
                        <a:gd name="T9" fmla="*/ 111 h 791"/>
                        <a:gd name="T10" fmla="*/ 244 w 1769"/>
                        <a:gd name="T11" fmla="*/ 144 h 791"/>
                        <a:gd name="T12" fmla="*/ 229 w 1769"/>
                        <a:gd name="T13" fmla="*/ 115 h 791"/>
                        <a:gd name="T14" fmla="*/ 201 w 1769"/>
                        <a:gd name="T15" fmla="*/ 83 h 791"/>
                        <a:gd name="T16" fmla="*/ 160 w 1769"/>
                        <a:gd name="T17" fmla="*/ 54 h 791"/>
                        <a:gd name="T18" fmla="*/ 84 w 1769"/>
                        <a:gd name="T19" fmla="*/ 28 h 791"/>
                        <a:gd name="T20" fmla="*/ 0 w 1769"/>
                        <a:gd name="T21" fmla="*/ 14 h 791"/>
                        <a:gd name="T22" fmla="*/ 1 w 1769"/>
                        <a:gd name="T23" fmla="*/ 1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bg1"/>
                        </a:gs>
                        <a:gs pos="100000">
                          <a:schemeClr val="folHlink"/>
                        </a:gs>
                      </a:gsLst>
                      <a:lin ang="0" scaled="1"/>
                    </a:gradFill>
                    <a:ln w="9525">
                      <a:noFill/>
                      <a:round/>
                      <a:headEnd/>
                      <a:tailEnd/>
                    </a:ln>
                    <a:effectLst/>
                  </p:spPr>
                  <p:txBody>
                    <a:bodyPr wrap="none" anchor="ctr"/>
                    <a:lstStyle/>
                    <a:p>
                      <a:endParaRPr lang="en-US"/>
                    </a:p>
                  </p:txBody>
                </p:sp>
              </p:grpSp>
              <p:grpSp>
                <p:nvGrpSpPr>
                  <p:cNvPr id="52" name="Group 63"/>
                  <p:cNvGrpSpPr>
                    <a:grpSpLocks/>
                  </p:cNvGrpSpPr>
                  <p:nvPr/>
                </p:nvGrpSpPr>
                <p:grpSpPr bwMode="auto">
                  <a:xfrm>
                    <a:off x="1707" y="76"/>
                    <a:ext cx="778" cy="1512"/>
                    <a:chOff x="1633" y="104"/>
                    <a:chExt cx="778" cy="1512"/>
                  </a:xfrm>
                </p:grpSpPr>
                <p:sp>
                  <p:nvSpPr>
                    <p:cNvPr id="97" name="Freeform 64"/>
                    <p:cNvSpPr>
                      <a:spLocks/>
                    </p:cNvSpPr>
                    <p:nvPr/>
                  </p:nvSpPr>
                  <p:spPr bwMode="hidden">
                    <a:xfrm rot="3473776" flipH="1">
                      <a:off x="1754" y="958"/>
                      <a:ext cx="1100" cy="215"/>
                    </a:xfrm>
                    <a:custGeom>
                      <a:avLst/>
                      <a:gdLst>
                        <a:gd name="T0" fmla="*/ 0 w 2736"/>
                        <a:gd name="T1" fmla="*/ 92 h 504"/>
                        <a:gd name="T2" fmla="*/ 140 w 2736"/>
                        <a:gd name="T3" fmla="*/ 31 h 504"/>
                        <a:gd name="T4" fmla="*/ 287 w 2736"/>
                        <a:gd name="T5" fmla="*/ 4 h 504"/>
                        <a:gd name="T6" fmla="*/ 442 w 2736"/>
                        <a:gd name="T7" fmla="*/ 4 h 504"/>
                        <a:gd name="T8" fmla="*/ 440 w 2736"/>
                        <a:gd name="T9" fmla="*/ 19 h 504"/>
                        <a:gd name="T10" fmla="*/ 285 w 2736"/>
                        <a:gd name="T11" fmla="*/ 19 h 504"/>
                        <a:gd name="T12" fmla="*/ 106 w 2736"/>
                        <a:gd name="T13" fmla="*/ 53 h 504"/>
                        <a:gd name="T14" fmla="*/ 0 w 2736"/>
                        <a:gd name="T15" fmla="*/ 92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w="9525" cap="flat" cmpd="sng">
                      <a:noFill/>
                      <a:prstDash val="solid"/>
                      <a:round/>
                      <a:headEnd type="none" w="med" len="med"/>
                      <a:tailEnd type="none" w="med" len="med"/>
                    </a:ln>
                    <a:effectLst/>
                  </p:spPr>
                  <p:txBody>
                    <a:bodyPr wrap="none" anchor="ctr"/>
                    <a:lstStyle/>
                    <a:p>
                      <a:endParaRPr lang="en-US"/>
                    </a:p>
                  </p:txBody>
                </p:sp>
                <p:sp>
                  <p:nvSpPr>
                    <p:cNvPr id="98" name="Freeform 65"/>
                    <p:cNvSpPr>
                      <a:spLocks/>
                    </p:cNvSpPr>
                    <p:nvPr/>
                  </p:nvSpPr>
                  <p:spPr bwMode="hidden">
                    <a:xfrm rot="3473776" flipH="1">
                      <a:off x="1506" y="231"/>
                      <a:ext cx="591" cy="338"/>
                    </a:xfrm>
                    <a:custGeom>
                      <a:avLst/>
                      <a:gdLst>
                        <a:gd name="T0" fmla="*/ 1 w 1769"/>
                        <a:gd name="T1" fmla="*/ 1 h 791"/>
                        <a:gd name="T2" fmla="*/ 54 w 1769"/>
                        <a:gd name="T3" fmla="*/ 10 h 791"/>
                        <a:gd name="T4" fmla="*/ 129 w 1769"/>
                        <a:gd name="T5" fmla="*/ 36 h 791"/>
                        <a:gd name="T6" fmla="*/ 180 w 1769"/>
                        <a:gd name="T7" fmla="*/ 79 h 791"/>
                        <a:gd name="T8" fmla="*/ 196 w 1769"/>
                        <a:gd name="T9" fmla="*/ 111 h 791"/>
                        <a:gd name="T10" fmla="*/ 188 w 1769"/>
                        <a:gd name="T11" fmla="*/ 144 h 791"/>
                        <a:gd name="T12" fmla="*/ 177 w 1769"/>
                        <a:gd name="T13" fmla="*/ 115 h 791"/>
                        <a:gd name="T14" fmla="*/ 155 w 1769"/>
                        <a:gd name="T15" fmla="*/ 83 h 791"/>
                        <a:gd name="T16" fmla="*/ 124 w 1769"/>
                        <a:gd name="T17" fmla="*/ 54 h 791"/>
                        <a:gd name="T18" fmla="*/ 65 w 1769"/>
                        <a:gd name="T19" fmla="*/ 28 h 791"/>
                        <a:gd name="T20" fmla="*/ 0 w 1769"/>
                        <a:gd name="T21" fmla="*/ 14 h 791"/>
                        <a:gd name="T22" fmla="*/ 1 w 1769"/>
                        <a:gd name="T23" fmla="*/ 1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bg1"/>
                        </a:gs>
                        <a:gs pos="100000">
                          <a:schemeClr val="folHlink"/>
                        </a:gs>
                      </a:gsLst>
                      <a:lin ang="0" scaled="1"/>
                    </a:gradFill>
                    <a:ln w="9525">
                      <a:noFill/>
                      <a:round/>
                      <a:headEnd/>
                      <a:tailEnd/>
                    </a:ln>
                    <a:effectLst/>
                  </p:spPr>
                  <p:txBody>
                    <a:bodyPr wrap="none" anchor="ctr"/>
                    <a:lstStyle/>
                    <a:p>
                      <a:endParaRPr lang="en-US"/>
                    </a:p>
                  </p:txBody>
                </p:sp>
              </p:grpSp>
              <p:grpSp>
                <p:nvGrpSpPr>
                  <p:cNvPr id="53" name="Group 66"/>
                  <p:cNvGrpSpPr>
                    <a:grpSpLocks/>
                  </p:cNvGrpSpPr>
                  <p:nvPr/>
                </p:nvGrpSpPr>
                <p:grpSpPr bwMode="auto">
                  <a:xfrm>
                    <a:off x="2009" y="0"/>
                    <a:ext cx="634" cy="1534"/>
                    <a:chOff x="1935" y="28"/>
                    <a:chExt cx="634" cy="1534"/>
                  </a:xfrm>
                </p:grpSpPr>
                <p:sp>
                  <p:nvSpPr>
                    <p:cNvPr id="95" name="Freeform 67"/>
                    <p:cNvSpPr>
                      <a:spLocks/>
                    </p:cNvSpPr>
                    <p:nvPr/>
                  </p:nvSpPr>
                  <p:spPr bwMode="hidden">
                    <a:xfrm rot="4126480" flipH="1">
                      <a:off x="1931" y="924"/>
                      <a:ext cx="1061" cy="215"/>
                    </a:xfrm>
                    <a:custGeom>
                      <a:avLst/>
                      <a:gdLst>
                        <a:gd name="T0" fmla="*/ 0 w 2736"/>
                        <a:gd name="T1" fmla="*/ 92 h 504"/>
                        <a:gd name="T2" fmla="*/ 130 w 2736"/>
                        <a:gd name="T3" fmla="*/ 31 h 504"/>
                        <a:gd name="T4" fmla="*/ 267 w 2736"/>
                        <a:gd name="T5" fmla="*/ 4 h 504"/>
                        <a:gd name="T6" fmla="*/ 411 w 2736"/>
                        <a:gd name="T7" fmla="*/ 4 h 504"/>
                        <a:gd name="T8" fmla="*/ 409 w 2736"/>
                        <a:gd name="T9" fmla="*/ 19 h 504"/>
                        <a:gd name="T10" fmla="*/ 265 w 2736"/>
                        <a:gd name="T11" fmla="*/ 19 h 504"/>
                        <a:gd name="T12" fmla="*/ 98 w 2736"/>
                        <a:gd name="T13" fmla="*/ 53 h 504"/>
                        <a:gd name="T14" fmla="*/ 0 w 2736"/>
                        <a:gd name="T15" fmla="*/ 92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w="9525" cap="flat" cmpd="sng">
                      <a:noFill/>
                      <a:prstDash val="solid"/>
                      <a:round/>
                      <a:headEnd type="none" w="med" len="med"/>
                      <a:tailEnd type="none" w="med" len="med"/>
                    </a:ln>
                    <a:effectLst/>
                  </p:spPr>
                  <p:txBody>
                    <a:bodyPr wrap="none" anchor="ctr"/>
                    <a:lstStyle/>
                    <a:p>
                      <a:endParaRPr lang="en-US"/>
                    </a:p>
                  </p:txBody>
                </p:sp>
                <p:sp>
                  <p:nvSpPr>
                    <p:cNvPr id="96" name="Freeform 68"/>
                    <p:cNvSpPr>
                      <a:spLocks/>
                    </p:cNvSpPr>
                    <p:nvPr/>
                  </p:nvSpPr>
                  <p:spPr bwMode="hidden">
                    <a:xfrm rot="4126480" flipH="1">
                      <a:off x="1819" y="144"/>
                      <a:ext cx="570" cy="338"/>
                    </a:xfrm>
                    <a:custGeom>
                      <a:avLst/>
                      <a:gdLst>
                        <a:gd name="T0" fmla="*/ 1 w 1769"/>
                        <a:gd name="T1" fmla="*/ 1 h 791"/>
                        <a:gd name="T2" fmla="*/ 50 w 1769"/>
                        <a:gd name="T3" fmla="*/ 10 h 791"/>
                        <a:gd name="T4" fmla="*/ 120 w 1769"/>
                        <a:gd name="T5" fmla="*/ 36 h 791"/>
                        <a:gd name="T6" fmla="*/ 167 w 1769"/>
                        <a:gd name="T7" fmla="*/ 79 h 791"/>
                        <a:gd name="T8" fmla="*/ 182 w 1769"/>
                        <a:gd name="T9" fmla="*/ 111 h 791"/>
                        <a:gd name="T10" fmla="*/ 175 w 1769"/>
                        <a:gd name="T11" fmla="*/ 144 h 791"/>
                        <a:gd name="T12" fmla="*/ 165 w 1769"/>
                        <a:gd name="T13" fmla="*/ 115 h 791"/>
                        <a:gd name="T14" fmla="*/ 144 w 1769"/>
                        <a:gd name="T15" fmla="*/ 83 h 791"/>
                        <a:gd name="T16" fmla="*/ 115 w 1769"/>
                        <a:gd name="T17" fmla="*/ 54 h 791"/>
                        <a:gd name="T18" fmla="*/ 60 w 1769"/>
                        <a:gd name="T19" fmla="*/ 28 h 791"/>
                        <a:gd name="T20" fmla="*/ 0 w 1769"/>
                        <a:gd name="T21" fmla="*/ 14 h 791"/>
                        <a:gd name="T22" fmla="*/ 1 w 1769"/>
                        <a:gd name="T23" fmla="*/ 1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bg1"/>
                        </a:gs>
                        <a:gs pos="100000">
                          <a:schemeClr val="folHlink"/>
                        </a:gs>
                      </a:gsLst>
                      <a:lin ang="0" scaled="1"/>
                    </a:gradFill>
                    <a:ln w="9525">
                      <a:noFill/>
                      <a:round/>
                      <a:headEnd/>
                      <a:tailEnd/>
                    </a:ln>
                    <a:effectLst/>
                  </p:spPr>
                  <p:txBody>
                    <a:bodyPr wrap="none" anchor="ctr"/>
                    <a:lstStyle/>
                    <a:p>
                      <a:endParaRPr lang="en-US"/>
                    </a:p>
                  </p:txBody>
                </p:sp>
              </p:grpSp>
              <p:grpSp>
                <p:nvGrpSpPr>
                  <p:cNvPr id="54" name="Group 69"/>
                  <p:cNvGrpSpPr>
                    <a:grpSpLocks/>
                  </p:cNvGrpSpPr>
                  <p:nvPr/>
                </p:nvGrpSpPr>
                <p:grpSpPr bwMode="auto">
                  <a:xfrm>
                    <a:off x="2896" y="644"/>
                    <a:ext cx="1845" cy="566"/>
                    <a:chOff x="2822" y="672"/>
                    <a:chExt cx="1845" cy="566"/>
                  </a:xfrm>
                </p:grpSpPr>
                <p:sp>
                  <p:nvSpPr>
                    <p:cNvPr id="93" name="Freeform 70"/>
                    <p:cNvSpPr>
                      <a:spLocks/>
                    </p:cNvSpPr>
                    <p:nvPr/>
                  </p:nvSpPr>
                  <p:spPr bwMode="hidden">
                    <a:xfrm rot="-1325434">
                      <a:off x="2822" y="1023"/>
                      <a:ext cx="1233" cy="215"/>
                    </a:xfrm>
                    <a:custGeom>
                      <a:avLst/>
                      <a:gdLst>
                        <a:gd name="T0" fmla="*/ 0 w 2736"/>
                        <a:gd name="T1" fmla="*/ 92 h 504"/>
                        <a:gd name="T2" fmla="*/ 175 w 2736"/>
                        <a:gd name="T3" fmla="*/ 31 h 504"/>
                        <a:gd name="T4" fmla="*/ 361 w 2736"/>
                        <a:gd name="T5" fmla="*/ 4 h 504"/>
                        <a:gd name="T6" fmla="*/ 556 w 2736"/>
                        <a:gd name="T7" fmla="*/ 4 h 504"/>
                        <a:gd name="T8" fmla="*/ 553 w 2736"/>
                        <a:gd name="T9" fmla="*/ 19 h 504"/>
                        <a:gd name="T10" fmla="*/ 358 w 2736"/>
                        <a:gd name="T11" fmla="*/ 19 h 504"/>
                        <a:gd name="T12" fmla="*/ 133 w 2736"/>
                        <a:gd name="T13" fmla="*/ 53 h 504"/>
                        <a:gd name="T14" fmla="*/ 0 w 2736"/>
                        <a:gd name="T15" fmla="*/ 92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w="9525" cap="flat" cmpd="sng">
                      <a:noFill/>
                      <a:prstDash val="solid"/>
                      <a:round/>
                      <a:headEnd type="none" w="med" len="med"/>
                      <a:tailEnd type="none" w="med" len="med"/>
                    </a:ln>
                    <a:effectLst/>
                  </p:spPr>
                  <p:txBody>
                    <a:bodyPr wrap="none" anchor="ctr"/>
                    <a:lstStyle/>
                    <a:p>
                      <a:endParaRPr lang="en-US"/>
                    </a:p>
                  </p:txBody>
                </p:sp>
                <p:sp>
                  <p:nvSpPr>
                    <p:cNvPr id="94" name="Freeform 71"/>
                    <p:cNvSpPr>
                      <a:spLocks/>
                    </p:cNvSpPr>
                    <p:nvPr/>
                  </p:nvSpPr>
                  <p:spPr bwMode="hidden">
                    <a:xfrm rot="-1325434">
                      <a:off x="4005" y="672"/>
                      <a:ext cx="662" cy="338"/>
                    </a:xfrm>
                    <a:custGeom>
                      <a:avLst/>
                      <a:gdLst>
                        <a:gd name="T0" fmla="*/ 1 w 1769"/>
                        <a:gd name="T1" fmla="*/ 1 h 791"/>
                        <a:gd name="T2" fmla="*/ 68 w 1769"/>
                        <a:gd name="T3" fmla="*/ 10 h 791"/>
                        <a:gd name="T4" fmla="*/ 162 w 1769"/>
                        <a:gd name="T5" fmla="*/ 36 h 791"/>
                        <a:gd name="T6" fmla="*/ 226 w 1769"/>
                        <a:gd name="T7" fmla="*/ 79 h 791"/>
                        <a:gd name="T8" fmla="*/ 246 w 1769"/>
                        <a:gd name="T9" fmla="*/ 111 h 791"/>
                        <a:gd name="T10" fmla="*/ 237 w 1769"/>
                        <a:gd name="T11" fmla="*/ 144 h 791"/>
                        <a:gd name="T12" fmla="*/ 223 w 1769"/>
                        <a:gd name="T13" fmla="*/ 115 h 791"/>
                        <a:gd name="T14" fmla="*/ 195 w 1769"/>
                        <a:gd name="T15" fmla="*/ 83 h 791"/>
                        <a:gd name="T16" fmla="*/ 155 w 1769"/>
                        <a:gd name="T17" fmla="*/ 54 h 791"/>
                        <a:gd name="T18" fmla="*/ 81 w 1769"/>
                        <a:gd name="T19" fmla="*/ 28 h 791"/>
                        <a:gd name="T20" fmla="*/ 0 w 1769"/>
                        <a:gd name="T21" fmla="*/ 14 h 791"/>
                        <a:gd name="T22" fmla="*/ 1 w 1769"/>
                        <a:gd name="T23" fmla="*/ 1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0" scaled="1"/>
                    </a:gradFill>
                    <a:ln w="9525">
                      <a:noFill/>
                      <a:round/>
                      <a:headEnd/>
                      <a:tailEnd/>
                    </a:ln>
                    <a:effectLst/>
                  </p:spPr>
                  <p:txBody>
                    <a:bodyPr wrap="none" anchor="ctr"/>
                    <a:lstStyle/>
                    <a:p>
                      <a:endParaRPr lang="en-US"/>
                    </a:p>
                  </p:txBody>
                </p:sp>
              </p:grpSp>
              <p:grpSp>
                <p:nvGrpSpPr>
                  <p:cNvPr id="55" name="Group 72"/>
                  <p:cNvGrpSpPr>
                    <a:grpSpLocks/>
                  </p:cNvGrpSpPr>
                  <p:nvPr/>
                </p:nvGrpSpPr>
                <p:grpSpPr bwMode="auto">
                  <a:xfrm>
                    <a:off x="2757" y="417"/>
                    <a:ext cx="1781" cy="717"/>
                    <a:chOff x="2683" y="445"/>
                    <a:chExt cx="1781" cy="717"/>
                  </a:xfrm>
                </p:grpSpPr>
                <p:sp>
                  <p:nvSpPr>
                    <p:cNvPr id="91" name="Freeform 73"/>
                    <p:cNvSpPr>
                      <a:spLocks/>
                    </p:cNvSpPr>
                    <p:nvPr/>
                  </p:nvSpPr>
                  <p:spPr bwMode="hidden">
                    <a:xfrm rot="-1921064">
                      <a:off x="2683" y="947"/>
                      <a:ext cx="1233" cy="215"/>
                    </a:xfrm>
                    <a:custGeom>
                      <a:avLst/>
                      <a:gdLst>
                        <a:gd name="T0" fmla="*/ 0 w 2736"/>
                        <a:gd name="T1" fmla="*/ 92 h 504"/>
                        <a:gd name="T2" fmla="*/ 175 w 2736"/>
                        <a:gd name="T3" fmla="*/ 31 h 504"/>
                        <a:gd name="T4" fmla="*/ 361 w 2736"/>
                        <a:gd name="T5" fmla="*/ 4 h 504"/>
                        <a:gd name="T6" fmla="*/ 556 w 2736"/>
                        <a:gd name="T7" fmla="*/ 4 h 504"/>
                        <a:gd name="T8" fmla="*/ 553 w 2736"/>
                        <a:gd name="T9" fmla="*/ 19 h 504"/>
                        <a:gd name="T10" fmla="*/ 358 w 2736"/>
                        <a:gd name="T11" fmla="*/ 19 h 504"/>
                        <a:gd name="T12" fmla="*/ 133 w 2736"/>
                        <a:gd name="T13" fmla="*/ 53 h 504"/>
                        <a:gd name="T14" fmla="*/ 0 w 2736"/>
                        <a:gd name="T15" fmla="*/ 92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w="9525" cap="flat" cmpd="sng">
                      <a:noFill/>
                      <a:prstDash val="solid"/>
                      <a:round/>
                      <a:headEnd type="none" w="med" len="med"/>
                      <a:tailEnd type="none" w="med" len="med"/>
                    </a:ln>
                    <a:effectLst/>
                  </p:spPr>
                  <p:txBody>
                    <a:bodyPr wrap="none" anchor="ctr"/>
                    <a:lstStyle/>
                    <a:p>
                      <a:endParaRPr lang="en-US"/>
                    </a:p>
                  </p:txBody>
                </p:sp>
                <p:sp>
                  <p:nvSpPr>
                    <p:cNvPr id="92" name="Freeform 74"/>
                    <p:cNvSpPr>
                      <a:spLocks/>
                    </p:cNvSpPr>
                    <p:nvPr/>
                  </p:nvSpPr>
                  <p:spPr bwMode="hidden">
                    <a:xfrm rot="-1921064">
                      <a:off x="3802" y="445"/>
                      <a:ext cx="662" cy="338"/>
                    </a:xfrm>
                    <a:custGeom>
                      <a:avLst/>
                      <a:gdLst>
                        <a:gd name="T0" fmla="*/ 1 w 1769"/>
                        <a:gd name="T1" fmla="*/ 1 h 791"/>
                        <a:gd name="T2" fmla="*/ 68 w 1769"/>
                        <a:gd name="T3" fmla="*/ 10 h 791"/>
                        <a:gd name="T4" fmla="*/ 162 w 1769"/>
                        <a:gd name="T5" fmla="*/ 36 h 791"/>
                        <a:gd name="T6" fmla="*/ 226 w 1769"/>
                        <a:gd name="T7" fmla="*/ 79 h 791"/>
                        <a:gd name="T8" fmla="*/ 246 w 1769"/>
                        <a:gd name="T9" fmla="*/ 111 h 791"/>
                        <a:gd name="T10" fmla="*/ 237 w 1769"/>
                        <a:gd name="T11" fmla="*/ 144 h 791"/>
                        <a:gd name="T12" fmla="*/ 223 w 1769"/>
                        <a:gd name="T13" fmla="*/ 115 h 791"/>
                        <a:gd name="T14" fmla="*/ 195 w 1769"/>
                        <a:gd name="T15" fmla="*/ 83 h 791"/>
                        <a:gd name="T16" fmla="*/ 155 w 1769"/>
                        <a:gd name="T17" fmla="*/ 54 h 791"/>
                        <a:gd name="T18" fmla="*/ 81 w 1769"/>
                        <a:gd name="T19" fmla="*/ 28 h 791"/>
                        <a:gd name="T20" fmla="*/ 0 w 1769"/>
                        <a:gd name="T21" fmla="*/ 14 h 791"/>
                        <a:gd name="T22" fmla="*/ 1 w 1769"/>
                        <a:gd name="T23" fmla="*/ 1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0" scaled="1"/>
                    </a:gradFill>
                    <a:ln w="9525">
                      <a:noFill/>
                      <a:round/>
                      <a:headEnd/>
                      <a:tailEnd/>
                    </a:ln>
                    <a:effectLst/>
                  </p:spPr>
                  <p:txBody>
                    <a:bodyPr wrap="none" anchor="ctr"/>
                    <a:lstStyle/>
                    <a:p>
                      <a:endParaRPr lang="en-US"/>
                    </a:p>
                  </p:txBody>
                </p:sp>
              </p:grpSp>
              <p:sp>
                <p:nvSpPr>
                  <p:cNvPr id="56" name="Freeform 75"/>
                  <p:cNvSpPr>
                    <a:spLocks/>
                  </p:cNvSpPr>
                  <p:nvPr/>
                </p:nvSpPr>
                <p:spPr bwMode="hidden">
                  <a:xfrm rot="4578755" flipH="1">
                    <a:off x="2175" y="949"/>
                    <a:ext cx="1027" cy="145"/>
                  </a:xfrm>
                  <a:custGeom>
                    <a:avLst/>
                    <a:gdLst>
                      <a:gd name="T0" fmla="*/ 0 w 2736"/>
                      <a:gd name="T1" fmla="*/ 42 h 504"/>
                      <a:gd name="T2" fmla="*/ 122 w 2736"/>
                      <a:gd name="T3" fmla="*/ 14 h 504"/>
                      <a:gd name="T4" fmla="*/ 250 w 2736"/>
                      <a:gd name="T5" fmla="*/ 2 h 504"/>
                      <a:gd name="T6" fmla="*/ 386 w 2736"/>
                      <a:gd name="T7" fmla="*/ 2 h 504"/>
                      <a:gd name="T8" fmla="*/ 383 w 2736"/>
                      <a:gd name="T9" fmla="*/ 9 h 504"/>
                      <a:gd name="T10" fmla="*/ 248 w 2736"/>
                      <a:gd name="T11" fmla="*/ 9 h 504"/>
                      <a:gd name="T12" fmla="*/ 92 w 2736"/>
                      <a:gd name="T13" fmla="*/ 24 h 504"/>
                      <a:gd name="T14" fmla="*/ 0 w 2736"/>
                      <a:gd name="T15" fmla="*/ 42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w="9525">
                    <a:noFill/>
                    <a:round/>
                    <a:headEnd/>
                    <a:tailEnd/>
                  </a:ln>
                  <a:effectLst/>
                </p:spPr>
                <p:txBody>
                  <a:bodyPr wrap="none" anchor="ctr"/>
                  <a:lstStyle/>
                  <a:p>
                    <a:endParaRPr lang="en-US"/>
                  </a:p>
                </p:txBody>
              </p:sp>
              <p:sp>
                <p:nvSpPr>
                  <p:cNvPr id="57" name="Freeform 76"/>
                  <p:cNvSpPr>
                    <a:spLocks/>
                  </p:cNvSpPr>
                  <p:nvPr/>
                </p:nvSpPr>
                <p:spPr bwMode="hidden">
                  <a:xfrm rot="4578755" flipH="1">
                    <a:off x="2199" y="196"/>
                    <a:ext cx="552" cy="229"/>
                  </a:xfrm>
                  <a:custGeom>
                    <a:avLst/>
                    <a:gdLst>
                      <a:gd name="T0" fmla="*/ 1 w 1769"/>
                      <a:gd name="T1" fmla="*/ 1 h 791"/>
                      <a:gd name="T2" fmla="*/ 47 w 1769"/>
                      <a:gd name="T3" fmla="*/ 5 h 791"/>
                      <a:gd name="T4" fmla="*/ 113 w 1769"/>
                      <a:gd name="T5" fmla="*/ 17 h 791"/>
                      <a:gd name="T6" fmla="*/ 157 w 1769"/>
                      <a:gd name="T7" fmla="*/ 36 h 791"/>
                      <a:gd name="T8" fmla="*/ 171 w 1769"/>
                      <a:gd name="T9" fmla="*/ 51 h 791"/>
                      <a:gd name="T10" fmla="*/ 164 w 1769"/>
                      <a:gd name="T11" fmla="*/ 66 h 791"/>
                      <a:gd name="T12" fmla="*/ 155 w 1769"/>
                      <a:gd name="T13" fmla="*/ 53 h 791"/>
                      <a:gd name="T14" fmla="*/ 135 w 1769"/>
                      <a:gd name="T15" fmla="*/ 38 h 791"/>
                      <a:gd name="T16" fmla="*/ 108 w 1769"/>
                      <a:gd name="T17" fmla="*/ 25 h 791"/>
                      <a:gd name="T18" fmla="*/ 56 w 1769"/>
                      <a:gd name="T19" fmla="*/ 13 h 791"/>
                      <a:gd name="T20" fmla="*/ 0 w 1769"/>
                      <a:gd name="T21" fmla="*/ 6 h 791"/>
                      <a:gd name="T22" fmla="*/ 1 w 1769"/>
                      <a:gd name="T23" fmla="*/ 1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bg1"/>
                      </a:gs>
                      <a:gs pos="100000">
                        <a:schemeClr val="folHlink"/>
                      </a:gs>
                    </a:gsLst>
                    <a:lin ang="0" scaled="1"/>
                  </a:gradFill>
                  <a:ln w="9525">
                    <a:noFill/>
                    <a:round/>
                    <a:headEnd/>
                    <a:tailEnd/>
                  </a:ln>
                  <a:effectLst/>
                </p:spPr>
                <p:txBody>
                  <a:bodyPr wrap="none" anchor="ctr"/>
                  <a:lstStyle/>
                  <a:p>
                    <a:endParaRPr lang="en-US"/>
                  </a:p>
                </p:txBody>
              </p:sp>
              <p:grpSp>
                <p:nvGrpSpPr>
                  <p:cNvPr id="58" name="Group 77"/>
                  <p:cNvGrpSpPr>
                    <a:grpSpLocks/>
                  </p:cNvGrpSpPr>
                  <p:nvPr/>
                </p:nvGrpSpPr>
                <p:grpSpPr bwMode="auto">
                  <a:xfrm>
                    <a:off x="2874" y="13"/>
                    <a:ext cx="640" cy="1520"/>
                    <a:chOff x="2800" y="41"/>
                    <a:chExt cx="640" cy="1520"/>
                  </a:xfrm>
                </p:grpSpPr>
                <p:sp>
                  <p:nvSpPr>
                    <p:cNvPr id="89" name="Freeform 78"/>
                    <p:cNvSpPr>
                      <a:spLocks/>
                    </p:cNvSpPr>
                    <p:nvPr/>
                  </p:nvSpPr>
                  <p:spPr bwMode="hidden">
                    <a:xfrm rot="-3857755">
                      <a:off x="2361" y="938"/>
                      <a:ext cx="1062" cy="184"/>
                    </a:xfrm>
                    <a:custGeom>
                      <a:avLst/>
                      <a:gdLst>
                        <a:gd name="T0" fmla="*/ 0 w 2736"/>
                        <a:gd name="T1" fmla="*/ 67 h 504"/>
                        <a:gd name="T2" fmla="*/ 130 w 2736"/>
                        <a:gd name="T3" fmla="*/ 22 h 504"/>
                        <a:gd name="T4" fmla="*/ 267 w 2736"/>
                        <a:gd name="T5" fmla="*/ 3 h 504"/>
                        <a:gd name="T6" fmla="*/ 412 w 2736"/>
                        <a:gd name="T7" fmla="*/ 3 h 504"/>
                        <a:gd name="T8" fmla="*/ 410 w 2736"/>
                        <a:gd name="T9" fmla="*/ 14 h 504"/>
                        <a:gd name="T10" fmla="*/ 266 w 2736"/>
                        <a:gd name="T11" fmla="*/ 14 h 504"/>
                        <a:gd name="T12" fmla="*/ 99 w 2736"/>
                        <a:gd name="T13" fmla="*/ 39 h 504"/>
                        <a:gd name="T14" fmla="*/ 0 w 2736"/>
                        <a:gd name="T15" fmla="*/ 67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w="9525" cap="flat" cmpd="sng">
                      <a:noFill/>
                      <a:prstDash val="solid"/>
                      <a:round/>
                      <a:headEnd type="none" w="med" len="med"/>
                      <a:tailEnd type="none" w="med" len="med"/>
                    </a:ln>
                    <a:effectLst/>
                  </p:spPr>
                  <p:txBody>
                    <a:bodyPr wrap="none" anchor="ctr"/>
                    <a:lstStyle/>
                    <a:p>
                      <a:endParaRPr lang="en-US"/>
                    </a:p>
                  </p:txBody>
                </p:sp>
                <p:sp>
                  <p:nvSpPr>
                    <p:cNvPr id="90" name="Freeform 79"/>
                    <p:cNvSpPr>
                      <a:spLocks/>
                    </p:cNvSpPr>
                    <p:nvPr/>
                  </p:nvSpPr>
                  <p:spPr bwMode="hidden">
                    <a:xfrm rot="-3857755">
                      <a:off x="3011" y="181"/>
                      <a:ext cx="570" cy="289"/>
                    </a:xfrm>
                    <a:custGeom>
                      <a:avLst/>
                      <a:gdLst>
                        <a:gd name="T0" fmla="*/ 1 w 1769"/>
                        <a:gd name="T1" fmla="*/ 1 h 791"/>
                        <a:gd name="T2" fmla="*/ 50 w 1769"/>
                        <a:gd name="T3" fmla="*/ 7 h 791"/>
                        <a:gd name="T4" fmla="*/ 120 w 1769"/>
                        <a:gd name="T5" fmla="*/ 27 h 791"/>
                        <a:gd name="T6" fmla="*/ 167 w 1769"/>
                        <a:gd name="T7" fmla="*/ 58 h 791"/>
                        <a:gd name="T8" fmla="*/ 182 w 1769"/>
                        <a:gd name="T9" fmla="*/ 81 h 791"/>
                        <a:gd name="T10" fmla="*/ 175 w 1769"/>
                        <a:gd name="T11" fmla="*/ 105 h 791"/>
                        <a:gd name="T12" fmla="*/ 165 w 1769"/>
                        <a:gd name="T13" fmla="*/ 84 h 791"/>
                        <a:gd name="T14" fmla="*/ 144 w 1769"/>
                        <a:gd name="T15" fmla="*/ 61 h 791"/>
                        <a:gd name="T16" fmla="*/ 115 w 1769"/>
                        <a:gd name="T17" fmla="*/ 39 h 791"/>
                        <a:gd name="T18" fmla="*/ 60 w 1769"/>
                        <a:gd name="T19" fmla="*/ 20 h 791"/>
                        <a:gd name="T20" fmla="*/ 0 w 1769"/>
                        <a:gd name="T21" fmla="*/ 10 h 791"/>
                        <a:gd name="T22" fmla="*/ 1 w 1769"/>
                        <a:gd name="T23" fmla="*/ 1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0" scaled="1"/>
                    </a:gradFill>
                    <a:ln w="9525">
                      <a:noFill/>
                      <a:round/>
                      <a:headEnd/>
                      <a:tailEnd/>
                    </a:ln>
                    <a:effectLst/>
                  </p:spPr>
                  <p:txBody>
                    <a:bodyPr wrap="none" anchor="ctr"/>
                    <a:lstStyle/>
                    <a:p>
                      <a:endParaRPr lang="en-US"/>
                    </a:p>
                  </p:txBody>
                </p:sp>
              </p:grpSp>
              <p:grpSp>
                <p:nvGrpSpPr>
                  <p:cNvPr id="59" name="Group 80"/>
                  <p:cNvGrpSpPr>
                    <a:grpSpLocks/>
                  </p:cNvGrpSpPr>
                  <p:nvPr/>
                </p:nvGrpSpPr>
                <p:grpSpPr bwMode="auto">
                  <a:xfrm>
                    <a:off x="3008" y="135"/>
                    <a:ext cx="1017" cy="1464"/>
                    <a:chOff x="2934" y="163"/>
                    <a:chExt cx="1017" cy="1464"/>
                  </a:xfrm>
                </p:grpSpPr>
                <p:sp>
                  <p:nvSpPr>
                    <p:cNvPr id="87" name="Freeform 81"/>
                    <p:cNvSpPr>
                      <a:spLocks/>
                    </p:cNvSpPr>
                    <p:nvPr/>
                  </p:nvSpPr>
                  <p:spPr bwMode="hidden">
                    <a:xfrm rot="-2777260">
                      <a:off x="2491" y="915"/>
                      <a:ext cx="1155" cy="270"/>
                    </a:xfrm>
                    <a:custGeom>
                      <a:avLst/>
                      <a:gdLst>
                        <a:gd name="T0" fmla="*/ 0 w 2736"/>
                        <a:gd name="T1" fmla="*/ 145 h 504"/>
                        <a:gd name="T2" fmla="*/ 154 w 2736"/>
                        <a:gd name="T3" fmla="*/ 48 h 504"/>
                        <a:gd name="T4" fmla="*/ 317 w 2736"/>
                        <a:gd name="T5" fmla="*/ 7 h 504"/>
                        <a:gd name="T6" fmla="*/ 488 w 2736"/>
                        <a:gd name="T7" fmla="*/ 7 h 504"/>
                        <a:gd name="T8" fmla="*/ 485 w 2736"/>
                        <a:gd name="T9" fmla="*/ 29 h 504"/>
                        <a:gd name="T10" fmla="*/ 315 w 2736"/>
                        <a:gd name="T11" fmla="*/ 29 h 504"/>
                        <a:gd name="T12" fmla="*/ 117 w 2736"/>
                        <a:gd name="T13" fmla="*/ 84 h 504"/>
                        <a:gd name="T14" fmla="*/ 0 w 2736"/>
                        <a:gd name="T15" fmla="*/ 145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w="9525" cap="flat" cmpd="sng">
                      <a:noFill/>
                      <a:prstDash val="solid"/>
                      <a:round/>
                      <a:headEnd type="none" w="med" len="med"/>
                      <a:tailEnd type="none" w="med" len="med"/>
                    </a:ln>
                    <a:effectLst/>
                  </p:spPr>
                  <p:txBody>
                    <a:bodyPr wrap="none" anchor="ctr"/>
                    <a:lstStyle/>
                    <a:p>
                      <a:endParaRPr lang="en-US"/>
                    </a:p>
                  </p:txBody>
                </p:sp>
                <p:sp>
                  <p:nvSpPr>
                    <p:cNvPr id="88" name="Freeform 82"/>
                    <p:cNvSpPr>
                      <a:spLocks/>
                    </p:cNvSpPr>
                    <p:nvPr/>
                  </p:nvSpPr>
                  <p:spPr bwMode="hidden">
                    <a:xfrm rot="-2777260">
                      <a:off x="3430" y="261"/>
                      <a:ext cx="620" cy="423"/>
                    </a:xfrm>
                    <a:custGeom>
                      <a:avLst/>
                      <a:gdLst>
                        <a:gd name="T0" fmla="*/ 1 w 1769"/>
                        <a:gd name="T1" fmla="*/ 2 h 791"/>
                        <a:gd name="T2" fmla="*/ 60 w 1769"/>
                        <a:gd name="T3" fmla="*/ 16 h 791"/>
                        <a:gd name="T4" fmla="*/ 142 w 1769"/>
                        <a:gd name="T5" fmla="*/ 57 h 791"/>
                        <a:gd name="T6" fmla="*/ 198 w 1769"/>
                        <a:gd name="T7" fmla="*/ 124 h 791"/>
                        <a:gd name="T8" fmla="*/ 216 w 1769"/>
                        <a:gd name="T9" fmla="*/ 174 h 791"/>
                        <a:gd name="T10" fmla="*/ 207 w 1769"/>
                        <a:gd name="T11" fmla="*/ 225 h 791"/>
                        <a:gd name="T12" fmla="*/ 195 w 1769"/>
                        <a:gd name="T13" fmla="*/ 181 h 791"/>
                        <a:gd name="T14" fmla="*/ 171 w 1769"/>
                        <a:gd name="T15" fmla="*/ 130 h 791"/>
                        <a:gd name="T16" fmla="*/ 136 w 1769"/>
                        <a:gd name="T17" fmla="*/ 84 h 791"/>
                        <a:gd name="T18" fmla="*/ 71 w 1769"/>
                        <a:gd name="T19" fmla="*/ 43 h 791"/>
                        <a:gd name="T20" fmla="*/ 0 w 1769"/>
                        <a:gd name="T21" fmla="*/ 22 h 791"/>
                        <a:gd name="T22" fmla="*/ 1 w 1769"/>
                        <a:gd name="T23" fmla="*/ 2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0" scaled="1"/>
                    </a:gradFill>
                    <a:ln w="9525">
                      <a:noFill/>
                      <a:round/>
                      <a:headEnd/>
                      <a:tailEnd/>
                    </a:ln>
                    <a:effectLst/>
                  </p:spPr>
                  <p:txBody>
                    <a:bodyPr wrap="none" anchor="ctr"/>
                    <a:lstStyle/>
                    <a:p>
                      <a:endParaRPr lang="en-US"/>
                    </a:p>
                  </p:txBody>
                </p:sp>
              </p:grpSp>
              <p:grpSp>
                <p:nvGrpSpPr>
                  <p:cNvPr id="60" name="Group 83"/>
                  <p:cNvGrpSpPr>
                    <a:grpSpLocks/>
                  </p:cNvGrpSpPr>
                  <p:nvPr/>
                </p:nvGrpSpPr>
                <p:grpSpPr bwMode="auto">
                  <a:xfrm>
                    <a:off x="2804" y="4"/>
                    <a:ext cx="243" cy="1448"/>
                    <a:chOff x="2730" y="32"/>
                    <a:chExt cx="243" cy="1448"/>
                  </a:xfrm>
                </p:grpSpPr>
                <p:sp>
                  <p:nvSpPr>
                    <p:cNvPr id="85" name="Freeform 222"/>
                    <p:cNvSpPr>
                      <a:spLocks/>
                    </p:cNvSpPr>
                    <p:nvPr/>
                  </p:nvSpPr>
                  <p:spPr bwMode="hidden">
                    <a:xfrm rot="-4903748">
                      <a:off x="2296" y="960"/>
                      <a:ext cx="954" cy="86"/>
                    </a:xfrm>
                    <a:custGeom>
                      <a:avLst/>
                      <a:gdLst>
                        <a:gd name="T0" fmla="*/ 0 w 2736"/>
                        <a:gd name="T1" fmla="*/ 15 h 504"/>
                        <a:gd name="T2" fmla="*/ 105 w 2736"/>
                        <a:gd name="T3" fmla="*/ 5 h 504"/>
                        <a:gd name="T4" fmla="*/ 216 w 2736"/>
                        <a:gd name="T5" fmla="*/ 1 h 504"/>
                        <a:gd name="T6" fmla="*/ 333 w 2736"/>
                        <a:gd name="T7" fmla="*/ 1 h 504"/>
                        <a:gd name="T8" fmla="*/ 331 w 2736"/>
                        <a:gd name="T9" fmla="*/ 3 h 504"/>
                        <a:gd name="T10" fmla="*/ 214 w 2736"/>
                        <a:gd name="T11" fmla="*/ 3 h 504"/>
                        <a:gd name="T12" fmla="*/ 80 w 2736"/>
                        <a:gd name="T13" fmla="*/ 9 h 504"/>
                        <a:gd name="T14" fmla="*/ 0 w 2736"/>
                        <a:gd name="T15" fmla="*/ 15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w="9525" cap="flat" cmpd="sng">
                      <a:noFill/>
                      <a:prstDash val="solid"/>
                      <a:round/>
                      <a:headEnd type="none" w="med" len="med"/>
                      <a:tailEnd type="none" w="med" len="med"/>
                    </a:ln>
                    <a:effectLst/>
                  </p:spPr>
                  <p:txBody>
                    <a:bodyPr wrap="none" anchor="ctr"/>
                    <a:lstStyle/>
                    <a:p>
                      <a:endParaRPr lang="en-US"/>
                    </a:p>
                  </p:txBody>
                </p:sp>
                <p:sp>
                  <p:nvSpPr>
                    <p:cNvPr id="86" name="Freeform 223"/>
                    <p:cNvSpPr>
                      <a:spLocks/>
                    </p:cNvSpPr>
                    <p:nvPr/>
                  </p:nvSpPr>
                  <p:spPr bwMode="hidden">
                    <a:xfrm rot="-4903748">
                      <a:off x="2650" y="220"/>
                      <a:ext cx="512" cy="135"/>
                    </a:xfrm>
                    <a:custGeom>
                      <a:avLst/>
                      <a:gdLst>
                        <a:gd name="T0" fmla="*/ 0 w 1769"/>
                        <a:gd name="T1" fmla="*/ 0 h 791"/>
                        <a:gd name="T2" fmla="*/ 41 w 1769"/>
                        <a:gd name="T3" fmla="*/ 2 h 791"/>
                        <a:gd name="T4" fmla="*/ 97 w 1769"/>
                        <a:gd name="T5" fmla="*/ 6 h 791"/>
                        <a:gd name="T6" fmla="*/ 135 w 1769"/>
                        <a:gd name="T7" fmla="*/ 13 h 791"/>
                        <a:gd name="T8" fmla="*/ 147 w 1769"/>
                        <a:gd name="T9" fmla="*/ 18 h 791"/>
                        <a:gd name="T10" fmla="*/ 142 w 1769"/>
                        <a:gd name="T11" fmla="*/ 23 h 791"/>
                        <a:gd name="T12" fmla="*/ 133 w 1769"/>
                        <a:gd name="T13" fmla="*/ 18 h 791"/>
                        <a:gd name="T14" fmla="*/ 116 w 1769"/>
                        <a:gd name="T15" fmla="*/ 13 h 791"/>
                        <a:gd name="T16" fmla="*/ 93 w 1769"/>
                        <a:gd name="T17" fmla="*/ 9 h 791"/>
                        <a:gd name="T18" fmla="*/ 49 w 1769"/>
                        <a:gd name="T19" fmla="*/ 4 h 791"/>
                        <a:gd name="T20" fmla="*/ 0 w 1769"/>
                        <a:gd name="T21" fmla="*/ 2 h 791"/>
                        <a:gd name="T22" fmla="*/ 0 w 1769"/>
                        <a:gd name="T23" fmla="*/ 0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0" scaled="1"/>
                    </a:gradFill>
                    <a:ln w="9525">
                      <a:noFill/>
                      <a:round/>
                      <a:headEnd/>
                      <a:tailEnd/>
                    </a:ln>
                    <a:effectLst/>
                  </p:spPr>
                  <p:txBody>
                    <a:bodyPr wrap="none" anchor="ctr"/>
                    <a:lstStyle/>
                    <a:p>
                      <a:endParaRPr lang="en-US"/>
                    </a:p>
                  </p:txBody>
                </p:sp>
              </p:grpSp>
              <p:grpSp>
                <p:nvGrpSpPr>
                  <p:cNvPr id="61" name="Group 86"/>
                  <p:cNvGrpSpPr>
                    <a:grpSpLocks/>
                  </p:cNvGrpSpPr>
                  <p:nvPr/>
                </p:nvGrpSpPr>
                <p:grpSpPr bwMode="auto">
                  <a:xfrm>
                    <a:off x="1017" y="1741"/>
                    <a:ext cx="1085" cy="2450"/>
                    <a:chOff x="943" y="1769"/>
                    <a:chExt cx="1085" cy="2450"/>
                  </a:xfrm>
                </p:grpSpPr>
                <p:sp>
                  <p:nvSpPr>
                    <p:cNvPr id="83" name="Freeform 87"/>
                    <p:cNvSpPr>
                      <a:spLocks/>
                    </p:cNvSpPr>
                    <p:nvPr/>
                  </p:nvSpPr>
                  <p:spPr bwMode="hidden">
                    <a:xfrm rot="18335692" flipH="1">
                      <a:off x="1010" y="2475"/>
                      <a:ext cx="1724" cy="312"/>
                    </a:xfrm>
                    <a:custGeom>
                      <a:avLst/>
                      <a:gdLst>
                        <a:gd name="T0" fmla="*/ 0 w 2736"/>
                        <a:gd name="T1" fmla="*/ 193 h 504"/>
                        <a:gd name="T2" fmla="*/ 343 w 2736"/>
                        <a:gd name="T3" fmla="*/ 64 h 504"/>
                        <a:gd name="T4" fmla="*/ 705 w 2736"/>
                        <a:gd name="T5" fmla="*/ 9 h 504"/>
                        <a:gd name="T6" fmla="*/ 1086 w 2736"/>
                        <a:gd name="T7" fmla="*/ 9 h 504"/>
                        <a:gd name="T8" fmla="*/ 1080 w 2736"/>
                        <a:gd name="T9" fmla="*/ 40 h 504"/>
                        <a:gd name="T10" fmla="*/ 701 w 2736"/>
                        <a:gd name="T11" fmla="*/ 40 h 504"/>
                        <a:gd name="T12" fmla="*/ 260 w 2736"/>
                        <a:gd name="T13" fmla="*/ 112 h 504"/>
                        <a:gd name="T14" fmla="*/ 0 w 2736"/>
                        <a:gd name="T15" fmla="*/ 193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w="9525" cap="flat" cmpd="sng">
                      <a:noFill/>
                      <a:prstDash val="solid"/>
                      <a:round/>
                      <a:headEnd type="none" w="med" len="med"/>
                      <a:tailEnd type="none" w="med" len="med"/>
                    </a:ln>
                    <a:effectLst/>
                  </p:spPr>
                  <p:txBody>
                    <a:bodyPr wrap="none" anchor="ctr"/>
                    <a:lstStyle/>
                    <a:p>
                      <a:endParaRPr lang="en-US"/>
                    </a:p>
                  </p:txBody>
                </p:sp>
                <p:sp>
                  <p:nvSpPr>
                    <p:cNvPr id="84" name="Freeform 88"/>
                    <p:cNvSpPr>
                      <a:spLocks/>
                    </p:cNvSpPr>
                    <p:nvPr/>
                  </p:nvSpPr>
                  <p:spPr bwMode="hidden">
                    <a:xfrm rot="18335692" flipH="1">
                      <a:off x="725" y="3512"/>
                      <a:ext cx="925" cy="490"/>
                    </a:xfrm>
                    <a:custGeom>
                      <a:avLst/>
                      <a:gdLst>
                        <a:gd name="T0" fmla="*/ 2 w 1769"/>
                        <a:gd name="T1" fmla="*/ 3 h 791"/>
                        <a:gd name="T2" fmla="*/ 133 w 1769"/>
                        <a:gd name="T3" fmla="*/ 22 h 791"/>
                        <a:gd name="T4" fmla="*/ 316 w 1769"/>
                        <a:gd name="T5" fmla="*/ 77 h 791"/>
                        <a:gd name="T6" fmla="*/ 440 w 1769"/>
                        <a:gd name="T7" fmla="*/ 166 h 791"/>
                        <a:gd name="T8" fmla="*/ 480 w 1769"/>
                        <a:gd name="T9" fmla="*/ 234 h 791"/>
                        <a:gd name="T10" fmla="*/ 462 w 1769"/>
                        <a:gd name="T11" fmla="*/ 302 h 791"/>
                        <a:gd name="T12" fmla="*/ 435 w 1769"/>
                        <a:gd name="T13" fmla="*/ 243 h 791"/>
                        <a:gd name="T14" fmla="*/ 380 w 1769"/>
                        <a:gd name="T15" fmla="*/ 174 h 791"/>
                        <a:gd name="T16" fmla="*/ 303 w 1769"/>
                        <a:gd name="T17" fmla="*/ 113 h 791"/>
                        <a:gd name="T18" fmla="*/ 159 w 1769"/>
                        <a:gd name="T19" fmla="*/ 58 h 791"/>
                        <a:gd name="T20" fmla="*/ 0 w 1769"/>
                        <a:gd name="T21" fmla="*/ 29 h 791"/>
                        <a:gd name="T22" fmla="*/ 2 w 1769"/>
                        <a:gd name="T23" fmla="*/ 3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5400000" scaled="1"/>
                    </a:gradFill>
                    <a:ln w="9525" cap="flat" cmpd="sng">
                      <a:noFill/>
                      <a:prstDash val="solid"/>
                      <a:round/>
                      <a:headEnd type="none" w="med" len="med"/>
                      <a:tailEnd type="none" w="med" len="med"/>
                    </a:ln>
                    <a:effectLst/>
                  </p:spPr>
                  <p:txBody>
                    <a:bodyPr wrap="none" anchor="ctr"/>
                    <a:lstStyle/>
                    <a:p>
                      <a:endParaRPr lang="en-US"/>
                    </a:p>
                  </p:txBody>
                </p:sp>
              </p:grpSp>
              <p:grpSp>
                <p:nvGrpSpPr>
                  <p:cNvPr id="62" name="Group 89"/>
                  <p:cNvGrpSpPr>
                    <a:grpSpLocks/>
                  </p:cNvGrpSpPr>
                  <p:nvPr/>
                </p:nvGrpSpPr>
                <p:grpSpPr bwMode="auto">
                  <a:xfrm>
                    <a:off x="1529" y="1908"/>
                    <a:ext cx="766" cy="2373"/>
                    <a:chOff x="1455" y="1936"/>
                    <a:chExt cx="766" cy="2373"/>
                  </a:xfrm>
                </p:grpSpPr>
                <p:sp>
                  <p:nvSpPr>
                    <p:cNvPr id="81" name="Freeform 90"/>
                    <p:cNvSpPr>
                      <a:spLocks/>
                    </p:cNvSpPr>
                    <p:nvPr/>
                  </p:nvSpPr>
                  <p:spPr bwMode="hidden">
                    <a:xfrm rot="17542885" flipH="1">
                      <a:off x="1267" y="2578"/>
                      <a:ext cx="1595" cy="312"/>
                    </a:xfrm>
                    <a:custGeom>
                      <a:avLst/>
                      <a:gdLst>
                        <a:gd name="T0" fmla="*/ 0 w 2736"/>
                        <a:gd name="T1" fmla="*/ 193 h 504"/>
                        <a:gd name="T2" fmla="*/ 294 w 2736"/>
                        <a:gd name="T3" fmla="*/ 64 h 504"/>
                        <a:gd name="T4" fmla="*/ 603 w 2736"/>
                        <a:gd name="T5" fmla="*/ 9 h 504"/>
                        <a:gd name="T6" fmla="*/ 930 w 2736"/>
                        <a:gd name="T7" fmla="*/ 9 h 504"/>
                        <a:gd name="T8" fmla="*/ 925 w 2736"/>
                        <a:gd name="T9" fmla="*/ 40 h 504"/>
                        <a:gd name="T10" fmla="*/ 599 w 2736"/>
                        <a:gd name="T11" fmla="*/ 40 h 504"/>
                        <a:gd name="T12" fmla="*/ 222 w 2736"/>
                        <a:gd name="T13" fmla="*/ 112 h 504"/>
                        <a:gd name="T14" fmla="*/ 0 w 2736"/>
                        <a:gd name="T15" fmla="*/ 193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w="9525" cap="flat" cmpd="sng">
                      <a:noFill/>
                      <a:prstDash val="solid"/>
                      <a:round/>
                      <a:headEnd type="none" w="med" len="med"/>
                      <a:tailEnd type="none" w="med" len="med"/>
                    </a:ln>
                    <a:effectLst/>
                  </p:spPr>
                  <p:txBody>
                    <a:bodyPr wrap="none" anchor="ctr"/>
                    <a:lstStyle/>
                    <a:p>
                      <a:endParaRPr lang="en-US"/>
                    </a:p>
                  </p:txBody>
                </p:sp>
                <p:sp>
                  <p:nvSpPr>
                    <p:cNvPr id="82" name="Freeform 91"/>
                    <p:cNvSpPr>
                      <a:spLocks/>
                    </p:cNvSpPr>
                    <p:nvPr/>
                  </p:nvSpPr>
                  <p:spPr bwMode="hidden">
                    <a:xfrm rot="17542885" flipH="1">
                      <a:off x="1272" y="3636"/>
                      <a:ext cx="856" cy="490"/>
                    </a:xfrm>
                    <a:custGeom>
                      <a:avLst/>
                      <a:gdLst>
                        <a:gd name="T0" fmla="*/ 1 w 1769"/>
                        <a:gd name="T1" fmla="*/ 3 h 791"/>
                        <a:gd name="T2" fmla="*/ 114 w 1769"/>
                        <a:gd name="T3" fmla="*/ 22 h 791"/>
                        <a:gd name="T4" fmla="*/ 271 w 1769"/>
                        <a:gd name="T5" fmla="*/ 77 h 791"/>
                        <a:gd name="T6" fmla="*/ 377 w 1769"/>
                        <a:gd name="T7" fmla="*/ 166 h 791"/>
                        <a:gd name="T8" fmla="*/ 411 w 1769"/>
                        <a:gd name="T9" fmla="*/ 234 h 791"/>
                        <a:gd name="T10" fmla="*/ 395 w 1769"/>
                        <a:gd name="T11" fmla="*/ 302 h 791"/>
                        <a:gd name="T12" fmla="*/ 372 w 1769"/>
                        <a:gd name="T13" fmla="*/ 243 h 791"/>
                        <a:gd name="T14" fmla="*/ 325 w 1769"/>
                        <a:gd name="T15" fmla="*/ 174 h 791"/>
                        <a:gd name="T16" fmla="*/ 260 w 1769"/>
                        <a:gd name="T17" fmla="*/ 113 h 791"/>
                        <a:gd name="T18" fmla="*/ 136 w 1769"/>
                        <a:gd name="T19" fmla="*/ 58 h 791"/>
                        <a:gd name="T20" fmla="*/ 0 w 1769"/>
                        <a:gd name="T21" fmla="*/ 29 h 791"/>
                        <a:gd name="T22" fmla="*/ 1 w 1769"/>
                        <a:gd name="T23" fmla="*/ 3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5400000" scaled="1"/>
                    </a:gradFill>
                    <a:ln w="9525" cap="flat" cmpd="sng">
                      <a:noFill/>
                      <a:prstDash val="solid"/>
                      <a:round/>
                      <a:headEnd type="none" w="med" len="med"/>
                      <a:tailEnd type="none" w="med" len="med"/>
                    </a:ln>
                    <a:effectLst/>
                  </p:spPr>
                  <p:txBody>
                    <a:bodyPr wrap="none" anchor="ctr"/>
                    <a:lstStyle/>
                    <a:p>
                      <a:endParaRPr lang="en-US"/>
                    </a:p>
                  </p:txBody>
                </p:sp>
              </p:grpSp>
              <p:grpSp>
                <p:nvGrpSpPr>
                  <p:cNvPr id="63" name="Group 92"/>
                  <p:cNvGrpSpPr>
                    <a:grpSpLocks/>
                  </p:cNvGrpSpPr>
                  <p:nvPr/>
                </p:nvGrpSpPr>
                <p:grpSpPr bwMode="auto">
                  <a:xfrm rot="88588">
                    <a:off x="2061" y="1962"/>
                    <a:ext cx="459" cy="2329"/>
                    <a:chOff x="1956" y="1990"/>
                    <a:chExt cx="492" cy="2604"/>
                  </a:xfrm>
                </p:grpSpPr>
                <p:sp>
                  <p:nvSpPr>
                    <p:cNvPr id="79" name="Freeform 93"/>
                    <p:cNvSpPr>
                      <a:spLocks/>
                    </p:cNvSpPr>
                    <p:nvPr/>
                  </p:nvSpPr>
                  <p:spPr bwMode="hidden">
                    <a:xfrm rot="16782062" flipH="1">
                      <a:off x="1442" y="2695"/>
                      <a:ext cx="1711" cy="301"/>
                    </a:xfrm>
                    <a:custGeom>
                      <a:avLst/>
                      <a:gdLst>
                        <a:gd name="T0" fmla="*/ 0 w 2736"/>
                        <a:gd name="T1" fmla="*/ 180 h 504"/>
                        <a:gd name="T2" fmla="*/ 338 w 2736"/>
                        <a:gd name="T3" fmla="*/ 60 h 504"/>
                        <a:gd name="T4" fmla="*/ 695 w 2736"/>
                        <a:gd name="T5" fmla="*/ 8 h 504"/>
                        <a:gd name="T6" fmla="*/ 1070 w 2736"/>
                        <a:gd name="T7" fmla="*/ 8 h 504"/>
                        <a:gd name="T8" fmla="*/ 1064 w 2736"/>
                        <a:gd name="T9" fmla="*/ 37 h 504"/>
                        <a:gd name="T10" fmla="*/ 690 w 2736"/>
                        <a:gd name="T11" fmla="*/ 37 h 504"/>
                        <a:gd name="T12" fmla="*/ 256 w 2736"/>
                        <a:gd name="T13" fmla="*/ 104 h 504"/>
                        <a:gd name="T14" fmla="*/ 0 w 2736"/>
                        <a:gd name="T15" fmla="*/ 180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w="9525" cap="flat" cmpd="sng">
                      <a:noFill/>
                      <a:prstDash val="solid"/>
                      <a:round/>
                      <a:headEnd type="none" w="med" len="med"/>
                      <a:tailEnd type="none" w="med" len="med"/>
                    </a:ln>
                    <a:effectLst/>
                  </p:spPr>
                  <p:txBody>
                    <a:bodyPr wrap="none" anchor="ctr"/>
                    <a:lstStyle/>
                    <a:p>
                      <a:endParaRPr lang="en-US"/>
                    </a:p>
                  </p:txBody>
                </p:sp>
                <p:sp>
                  <p:nvSpPr>
                    <p:cNvPr id="80" name="Freeform 94"/>
                    <p:cNvSpPr>
                      <a:spLocks/>
                    </p:cNvSpPr>
                    <p:nvPr/>
                  </p:nvSpPr>
                  <p:spPr bwMode="hidden">
                    <a:xfrm rot="16782062" flipH="1">
                      <a:off x="1734" y="3898"/>
                      <a:ext cx="918" cy="473"/>
                    </a:xfrm>
                    <a:custGeom>
                      <a:avLst/>
                      <a:gdLst>
                        <a:gd name="T0" fmla="*/ 2 w 1769"/>
                        <a:gd name="T1" fmla="*/ 3 h 791"/>
                        <a:gd name="T2" fmla="*/ 131 w 1769"/>
                        <a:gd name="T3" fmla="*/ 20 h 791"/>
                        <a:gd name="T4" fmla="*/ 311 w 1769"/>
                        <a:gd name="T5" fmla="*/ 72 h 791"/>
                        <a:gd name="T6" fmla="*/ 434 w 1769"/>
                        <a:gd name="T7" fmla="*/ 154 h 791"/>
                        <a:gd name="T8" fmla="*/ 473 w 1769"/>
                        <a:gd name="T9" fmla="*/ 218 h 791"/>
                        <a:gd name="T10" fmla="*/ 455 w 1769"/>
                        <a:gd name="T11" fmla="*/ 282 h 791"/>
                        <a:gd name="T12" fmla="*/ 428 w 1769"/>
                        <a:gd name="T13" fmla="*/ 226 h 791"/>
                        <a:gd name="T14" fmla="*/ 374 w 1769"/>
                        <a:gd name="T15" fmla="*/ 162 h 791"/>
                        <a:gd name="T16" fmla="*/ 299 w 1769"/>
                        <a:gd name="T17" fmla="*/ 106 h 791"/>
                        <a:gd name="T18" fmla="*/ 157 w 1769"/>
                        <a:gd name="T19" fmla="*/ 54 h 791"/>
                        <a:gd name="T20" fmla="*/ 0 w 1769"/>
                        <a:gd name="T21" fmla="*/ 27 h 791"/>
                        <a:gd name="T22" fmla="*/ 2 w 1769"/>
                        <a:gd name="T23" fmla="*/ 3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5400000" scaled="1"/>
                    </a:gradFill>
                    <a:ln w="9525" cap="flat" cmpd="sng">
                      <a:noFill/>
                      <a:prstDash val="solid"/>
                      <a:round/>
                      <a:headEnd type="none" w="med" len="med"/>
                      <a:tailEnd type="none" w="med" len="med"/>
                    </a:ln>
                    <a:effectLst/>
                  </p:spPr>
                  <p:txBody>
                    <a:bodyPr wrap="none" anchor="ctr"/>
                    <a:lstStyle/>
                    <a:p>
                      <a:endParaRPr lang="en-US"/>
                    </a:p>
                  </p:txBody>
                </p:sp>
              </p:grpSp>
              <p:grpSp>
                <p:nvGrpSpPr>
                  <p:cNvPr id="64" name="Group 95"/>
                  <p:cNvGrpSpPr>
                    <a:grpSpLocks/>
                  </p:cNvGrpSpPr>
                  <p:nvPr/>
                </p:nvGrpSpPr>
                <p:grpSpPr bwMode="auto">
                  <a:xfrm>
                    <a:off x="3408" y="1689"/>
                    <a:ext cx="1125" cy="2426"/>
                    <a:chOff x="3334" y="1717"/>
                    <a:chExt cx="1125" cy="2426"/>
                  </a:xfrm>
                </p:grpSpPr>
                <p:sp>
                  <p:nvSpPr>
                    <p:cNvPr id="77" name="Freeform 96"/>
                    <p:cNvSpPr>
                      <a:spLocks/>
                    </p:cNvSpPr>
                    <p:nvPr/>
                  </p:nvSpPr>
                  <p:spPr bwMode="hidden">
                    <a:xfrm rot="3144576">
                      <a:off x="2628" y="2423"/>
                      <a:ext cx="1724" cy="312"/>
                    </a:xfrm>
                    <a:custGeom>
                      <a:avLst/>
                      <a:gdLst>
                        <a:gd name="T0" fmla="*/ 0 w 2736"/>
                        <a:gd name="T1" fmla="*/ 193 h 504"/>
                        <a:gd name="T2" fmla="*/ 343 w 2736"/>
                        <a:gd name="T3" fmla="*/ 64 h 504"/>
                        <a:gd name="T4" fmla="*/ 705 w 2736"/>
                        <a:gd name="T5" fmla="*/ 9 h 504"/>
                        <a:gd name="T6" fmla="*/ 1086 w 2736"/>
                        <a:gd name="T7" fmla="*/ 9 h 504"/>
                        <a:gd name="T8" fmla="*/ 1080 w 2736"/>
                        <a:gd name="T9" fmla="*/ 40 h 504"/>
                        <a:gd name="T10" fmla="*/ 701 w 2736"/>
                        <a:gd name="T11" fmla="*/ 40 h 504"/>
                        <a:gd name="T12" fmla="*/ 260 w 2736"/>
                        <a:gd name="T13" fmla="*/ 112 h 504"/>
                        <a:gd name="T14" fmla="*/ 0 w 2736"/>
                        <a:gd name="T15" fmla="*/ 193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w="9525">
                      <a:noFill/>
                      <a:round/>
                      <a:headEnd/>
                      <a:tailEnd/>
                    </a:ln>
                    <a:effectLst/>
                  </p:spPr>
                  <p:txBody>
                    <a:bodyPr wrap="none" anchor="ctr"/>
                    <a:lstStyle/>
                    <a:p>
                      <a:endParaRPr lang="en-US"/>
                    </a:p>
                  </p:txBody>
                </p:sp>
                <p:sp>
                  <p:nvSpPr>
                    <p:cNvPr id="78" name="Freeform 97"/>
                    <p:cNvSpPr>
                      <a:spLocks/>
                    </p:cNvSpPr>
                    <p:nvPr/>
                  </p:nvSpPr>
                  <p:spPr bwMode="hidden">
                    <a:xfrm rot="3144576">
                      <a:off x="3751" y="3436"/>
                      <a:ext cx="925" cy="490"/>
                    </a:xfrm>
                    <a:custGeom>
                      <a:avLst/>
                      <a:gdLst>
                        <a:gd name="T0" fmla="*/ 2 w 1769"/>
                        <a:gd name="T1" fmla="*/ 3 h 791"/>
                        <a:gd name="T2" fmla="*/ 133 w 1769"/>
                        <a:gd name="T3" fmla="*/ 22 h 791"/>
                        <a:gd name="T4" fmla="*/ 316 w 1769"/>
                        <a:gd name="T5" fmla="*/ 77 h 791"/>
                        <a:gd name="T6" fmla="*/ 440 w 1769"/>
                        <a:gd name="T7" fmla="*/ 166 h 791"/>
                        <a:gd name="T8" fmla="*/ 480 w 1769"/>
                        <a:gd name="T9" fmla="*/ 234 h 791"/>
                        <a:gd name="T10" fmla="*/ 462 w 1769"/>
                        <a:gd name="T11" fmla="*/ 302 h 791"/>
                        <a:gd name="T12" fmla="*/ 435 w 1769"/>
                        <a:gd name="T13" fmla="*/ 243 h 791"/>
                        <a:gd name="T14" fmla="*/ 380 w 1769"/>
                        <a:gd name="T15" fmla="*/ 174 h 791"/>
                        <a:gd name="T16" fmla="*/ 303 w 1769"/>
                        <a:gd name="T17" fmla="*/ 113 h 791"/>
                        <a:gd name="T18" fmla="*/ 159 w 1769"/>
                        <a:gd name="T19" fmla="*/ 58 h 791"/>
                        <a:gd name="T20" fmla="*/ 0 w 1769"/>
                        <a:gd name="T21" fmla="*/ 29 h 791"/>
                        <a:gd name="T22" fmla="*/ 2 w 1769"/>
                        <a:gd name="T23" fmla="*/ 3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5400000" scaled="1"/>
                    </a:gradFill>
                    <a:ln w="9525" cap="flat" cmpd="sng">
                      <a:noFill/>
                      <a:prstDash val="solid"/>
                      <a:round/>
                      <a:headEnd type="none" w="med" len="med"/>
                      <a:tailEnd type="none" w="med" len="med"/>
                    </a:ln>
                    <a:effectLst/>
                  </p:spPr>
                  <p:txBody>
                    <a:bodyPr wrap="none" anchor="ctr"/>
                    <a:lstStyle/>
                    <a:p>
                      <a:endParaRPr lang="en-US"/>
                    </a:p>
                  </p:txBody>
                </p:sp>
              </p:grpSp>
              <p:grpSp>
                <p:nvGrpSpPr>
                  <p:cNvPr id="65" name="Group 98"/>
                  <p:cNvGrpSpPr>
                    <a:grpSpLocks/>
                  </p:cNvGrpSpPr>
                  <p:nvPr/>
                </p:nvGrpSpPr>
                <p:grpSpPr bwMode="auto">
                  <a:xfrm>
                    <a:off x="3255" y="1838"/>
                    <a:ext cx="883" cy="2426"/>
                    <a:chOff x="3181" y="1866"/>
                    <a:chExt cx="883" cy="2426"/>
                  </a:xfrm>
                </p:grpSpPr>
                <p:sp>
                  <p:nvSpPr>
                    <p:cNvPr id="75" name="Freeform 99"/>
                    <p:cNvSpPr>
                      <a:spLocks/>
                    </p:cNvSpPr>
                    <p:nvPr/>
                  </p:nvSpPr>
                  <p:spPr bwMode="hidden">
                    <a:xfrm rot="3745735">
                      <a:off x="2506" y="2541"/>
                      <a:ext cx="1650" cy="299"/>
                    </a:xfrm>
                    <a:custGeom>
                      <a:avLst/>
                      <a:gdLst>
                        <a:gd name="T0" fmla="*/ 0 w 2736"/>
                        <a:gd name="T1" fmla="*/ 177 h 504"/>
                        <a:gd name="T2" fmla="*/ 314 w 2736"/>
                        <a:gd name="T3" fmla="*/ 59 h 504"/>
                        <a:gd name="T4" fmla="*/ 646 w 2736"/>
                        <a:gd name="T5" fmla="*/ 8 h 504"/>
                        <a:gd name="T6" fmla="*/ 995 w 2736"/>
                        <a:gd name="T7" fmla="*/ 8 h 504"/>
                        <a:gd name="T8" fmla="*/ 989 w 2736"/>
                        <a:gd name="T9" fmla="*/ 36 h 504"/>
                        <a:gd name="T10" fmla="*/ 642 w 2736"/>
                        <a:gd name="T11" fmla="*/ 36 h 504"/>
                        <a:gd name="T12" fmla="*/ 238 w 2736"/>
                        <a:gd name="T13" fmla="*/ 103 h 504"/>
                        <a:gd name="T14" fmla="*/ 0 w 2736"/>
                        <a:gd name="T15" fmla="*/ 177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w="9525">
                      <a:noFill/>
                      <a:round/>
                      <a:headEnd/>
                      <a:tailEnd/>
                    </a:ln>
                    <a:effectLst/>
                  </p:spPr>
                  <p:txBody>
                    <a:bodyPr wrap="none" anchor="ctr"/>
                    <a:lstStyle/>
                    <a:p>
                      <a:endParaRPr lang="en-US"/>
                    </a:p>
                  </p:txBody>
                </p:sp>
                <p:sp>
                  <p:nvSpPr>
                    <p:cNvPr id="76" name="Freeform 100"/>
                    <p:cNvSpPr>
                      <a:spLocks/>
                    </p:cNvSpPr>
                    <p:nvPr/>
                  </p:nvSpPr>
                  <p:spPr bwMode="hidden">
                    <a:xfrm rot="3745735">
                      <a:off x="3387" y="3615"/>
                      <a:ext cx="885" cy="469"/>
                    </a:xfrm>
                    <a:custGeom>
                      <a:avLst/>
                      <a:gdLst>
                        <a:gd name="T0" fmla="*/ 2 w 1769"/>
                        <a:gd name="T1" fmla="*/ 3 h 791"/>
                        <a:gd name="T2" fmla="*/ 122 w 1769"/>
                        <a:gd name="T3" fmla="*/ 20 h 791"/>
                        <a:gd name="T4" fmla="*/ 290 w 1769"/>
                        <a:gd name="T5" fmla="*/ 71 h 791"/>
                        <a:gd name="T6" fmla="*/ 403 w 1769"/>
                        <a:gd name="T7" fmla="*/ 152 h 791"/>
                        <a:gd name="T8" fmla="*/ 439 w 1769"/>
                        <a:gd name="T9" fmla="*/ 214 h 791"/>
                        <a:gd name="T10" fmla="*/ 423 w 1769"/>
                        <a:gd name="T11" fmla="*/ 277 h 791"/>
                        <a:gd name="T12" fmla="*/ 398 w 1769"/>
                        <a:gd name="T13" fmla="*/ 222 h 791"/>
                        <a:gd name="T14" fmla="*/ 348 w 1769"/>
                        <a:gd name="T15" fmla="*/ 159 h 791"/>
                        <a:gd name="T16" fmla="*/ 278 w 1769"/>
                        <a:gd name="T17" fmla="*/ 104 h 791"/>
                        <a:gd name="T18" fmla="*/ 146 w 1769"/>
                        <a:gd name="T19" fmla="*/ 53 h 791"/>
                        <a:gd name="T20" fmla="*/ 0 w 1769"/>
                        <a:gd name="T21" fmla="*/ 27 h 791"/>
                        <a:gd name="T22" fmla="*/ 2 w 1769"/>
                        <a:gd name="T23" fmla="*/ 3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5400000" scaled="1"/>
                    </a:gradFill>
                    <a:ln w="9525" cap="flat" cmpd="sng">
                      <a:noFill/>
                      <a:prstDash val="solid"/>
                      <a:round/>
                      <a:headEnd type="none" w="med" len="med"/>
                      <a:tailEnd type="none" w="med" len="med"/>
                    </a:ln>
                    <a:effectLst/>
                  </p:spPr>
                  <p:txBody>
                    <a:bodyPr wrap="none" anchor="ctr"/>
                    <a:lstStyle/>
                    <a:p>
                      <a:endParaRPr lang="en-US"/>
                    </a:p>
                  </p:txBody>
                </p:sp>
              </p:grpSp>
              <p:grpSp>
                <p:nvGrpSpPr>
                  <p:cNvPr id="66" name="Group 101"/>
                  <p:cNvGrpSpPr>
                    <a:grpSpLocks/>
                  </p:cNvGrpSpPr>
                  <p:nvPr/>
                </p:nvGrpSpPr>
                <p:grpSpPr bwMode="auto">
                  <a:xfrm>
                    <a:off x="3080" y="1955"/>
                    <a:ext cx="619" cy="2386"/>
                    <a:chOff x="3006" y="1983"/>
                    <a:chExt cx="619" cy="2386"/>
                  </a:xfrm>
                </p:grpSpPr>
                <p:sp>
                  <p:nvSpPr>
                    <p:cNvPr id="73" name="Freeform 102"/>
                    <p:cNvSpPr>
                      <a:spLocks/>
                    </p:cNvSpPr>
                    <p:nvPr/>
                  </p:nvSpPr>
                  <p:spPr bwMode="hidden">
                    <a:xfrm rot="4286818">
                      <a:off x="2328" y="2661"/>
                      <a:ext cx="1601" cy="246"/>
                    </a:xfrm>
                    <a:custGeom>
                      <a:avLst/>
                      <a:gdLst>
                        <a:gd name="T0" fmla="*/ 0 w 2736"/>
                        <a:gd name="T1" fmla="*/ 120 h 504"/>
                        <a:gd name="T2" fmla="*/ 296 w 2736"/>
                        <a:gd name="T3" fmla="*/ 40 h 504"/>
                        <a:gd name="T4" fmla="*/ 608 w 2736"/>
                        <a:gd name="T5" fmla="*/ 6 h 504"/>
                        <a:gd name="T6" fmla="*/ 937 w 2736"/>
                        <a:gd name="T7" fmla="*/ 6 h 504"/>
                        <a:gd name="T8" fmla="*/ 932 w 2736"/>
                        <a:gd name="T9" fmla="*/ 24 h 504"/>
                        <a:gd name="T10" fmla="*/ 604 w 2736"/>
                        <a:gd name="T11" fmla="*/ 24 h 504"/>
                        <a:gd name="T12" fmla="*/ 224 w 2736"/>
                        <a:gd name="T13" fmla="*/ 70 h 504"/>
                        <a:gd name="T14" fmla="*/ 0 w 2736"/>
                        <a:gd name="T15" fmla="*/ 120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w="9525">
                      <a:noFill/>
                      <a:round/>
                      <a:headEnd/>
                      <a:tailEnd/>
                    </a:ln>
                    <a:effectLst/>
                  </p:spPr>
                  <p:txBody>
                    <a:bodyPr wrap="none" anchor="ctr"/>
                    <a:lstStyle/>
                    <a:p>
                      <a:endParaRPr lang="en-US"/>
                    </a:p>
                  </p:txBody>
                </p:sp>
                <p:sp>
                  <p:nvSpPr>
                    <p:cNvPr id="74" name="Freeform 103"/>
                    <p:cNvSpPr>
                      <a:spLocks/>
                    </p:cNvSpPr>
                    <p:nvPr/>
                  </p:nvSpPr>
                  <p:spPr bwMode="hidden">
                    <a:xfrm rot="4286818">
                      <a:off x="3002" y="3747"/>
                      <a:ext cx="859" cy="386"/>
                    </a:xfrm>
                    <a:custGeom>
                      <a:avLst/>
                      <a:gdLst>
                        <a:gd name="T0" fmla="*/ 1 w 1769"/>
                        <a:gd name="T1" fmla="*/ 2 h 791"/>
                        <a:gd name="T2" fmla="*/ 115 w 1769"/>
                        <a:gd name="T3" fmla="*/ 13 h 791"/>
                        <a:gd name="T4" fmla="*/ 273 w 1769"/>
                        <a:gd name="T5" fmla="*/ 48 h 791"/>
                        <a:gd name="T6" fmla="*/ 380 w 1769"/>
                        <a:gd name="T7" fmla="*/ 103 h 791"/>
                        <a:gd name="T8" fmla="*/ 414 w 1769"/>
                        <a:gd name="T9" fmla="*/ 145 h 791"/>
                        <a:gd name="T10" fmla="*/ 398 w 1769"/>
                        <a:gd name="T11" fmla="*/ 187 h 791"/>
                        <a:gd name="T12" fmla="*/ 375 w 1769"/>
                        <a:gd name="T13" fmla="*/ 150 h 791"/>
                        <a:gd name="T14" fmla="*/ 327 w 1769"/>
                        <a:gd name="T15" fmla="*/ 108 h 791"/>
                        <a:gd name="T16" fmla="*/ 262 w 1769"/>
                        <a:gd name="T17" fmla="*/ 70 h 791"/>
                        <a:gd name="T18" fmla="*/ 137 w 1769"/>
                        <a:gd name="T19" fmla="*/ 36 h 791"/>
                        <a:gd name="T20" fmla="*/ 0 w 1769"/>
                        <a:gd name="T21" fmla="*/ 18 h 791"/>
                        <a:gd name="T22" fmla="*/ 1 w 1769"/>
                        <a:gd name="T23" fmla="*/ 2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5400000" scaled="1"/>
                    </a:gradFill>
                    <a:ln w="9525">
                      <a:noFill/>
                      <a:round/>
                      <a:headEnd/>
                      <a:tailEnd/>
                    </a:ln>
                    <a:effectLst/>
                  </p:spPr>
                  <p:txBody>
                    <a:bodyPr wrap="none" anchor="ctr"/>
                    <a:lstStyle/>
                    <a:p>
                      <a:endParaRPr lang="en-US"/>
                    </a:p>
                  </p:txBody>
                </p:sp>
              </p:grpSp>
              <p:grpSp>
                <p:nvGrpSpPr>
                  <p:cNvPr id="67" name="Group 104"/>
                  <p:cNvGrpSpPr>
                    <a:grpSpLocks/>
                  </p:cNvGrpSpPr>
                  <p:nvPr/>
                </p:nvGrpSpPr>
                <p:grpSpPr bwMode="auto">
                  <a:xfrm>
                    <a:off x="2893" y="2073"/>
                    <a:ext cx="405" cy="2219"/>
                    <a:chOff x="2819" y="2101"/>
                    <a:chExt cx="405" cy="2219"/>
                  </a:xfrm>
                </p:grpSpPr>
                <p:sp>
                  <p:nvSpPr>
                    <p:cNvPr id="71" name="Freeform 105"/>
                    <p:cNvSpPr>
                      <a:spLocks/>
                    </p:cNvSpPr>
                    <p:nvPr/>
                  </p:nvSpPr>
                  <p:spPr bwMode="hidden">
                    <a:xfrm rot="4898956">
                      <a:off x="2206" y="2714"/>
                      <a:ext cx="1471" cy="246"/>
                    </a:xfrm>
                    <a:custGeom>
                      <a:avLst/>
                      <a:gdLst>
                        <a:gd name="T0" fmla="*/ 0 w 2736"/>
                        <a:gd name="T1" fmla="*/ 120 h 504"/>
                        <a:gd name="T2" fmla="*/ 250 w 2736"/>
                        <a:gd name="T3" fmla="*/ 40 h 504"/>
                        <a:gd name="T4" fmla="*/ 513 w 2736"/>
                        <a:gd name="T5" fmla="*/ 6 h 504"/>
                        <a:gd name="T6" fmla="*/ 791 w 2736"/>
                        <a:gd name="T7" fmla="*/ 6 h 504"/>
                        <a:gd name="T8" fmla="*/ 786 w 2736"/>
                        <a:gd name="T9" fmla="*/ 24 h 504"/>
                        <a:gd name="T10" fmla="*/ 510 w 2736"/>
                        <a:gd name="T11" fmla="*/ 24 h 504"/>
                        <a:gd name="T12" fmla="*/ 189 w 2736"/>
                        <a:gd name="T13" fmla="*/ 70 h 504"/>
                        <a:gd name="T14" fmla="*/ 0 w 2736"/>
                        <a:gd name="T15" fmla="*/ 120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w="9525">
                      <a:noFill/>
                      <a:round/>
                      <a:headEnd/>
                      <a:tailEnd/>
                    </a:ln>
                    <a:effectLst/>
                  </p:spPr>
                  <p:txBody>
                    <a:bodyPr wrap="none" anchor="ctr"/>
                    <a:lstStyle/>
                    <a:p>
                      <a:endParaRPr lang="en-US"/>
                    </a:p>
                  </p:txBody>
                </p:sp>
                <p:sp>
                  <p:nvSpPr>
                    <p:cNvPr id="72" name="Freeform 106"/>
                    <p:cNvSpPr>
                      <a:spLocks/>
                    </p:cNvSpPr>
                    <p:nvPr/>
                  </p:nvSpPr>
                  <p:spPr bwMode="hidden">
                    <a:xfrm rot="4898956">
                      <a:off x="2636" y="3732"/>
                      <a:ext cx="790" cy="386"/>
                    </a:xfrm>
                    <a:custGeom>
                      <a:avLst/>
                      <a:gdLst>
                        <a:gd name="T0" fmla="*/ 1 w 1769"/>
                        <a:gd name="T1" fmla="*/ 2 h 791"/>
                        <a:gd name="T2" fmla="*/ 97 w 1769"/>
                        <a:gd name="T3" fmla="*/ 13 h 791"/>
                        <a:gd name="T4" fmla="*/ 231 w 1769"/>
                        <a:gd name="T5" fmla="*/ 48 h 791"/>
                        <a:gd name="T6" fmla="*/ 321 w 1769"/>
                        <a:gd name="T7" fmla="*/ 103 h 791"/>
                        <a:gd name="T8" fmla="*/ 350 w 1769"/>
                        <a:gd name="T9" fmla="*/ 145 h 791"/>
                        <a:gd name="T10" fmla="*/ 337 w 1769"/>
                        <a:gd name="T11" fmla="*/ 187 h 791"/>
                        <a:gd name="T12" fmla="*/ 317 w 1769"/>
                        <a:gd name="T13" fmla="*/ 150 h 791"/>
                        <a:gd name="T14" fmla="*/ 277 w 1769"/>
                        <a:gd name="T15" fmla="*/ 108 h 791"/>
                        <a:gd name="T16" fmla="*/ 221 w 1769"/>
                        <a:gd name="T17" fmla="*/ 70 h 791"/>
                        <a:gd name="T18" fmla="*/ 116 w 1769"/>
                        <a:gd name="T19" fmla="*/ 36 h 791"/>
                        <a:gd name="T20" fmla="*/ 0 w 1769"/>
                        <a:gd name="T21" fmla="*/ 18 h 791"/>
                        <a:gd name="T22" fmla="*/ 1 w 1769"/>
                        <a:gd name="T23" fmla="*/ 2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5400000" scaled="1"/>
                    </a:gradFill>
                    <a:ln w="9525">
                      <a:noFill/>
                      <a:round/>
                      <a:headEnd/>
                      <a:tailEnd/>
                    </a:ln>
                    <a:effectLst/>
                  </p:spPr>
                  <p:txBody>
                    <a:bodyPr wrap="none" anchor="ctr"/>
                    <a:lstStyle/>
                    <a:p>
                      <a:endParaRPr lang="en-US"/>
                    </a:p>
                  </p:txBody>
                </p:sp>
              </p:grpSp>
              <p:grpSp>
                <p:nvGrpSpPr>
                  <p:cNvPr id="68" name="Group 107"/>
                  <p:cNvGrpSpPr>
                    <a:grpSpLocks/>
                  </p:cNvGrpSpPr>
                  <p:nvPr/>
                </p:nvGrpSpPr>
                <p:grpSpPr bwMode="auto">
                  <a:xfrm>
                    <a:off x="2372" y="2107"/>
                    <a:ext cx="426" cy="2185"/>
                    <a:chOff x="2287" y="2135"/>
                    <a:chExt cx="426" cy="2185"/>
                  </a:xfrm>
                </p:grpSpPr>
                <p:sp>
                  <p:nvSpPr>
                    <p:cNvPr id="69" name="Freeform 108"/>
                    <p:cNvSpPr>
                      <a:spLocks/>
                    </p:cNvSpPr>
                    <p:nvPr/>
                  </p:nvSpPr>
                  <p:spPr bwMode="hidden">
                    <a:xfrm rot="5755659">
                      <a:off x="1900" y="2760"/>
                      <a:ext cx="1437" cy="188"/>
                    </a:xfrm>
                    <a:custGeom>
                      <a:avLst/>
                      <a:gdLst>
                        <a:gd name="T0" fmla="*/ 0 w 2736"/>
                        <a:gd name="T1" fmla="*/ 70 h 504"/>
                        <a:gd name="T2" fmla="*/ 238 w 2736"/>
                        <a:gd name="T3" fmla="*/ 24 h 504"/>
                        <a:gd name="T4" fmla="*/ 490 w 2736"/>
                        <a:gd name="T5" fmla="*/ 3 h 504"/>
                        <a:gd name="T6" fmla="*/ 755 w 2736"/>
                        <a:gd name="T7" fmla="*/ 3 h 504"/>
                        <a:gd name="T8" fmla="*/ 751 w 2736"/>
                        <a:gd name="T9" fmla="*/ 14 h 504"/>
                        <a:gd name="T10" fmla="*/ 486 w 2736"/>
                        <a:gd name="T11" fmla="*/ 14 h 504"/>
                        <a:gd name="T12" fmla="*/ 180 w 2736"/>
                        <a:gd name="T13" fmla="*/ 41 h 504"/>
                        <a:gd name="T14" fmla="*/ 0 w 2736"/>
                        <a:gd name="T15" fmla="*/ 70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5400000" scaled="1"/>
                    </a:gradFill>
                    <a:ln w="9525">
                      <a:noFill/>
                      <a:round/>
                      <a:headEnd/>
                      <a:tailEnd/>
                    </a:ln>
                    <a:effectLst/>
                  </p:spPr>
                  <p:txBody>
                    <a:bodyPr wrap="none" anchor="ctr"/>
                    <a:lstStyle/>
                    <a:p>
                      <a:endParaRPr lang="en-US"/>
                    </a:p>
                  </p:txBody>
                </p:sp>
                <p:sp>
                  <p:nvSpPr>
                    <p:cNvPr id="70" name="Freeform 109"/>
                    <p:cNvSpPr>
                      <a:spLocks/>
                    </p:cNvSpPr>
                    <p:nvPr/>
                  </p:nvSpPr>
                  <p:spPr bwMode="hidden">
                    <a:xfrm rot="5755659">
                      <a:off x="2049" y="3787"/>
                      <a:ext cx="771" cy="295"/>
                    </a:xfrm>
                    <a:custGeom>
                      <a:avLst/>
                      <a:gdLst>
                        <a:gd name="T0" fmla="*/ 1 w 1769"/>
                        <a:gd name="T1" fmla="*/ 1 h 791"/>
                        <a:gd name="T2" fmla="*/ 92 w 1769"/>
                        <a:gd name="T3" fmla="*/ 8 h 791"/>
                        <a:gd name="T4" fmla="*/ 220 w 1769"/>
                        <a:gd name="T5" fmla="*/ 28 h 791"/>
                        <a:gd name="T6" fmla="*/ 306 w 1769"/>
                        <a:gd name="T7" fmla="*/ 60 h 791"/>
                        <a:gd name="T8" fmla="*/ 333 w 1769"/>
                        <a:gd name="T9" fmla="*/ 85 h 791"/>
                        <a:gd name="T10" fmla="*/ 321 w 1769"/>
                        <a:gd name="T11" fmla="*/ 110 h 791"/>
                        <a:gd name="T12" fmla="*/ 302 w 1769"/>
                        <a:gd name="T13" fmla="*/ 88 h 791"/>
                        <a:gd name="T14" fmla="*/ 264 w 1769"/>
                        <a:gd name="T15" fmla="*/ 63 h 791"/>
                        <a:gd name="T16" fmla="*/ 211 w 1769"/>
                        <a:gd name="T17" fmla="*/ 41 h 791"/>
                        <a:gd name="T18" fmla="*/ 110 w 1769"/>
                        <a:gd name="T19" fmla="*/ 21 h 791"/>
                        <a:gd name="T20" fmla="*/ 0 w 1769"/>
                        <a:gd name="T21" fmla="*/ 10 h 791"/>
                        <a:gd name="T22" fmla="*/ 1 w 1769"/>
                        <a:gd name="T23" fmla="*/ 1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5400000" scaled="1"/>
                    </a:gradFill>
                    <a:ln w="9525">
                      <a:noFill/>
                      <a:round/>
                      <a:headEnd/>
                      <a:tailEnd/>
                    </a:ln>
                    <a:effectLst/>
                  </p:spPr>
                  <p:txBody>
                    <a:bodyPr wrap="none" anchor="ctr"/>
                    <a:lstStyle/>
                    <a:p>
                      <a:endParaRPr lang="en-US"/>
                    </a:p>
                  </p:txBody>
                </p:sp>
              </p:grpSp>
            </p:grpSp>
          </p:grpSp>
          <p:grpSp>
            <p:nvGrpSpPr>
              <p:cNvPr id="23" name="Group 110"/>
              <p:cNvGrpSpPr>
                <a:grpSpLocks/>
              </p:cNvGrpSpPr>
              <p:nvPr/>
            </p:nvGrpSpPr>
            <p:grpSpPr bwMode="auto">
              <a:xfrm>
                <a:off x="74" y="313"/>
                <a:ext cx="5459" cy="3667"/>
                <a:chOff x="74" y="313"/>
                <a:chExt cx="5459" cy="3667"/>
              </a:xfrm>
            </p:grpSpPr>
            <p:grpSp>
              <p:nvGrpSpPr>
                <p:cNvPr id="24" name="Group 111"/>
                <p:cNvGrpSpPr>
                  <a:grpSpLocks/>
                </p:cNvGrpSpPr>
                <p:nvPr/>
              </p:nvGrpSpPr>
              <p:grpSpPr bwMode="auto">
                <a:xfrm>
                  <a:off x="74" y="313"/>
                  <a:ext cx="5459" cy="3667"/>
                  <a:chOff x="74" y="313"/>
                  <a:chExt cx="5459" cy="3667"/>
                </a:xfrm>
              </p:grpSpPr>
              <p:sp>
                <p:nvSpPr>
                  <p:cNvPr id="26" name="Arc 112"/>
                  <p:cNvSpPr>
                    <a:spLocks/>
                  </p:cNvSpPr>
                  <p:nvPr/>
                </p:nvSpPr>
                <p:spPr bwMode="hidden">
                  <a:xfrm flipV="1">
                    <a:off x="2966" y="456"/>
                    <a:ext cx="2567" cy="2046"/>
                  </a:xfrm>
                  <a:custGeom>
                    <a:avLst/>
                    <a:gdLst>
                      <a:gd name="T0" fmla="*/ 179 w 36729"/>
                      <a:gd name="T1" fmla="*/ 94 h 21600"/>
                      <a:gd name="T2" fmla="*/ 0 w 36729"/>
                      <a:gd name="T3" fmla="*/ 109 h 21600"/>
                      <a:gd name="T4" fmla="*/ 87 w 36729"/>
                      <a:gd name="T5" fmla="*/ 0 h 21600"/>
                      <a:gd name="T6" fmla="*/ 0 60000 65536"/>
                      <a:gd name="T7" fmla="*/ 0 60000 65536"/>
                      <a:gd name="T8" fmla="*/ 0 60000 65536"/>
                    </a:gdLst>
                    <a:ahLst/>
                    <a:cxnLst>
                      <a:cxn ang="T6">
                        <a:pos x="T0" y="T1"/>
                      </a:cxn>
                      <a:cxn ang="T7">
                        <a:pos x="T2" y="T3"/>
                      </a:cxn>
                      <a:cxn ang="T8">
                        <a:pos x="T4" y="T5"/>
                      </a:cxn>
                    </a:cxnLst>
                    <a:rect l="0" t="0" r="r" b="b"/>
                    <a:pathLst>
                      <a:path w="36729" h="21600" fill="none" extrusionOk="0">
                        <a:moveTo>
                          <a:pt x="36729" y="10451"/>
                        </a:moveTo>
                        <a:cubicBezTo>
                          <a:pt x="32926" y="17330"/>
                          <a:pt x="25686" y="21599"/>
                          <a:pt x="17826" y="21600"/>
                        </a:cubicBezTo>
                        <a:cubicBezTo>
                          <a:pt x="10696" y="21600"/>
                          <a:pt x="4025" y="18081"/>
                          <a:pt x="-1" y="12197"/>
                        </a:cubicBezTo>
                      </a:path>
                      <a:path w="36729" h="21600" stroke="0" extrusionOk="0">
                        <a:moveTo>
                          <a:pt x="36729" y="10451"/>
                        </a:moveTo>
                        <a:cubicBezTo>
                          <a:pt x="32926" y="17330"/>
                          <a:pt x="25686" y="21599"/>
                          <a:pt x="17826" y="21600"/>
                        </a:cubicBezTo>
                        <a:cubicBezTo>
                          <a:pt x="10696" y="21600"/>
                          <a:pt x="4025" y="18081"/>
                          <a:pt x="-1" y="12197"/>
                        </a:cubicBezTo>
                        <a:lnTo>
                          <a:pt x="17826" y="0"/>
                        </a:lnTo>
                        <a:lnTo>
                          <a:pt x="36729" y="10451"/>
                        </a:lnTo>
                        <a:close/>
                      </a:path>
                    </a:pathLst>
                  </a:custGeom>
                  <a:noFill/>
                  <a:ln w="9525">
                    <a:solidFill>
                      <a:schemeClr val="accent1"/>
                    </a:solidFill>
                    <a:round/>
                    <a:headEnd/>
                    <a:tailEnd/>
                  </a:ln>
                  <a:effectLst/>
                </p:spPr>
                <p:txBody>
                  <a:bodyPr wrap="none" anchor="ctr"/>
                  <a:lstStyle/>
                  <a:p>
                    <a:endParaRPr lang="en-US"/>
                  </a:p>
                </p:txBody>
              </p:sp>
              <p:sp>
                <p:nvSpPr>
                  <p:cNvPr id="27" name="Arc 113"/>
                  <p:cNvSpPr>
                    <a:spLocks/>
                  </p:cNvSpPr>
                  <p:nvPr/>
                </p:nvSpPr>
                <p:spPr bwMode="hidden">
                  <a:xfrm flipH="1">
                    <a:off x="388" y="1601"/>
                    <a:ext cx="2016" cy="2379"/>
                  </a:xfrm>
                  <a:custGeom>
                    <a:avLst/>
                    <a:gdLst>
                      <a:gd name="T0" fmla="*/ 0 w 30473"/>
                      <a:gd name="T1" fmla="*/ 22 h 22305"/>
                      <a:gd name="T2" fmla="*/ 133 w 30473"/>
                      <a:gd name="T3" fmla="*/ 254 h 22305"/>
                      <a:gd name="T4" fmla="*/ 39 w 30473"/>
                      <a:gd name="T5" fmla="*/ 246 h 22305"/>
                      <a:gd name="T6" fmla="*/ 0 60000 65536"/>
                      <a:gd name="T7" fmla="*/ 0 60000 65536"/>
                      <a:gd name="T8" fmla="*/ 0 60000 65536"/>
                    </a:gdLst>
                    <a:ahLst/>
                    <a:cxnLst>
                      <a:cxn ang="T6">
                        <a:pos x="T0" y="T1"/>
                      </a:cxn>
                      <a:cxn ang="T7">
                        <a:pos x="T2" y="T3"/>
                      </a:cxn>
                      <a:cxn ang="T8">
                        <a:pos x="T4" y="T5"/>
                      </a:cxn>
                    </a:cxnLst>
                    <a:rect l="0" t="0" r="r" b="b"/>
                    <a:pathLst>
                      <a:path w="30473" h="22305" fill="none" extrusionOk="0">
                        <a:moveTo>
                          <a:pt x="-1" y="1906"/>
                        </a:moveTo>
                        <a:cubicBezTo>
                          <a:pt x="2789" y="649"/>
                          <a:pt x="5813" y="-1"/>
                          <a:pt x="8873" y="0"/>
                        </a:cubicBezTo>
                        <a:cubicBezTo>
                          <a:pt x="20802" y="0"/>
                          <a:pt x="30473" y="9670"/>
                          <a:pt x="30473" y="21600"/>
                        </a:cubicBezTo>
                        <a:cubicBezTo>
                          <a:pt x="30473" y="21835"/>
                          <a:pt x="30469" y="22070"/>
                          <a:pt x="30461" y="22304"/>
                        </a:cubicBezTo>
                      </a:path>
                      <a:path w="30473" h="22305" stroke="0" extrusionOk="0">
                        <a:moveTo>
                          <a:pt x="-1" y="1906"/>
                        </a:moveTo>
                        <a:cubicBezTo>
                          <a:pt x="2789" y="649"/>
                          <a:pt x="5813" y="-1"/>
                          <a:pt x="8873" y="0"/>
                        </a:cubicBezTo>
                        <a:cubicBezTo>
                          <a:pt x="20802" y="0"/>
                          <a:pt x="30473" y="9670"/>
                          <a:pt x="30473" y="21600"/>
                        </a:cubicBezTo>
                        <a:cubicBezTo>
                          <a:pt x="30473" y="21835"/>
                          <a:pt x="30469" y="22070"/>
                          <a:pt x="30461" y="22304"/>
                        </a:cubicBezTo>
                        <a:lnTo>
                          <a:pt x="8873" y="21600"/>
                        </a:lnTo>
                        <a:lnTo>
                          <a:pt x="-1" y="1906"/>
                        </a:lnTo>
                        <a:close/>
                      </a:path>
                    </a:pathLst>
                  </a:custGeom>
                  <a:noFill/>
                  <a:ln w="9525">
                    <a:solidFill>
                      <a:schemeClr val="folHlink"/>
                    </a:solidFill>
                    <a:round/>
                    <a:headEnd/>
                    <a:tailEnd/>
                  </a:ln>
                  <a:effectLst/>
                </p:spPr>
                <p:txBody>
                  <a:bodyPr wrap="none" anchor="ctr"/>
                  <a:lstStyle/>
                  <a:p>
                    <a:endParaRPr lang="en-US"/>
                  </a:p>
                </p:txBody>
              </p:sp>
              <p:sp>
                <p:nvSpPr>
                  <p:cNvPr id="28" name="Arc 114"/>
                  <p:cNvSpPr>
                    <a:spLocks/>
                  </p:cNvSpPr>
                  <p:nvPr/>
                </p:nvSpPr>
                <p:spPr bwMode="hidden">
                  <a:xfrm>
                    <a:off x="3029" y="1181"/>
                    <a:ext cx="1426" cy="2379"/>
                  </a:xfrm>
                  <a:custGeom>
                    <a:avLst/>
                    <a:gdLst>
                      <a:gd name="T0" fmla="*/ 0 w 34812"/>
                      <a:gd name="T1" fmla="*/ 51 h 22305"/>
                      <a:gd name="T2" fmla="*/ 58 w 34812"/>
                      <a:gd name="T3" fmla="*/ 254 h 22305"/>
                      <a:gd name="T4" fmla="*/ 22 w 34812"/>
                      <a:gd name="T5" fmla="*/ 246 h 22305"/>
                      <a:gd name="T6" fmla="*/ 0 60000 65536"/>
                      <a:gd name="T7" fmla="*/ 0 60000 65536"/>
                      <a:gd name="T8" fmla="*/ 0 60000 65536"/>
                    </a:gdLst>
                    <a:ahLst/>
                    <a:cxnLst>
                      <a:cxn ang="T6">
                        <a:pos x="T0" y="T1"/>
                      </a:cxn>
                      <a:cxn ang="T7">
                        <a:pos x="T2" y="T3"/>
                      </a:cxn>
                      <a:cxn ang="T8">
                        <a:pos x="T4" y="T5"/>
                      </a:cxn>
                    </a:cxnLst>
                    <a:rect l="0" t="0" r="r" b="b"/>
                    <a:pathLst>
                      <a:path w="34812" h="22305" fill="none" extrusionOk="0">
                        <a:moveTo>
                          <a:pt x="-1" y="4511"/>
                        </a:moveTo>
                        <a:cubicBezTo>
                          <a:pt x="3783" y="1586"/>
                          <a:pt x="8429" y="-1"/>
                          <a:pt x="13212" y="0"/>
                        </a:cubicBezTo>
                        <a:cubicBezTo>
                          <a:pt x="25141" y="0"/>
                          <a:pt x="34812" y="9670"/>
                          <a:pt x="34812" y="21600"/>
                        </a:cubicBezTo>
                        <a:cubicBezTo>
                          <a:pt x="34812" y="21835"/>
                          <a:pt x="34808" y="22070"/>
                          <a:pt x="34800" y="22304"/>
                        </a:cubicBezTo>
                      </a:path>
                      <a:path w="34812" h="22305" stroke="0" extrusionOk="0">
                        <a:moveTo>
                          <a:pt x="-1" y="4511"/>
                        </a:moveTo>
                        <a:cubicBezTo>
                          <a:pt x="3783" y="1586"/>
                          <a:pt x="8429" y="-1"/>
                          <a:pt x="13212" y="0"/>
                        </a:cubicBezTo>
                        <a:cubicBezTo>
                          <a:pt x="25141" y="0"/>
                          <a:pt x="34812" y="9670"/>
                          <a:pt x="34812" y="21600"/>
                        </a:cubicBezTo>
                        <a:cubicBezTo>
                          <a:pt x="34812" y="21835"/>
                          <a:pt x="34808" y="22070"/>
                          <a:pt x="34800" y="22304"/>
                        </a:cubicBezTo>
                        <a:lnTo>
                          <a:pt x="13212" y="21600"/>
                        </a:lnTo>
                        <a:lnTo>
                          <a:pt x="-1" y="4511"/>
                        </a:lnTo>
                        <a:close/>
                      </a:path>
                    </a:pathLst>
                  </a:custGeom>
                  <a:noFill/>
                  <a:ln w="9525">
                    <a:solidFill>
                      <a:schemeClr val="accent1"/>
                    </a:solidFill>
                    <a:round/>
                    <a:headEnd/>
                    <a:tailEnd/>
                  </a:ln>
                  <a:effectLst/>
                </p:spPr>
                <p:txBody>
                  <a:bodyPr wrap="none" anchor="ctr"/>
                  <a:lstStyle/>
                  <a:p>
                    <a:endParaRPr lang="en-US"/>
                  </a:p>
                </p:txBody>
              </p:sp>
              <p:sp>
                <p:nvSpPr>
                  <p:cNvPr id="29" name="Arc 115"/>
                  <p:cNvSpPr>
                    <a:spLocks/>
                  </p:cNvSpPr>
                  <p:nvPr/>
                </p:nvSpPr>
                <p:spPr bwMode="hidden">
                  <a:xfrm flipH="1">
                    <a:off x="74" y="813"/>
                    <a:ext cx="2540" cy="2379"/>
                  </a:xfrm>
                  <a:custGeom>
                    <a:avLst/>
                    <a:gdLst>
                      <a:gd name="T0" fmla="*/ 0 w 36830"/>
                      <a:gd name="T1" fmla="*/ 71 h 22305"/>
                      <a:gd name="T2" fmla="*/ 175 w 36830"/>
                      <a:gd name="T3" fmla="*/ 254 h 22305"/>
                      <a:gd name="T4" fmla="*/ 72 w 36830"/>
                      <a:gd name="T5" fmla="*/ 246 h 22305"/>
                      <a:gd name="T6" fmla="*/ 0 60000 65536"/>
                      <a:gd name="T7" fmla="*/ 0 60000 65536"/>
                      <a:gd name="T8" fmla="*/ 0 60000 65536"/>
                    </a:gdLst>
                    <a:ahLst/>
                    <a:cxnLst>
                      <a:cxn ang="T6">
                        <a:pos x="T0" y="T1"/>
                      </a:cxn>
                      <a:cxn ang="T7">
                        <a:pos x="T2" y="T3"/>
                      </a:cxn>
                      <a:cxn ang="T8">
                        <a:pos x="T4" y="T5"/>
                      </a:cxn>
                    </a:cxnLst>
                    <a:rect l="0" t="0" r="r" b="b"/>
                    <a:pathLst>
                      <a:path w="36830" h="22305" fill="none" extrusionOk="0">
                        <a:moveTo>
                          <a:pt x="0" y="6283"/>
                        </a:moveTo>
                        <a:cubicBezTo>
                          <a:pt x="4047" y="2258"/>
                          <a:pt x="9522" y="-1"/>
                          <a:pt x="15230" y="0"/>
                        </a:cubicBezTo>
                        <a:cubicBezTo>
                          <a:pt x="27159" y="0"/>
                          <a:pt x="36830" y="9670"/>
                          <a:pt x="36830" y="21600"/>
                        </a:cubicBezTo>
                        <a:cubicBezTo>
                          <a:pt x="36830" y="21835"/>
                          <a:pt x="36826" y="22070"/>
                          <a:pt x="36818" y="22304"/>
                        </a:cubicBezTo>
                      </a:path>
                      <a:path w="36830" h="22305" stroke="0" extrusionOk="0">
                        <a:moveTo>
                          <a:pt x="0" y="6283"/>
                        </a:moveTo>
                        <a:cubicBezTo>
                          <a:pt x="4047" y="2258"/>
                          <a:pt x="9522" y="-1"/>
                          <a:pt x="15230" y="0"/>
                        </a:cubicBezTo>
                        <a:cubicBezTo>
                          <a:pt x="27159" y="0"/>
                          <a:pt x="36830" y="9670"/>
                          <a:pt x="36830" y="21600"/>
                        </a:cubicBezTo>
                        <a:cubicBezTo>
                          <a:pt x="36830" y="21835"/>
                          <a:pt x="36826" y="22070"/>
                          <a:pt x="36818" y="22304"/>
                        </a:cubicBezTo>
                        <a:lnTo>
                          <a:pt x="15230" y="21600"/>
                        </a:lnTo>
                        <a:lnTo>
                          <a:pt x="0" y="6283"/>
                        </a:lnTo>
                        <a:close/>
                      </a:path>
                    </a:pathLst>
                  </a:custGeom>
                  <a:noFill/>
                  <a:ln w="9525">
                    <a:solidFill>
                      <a:schemeClr val="folHlink"/>
                    </a:solidFill>
                    <a:round/>
                    <a:headEnd/>
                    <a:tailEnd/>
                  </a:ln>
                  <a:effectLst/>
                </p:spPr>
                <p:txBody>
                  <a:bodyPr wrap="none" anchor="ctr"/>
                  <a:lstStyle/>
                  <a:p>
                    <a:endParaRPr lang="en-US"/>
                  </a:p>
                </p:txBody>
              </p:sp>
              <p:sp>
                <p:nvSpPr>
                  <p:cNvPr id="30" name="Arc 116"/>
                  <p:cNvSpPr>
                    <a:spLocks/>
                  </p:cNvSpPr>
                  <p:nvPr/>
                </p:nvSpPr>
                <p:spPr bwMode="hidden">
                  <a:xfrm flipH="1">
                    <a:off x="790" y="313"/>
                    <a:ext cx="1850" cy="2304"/>
                  </a:xfrm>
                  <a:custGeom>
                    <a:avLst/>
                    <a:gdLst>
                      <a:gd name="T0" fmla="*/ 0 w 31881"/>
                      <a:gd name="T1" fmla="*/ 114 h 21600"/>
                      <a:gd name="T2" fmla="*/ 107 w 31881"/>
                      <a:gd name="T3" fmla="*/ 55 h 21600"/>
                      <a:gd name="T4" fmla="*/ 61 w 31881"/>
                      <a:gd name="T5" fmla="*/ 246 h 21600"/>
                      <a:gd name="T6" fmla="*/ 0 60000 65536"/>
                      <a:gd name="T7" fmla="*/ 0 60000 65536"/>
                      <a:gd name="T8" fmla="*/ 0 60000 65536"/>
                    </a:gdLst>
                    <a:ahLst/>
                    <a:cxnLst>
                      <a:cxn ang="T6">
                        <a:pos x="T0" y="T1"/>
                      </a:cxn>
                      <a:cxn ang="T7">
                        <a:pos x="T2" y="T3"/>
                      </a:cxn>
                      <a:cxn ang="T8">
                        <a:pos x="T4" y="T5"/>
                      </a:cxn>
                    </a:cxnLst>
                    <a:rect l="0" t="0" r="r" b="b"/>
                    <a:pathLst>
                      <a:path w="31881" h="21600" fill="none" extrusionOk="0">
                        <a:moveTo>
                          <a:pt x="-1" y="10015"/>
                        </a:moveTo>
                        <a:cubicBezTo>
                          <a:pt x="3963" y="3778"/>
                          <a:pt x="10840" y="-1"/>
                          <a:pt x="18231" y="0"/>
                        </a:cubicBezTo>
                        <a:cubicBezTo>
                          <a:pt x="23204" y="0"/>
                          <a:pt x="28026" y="1716"/>
                          <a:pt x="31881" y="4859"/>
                        </a:cubicBezTo>
                      </a:path>
                      <a:path w="31881" h="21600" stroke="0" extrusionOk="0">
                        <a:moveTo>
                          <a:pt x="-1" y="10015"/>
                        </a:moveTo>
                        <a:cubicBezTo>
                          <a:pt x="3963" y="3778"/>
                          <a:pt x="10840" y="-1"/>
                          <a:pt x="18231" y="0"/>
                        </a:cubicBezTo>
                        <a:cubicBezTo>
                          <a:pt x="23204" y="0"/>
                          <a:pt x="28026" y="1716"/>
                          <a:pt x="31881" y="4859"/>
                        </a:cubicBezTo>
                        <a:lnTo>
                          <a:pt x="18231" y="21600"/>
                        </a:lnTo>
                        <a:lnTo>
                          <a:pt x="-1" y="10015"/>
                        </a:lnTo>
                        <a:close/>
                      </a:path>
                    </a:pathLst>
                  </a:custGeom>
                  <a:noFill/>
                  <a:ln w="9525">
                    <a:solidFill>
                      <a:schemeClr val="accent1"/>
                    </a:solidFill>
                    <a:round/>
                    <a:headEnd/>
                    <a:tailEnd/>
                  </a:ln>
                  <a:effectLst/>
                </p:spPr>
                <p:txBody>
                  <a:bodyPr wrap="none" anchor="ctr"/>
                  <a:lstStyle/>
                  <a:p>
                    <a:endParaRPr lang="en-US"/>
                  </a:p>
                </p:txBody>
              </p:sp>
              <p:sp>
                <p:nvSpPr>
                  <p:cNvPr id="31" name="Arc 117"/>
                  <p:cNvSpPr>
                    <a:spLocks/>
                  </p:cNvSpPr>
                  <p:nvPr/>
                </p:nvSpPr>
                <p:spPr bwMode="hidden">
                  <a:xfrm>
                    <a:off x="2763" y="1281"/>
                    <a:ext cx="764" cy="2304"/>
                  </a:xfrm>
                  <a:custGeom>
                    <a:avLst/>
                    <a:gdLst>
                      <a:gd name="T0" fmla="*/ 0 w 31146"/>
                      <a:gd name="T1" fmla="*/ 51 h 21600"/>
                      <a:gd name="T2" fmla="*/ 19 w 31146"/>
                      <a:gd name="T3" fmla="*/ 109 h 21600"/>
                      <a:gd name="T4" fmla="*/ 8 w 31146"/>
                      <a:gd name="T5" fmla="*/ 246 h 21600"/>
                      <a:gd name="T6" fmla="*/ 0 60000 65536"/>
                      <a:gd name="T7" fmla="*/ 0 60000 65536"/>
                      <a:gd name="T8" fmla="*/ 0 60000 65536"/>
                    </a:gdLst>
                    <a:ahLst/>
                    <a:cxnLst>
                      <a:cxn ang="T6">
                        <a:pos x="T0" y="T1"/>
                      </a:cxn>
                      <a:cxn ang="T7">
                        <a:pos x="T2" y="T3"/>
                      </a:cxn>
                      <a:cxn ang="T8">
                        <a:pos x="T4" y="T5"/>
                      </a:cxn>
                    </a:cxnLst>
                    <a:rect l="0" t="0" r="r" b="b"/>
                    <a:pathLst>
                      <a:path w="31146" h="21600" fill="none" extrusionOk="0">
                        <a:moveTo>
                          <a:pt x="-1" y="4511"/>
                        </a:moveTo>
                        <a:cubicBezTo>
                          <a:pt x="3783" y="1586"/>
                          <a:pt x="8429" y="-1"/>
                          <a:pt x="13212" y="0"/>
                        </a:cubicBezTo>
                        <a:cubicBezTo>
                          <a:pt x="20409" y="0"/>
                          <a:pt x="27134" y="3585"/>
                          <a:pt x="31145" y="9561"/>
                        </a:cubicBezTo>
                      </a:path>
                      <a:path w="31146" h="21600" stroke="0" extrusionOk="0">
                        <a:moveTo>
                          <a:pt x="-1" y="4511"/>
                        </a:moveTo>
                        <a:cubicBezTo>
                          <a:pt x="3783" y="1586"/>
                          <a:pt x="8429" y="-1"/>
                          <a:pt x="13212" y="0"/>
                        </a:cubicBezTo>
                        <a:cubicBezTo>
                          <a:pt x="20409" y="0"/>
                          <a:pt x="27134" y="3585"/>
                          <a:pt x="31145" y="9561"/>
                        </a:cubicBezTo>
                        <a:lnTo>
                          <a:pt x="13212" y="21600"/>
                        </a:lnTo>
                        <a:lnTo>
                          <a:pt x="-1" y="4511"/>
                        </a:lnTo>
                        <a:close/>
                      </a:path>
                    </a:pathLst>
                  </a:custGeom>
                  <a:noFill/>
                  <a:ln w="9525">
                    <a:solidFill>
                      <a:schemeClr val="accent2"/>
                    </a:solidFill>
                    <a:round/>
                    <a:headEnd/>
                    <a:tailEnd/>
                  </a:ln>
                  <a:effectLst/>
                </p:spPr>
                <p:txBody>
                  <a:bodyPr wrap="none" anchor="ctr"/>
                  <a:lstStyle/>
                  <a:p>
                    <a:endParaRPr lang="en-US"/>
                  </a:p>
                </p:txBody>
              </p:sp>
              <p:sp>
                <p:nvSpPr>
                  <p:cNvPr id="32" name="Freeform 118"/>
                  <p:cNvSpPr>
                    <a:spLocks/>
                  </p:cNvSpPr>
                  <p:nvPr/>
                </p:nvSpPr>
                <p:spPr bwMode="hidden">
                  <a:xfrm flipH="1">
                    <a:off x="1800" y="438"/>
                    <a:ext cx="418" cy="1524"/>
                  </a:xfrm>
                  <a:custGeom>
                    <a:avLst/>
                    <a:gdLst>
                      <a:gd name="T0" fmla="*/ 0 w 776"/>
                      <a:gd name="T1" fmla="*/ 26 h 2368"/>
                      <a:gd name="T2" fmla="*/ 69 w 776"/>
                      <a:gd name="T3" fmla="*/ 6 h 2368"/>
                      <a:gd name="T4" fmla="*/ 28 w 776"/>
                      <a:gd name="T5" fmla="*/ 66 h 2368"/>
                      <a:gd name="T6" fmla="*/ 97 w 776"/>
                      <a:gd name="T7" fmla="*/ 66 h 2368"/>
                      <a:gd name="T8" fmla="*/ 55 w 776"/>
                      <a:gd name="T9" fmla="*/ 126 h 2368"/>
                      <a:gd name="T10" fmla="*/ 112 w 776"/>
                      <a:gd name="T11" fmla="*/ 146 h 2368"/>
                      <a:gd name="T12" fmla="*/ 83 w 776"/>
                      <a:gd name="T13" fmla="*/ 185 h 2368"/>
                      <a:gd name="T14" fmla="*/ 140 w 776"/>
                      <a:gd name="T15" fmla="*/ 205 h 2368"/>
                      <a:gd name="T16" fmla="*/ 112 w 776"/>
                      <a:gd name="T17" fmla="*/ 245 h 2368"/>
                      <a:gd name="T18" fmla="*/ 153 w 776"/>
                      <a:gd name="T19" fmla="*/ 265 h 2368"/>
                      <a:gd name="T20" fmla="*/ 140 w 776"/>
                      <a:gd name="T21" fmla="*/ 305 h 2368"/>
                      <a:gd name="T22" fmla="*/ 167 w 776"/>
                      <a:gd name="T23" fmla="*/ 344 h 2368"/>
                      <a:gd name="T24" fmla="*/ 167 w 776"/>
                      <a:gd name="T25" fmla="*/ 384 h 2368"/>
                      <a:gd name="T26" fmla="*/ 195 w 776"/>
                      <a:gd name="T27" fmla="*/ 444 h 2368"/>
                      <a:gd name="T28" fmla="*/ 181 w 776"/>
                      <a:gd name="T29" fmla="*/ 504 h 2368"/>
                      <a:gd name="T30" fmla="*/ 209 w 776"/>
                      <a:gd name="T31" fmla="*/ 543 h 2368"/>
                      <a:gd name="T32" fmla="*/ 195 w 776"/>
                      <a:gd name="T33" fmla="*/ 603 h 2368"/>
                      <a:gd name="T34" fmla="*/ 209 w 776"/>
                      <a:gd name="T35" fmla="*/ 663 h 2368"/>
                      <a:gd name="T36" fmla="*/ 195 w 776"/>
                      <a:gd name="T37" fmla="*/ 703 h 2368"/>
                      <a:gd name="T38" fmla="*/ 223 w 776"/>
                      <a:gd name="T39" fmla="*/ 762 h 2368"/>
                      <a:gd name="T40" fmla="*/ 209 w 776"/>
                      <a:gd name="T41" fmla="*/ 822 h 2368"/>
                      <a:gd name="T42" fmla="*/ 223 w 776"/>
                      <a:gd name="T43" fmla="*/ 901 h 2368"/>
                      <a:gd name="T44" fmla="*/ 209 w 776"/>
                      <a:gd name="T45" fmla="*/ 921 h 2368"/>
                      <a:gd name="T46" fmla="*/ 223 w 776"/>
                      <a:gd name="T47" fmla="*/ 981 h 2368"/>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776" h="2368">
                        <a:moveTo>
                          <a:pt x="0" y="64"/>
                        </a:moveTo>
                        <a:cubicBezTo>
                          <a:pt x="112" y="32"/>
                          <a:pt x="224" y="0"/>
                          <a:pt x="240" y="16"/>
                        </a:cubicBezTo>
                        <a:cubicBezTo>
                          <a:pt x="256" y="32"/>
                          <a:pt x="80" y="136"/>
                          <a:pt x="96" y="160"/>
                        </a:cubicBezTo>
                        <a:cubicBezTo>
                          <a:pt x="112" y="184"/>
                          <a:pt x="320" y="136"/>
                          <a:pt x="336" y="160"/>
                        </a:cubicBezTo>
                        <a:cubicBezTo>
                          <a:pt x="352" y="184"/>
                          <a:pt x="184" y="272"/>
                          <a:pt x="192" y="304"/>
                        </a:cubicBezTo>
                        <a:cubicBezTo>
                          <a:pt x="200" y="336"/>
                          <a:pt x="368" y="328"/>
                          <a:pt x="384" y="352"/>
                        </a:cubicBezTo>
                        <a:cubicBezTo>
                          <a:pt x="400" y="376"/>
                          <a:pt x="272" y="424"/>
                          <a:pt x="288" y="448"/>
                        </a:cubicBezTo>
                        <a:cubicBezTo>
                          <a:pt x="304" y="472"/>
                          <a:pt x="464" y="472"/>
                          <a:pt x="480" y="496"/>
                        </a:cubicBezTo>
                        <a:cubicBezTo>
                          <a:pt x="496" y="520"/>
                          <a:pt x="376" y="568"/>
                          <a:pt x="384" y="592"/>
                        </a:cubicBezTo>
                        <a:cubicBezTo>
                          <a:pt x="392" y="616"/>
                          <a:pt x="512" y="616"/>
                          <a:pt x="528" y="640"/>
                        </a:cubicBezTo>
                        <a:cubicBezTo>
                          <a:pt x="544" y="664"/>
                          <a:pt x="472" y="704"/>
                          <a:pt x="480" y="736"/>
                        </a:cubicBezTo>
                        <a:cubicBezTo>
                          <a:pt x="488" y="768"/>
                          <a:pt x="560" y="800"/>
                          <a:pt x="576" y="832"/>
                        </a:cubicBezTo>
                        <a:cubicBezTo>
                          <a:pt x="592" y="864"/>
                          <a:pt x="560" y="888"/>
                          <a:pt x="576" y="928"/>
                        </a:cubicBezTo>
                        <a:cubicBezTo>
                          <a:pt x="592" y="968"/>
                          <a:pt x="664" y="1024"/>
                          <a:pt x="672" y="1072"/>
                        </a:cubicBezTo>
                        <a:cubicBezTo>
                          <a:pt x="680" y="1120"/>
                          <a:pt x="616" y="1176"/>
                          <a:pt x="624" y="1216"/>
                        </a:cubicBezTo>
                        <a:cubicBezTo>
                          <a:pt x="632" y="1256"/>
                          <a:pt x="712" y="1272"/>
                          <a:pt x="720" y="1312"/>
                        </a:cubicBezTo>
                        <a:cubicBezTo>
                          <a:pt x="728" y="1352"/>
                          <a:pt x="672" y="1408"/>
                          <a:pt x="672" y="1456"/>
                        </a:cubicBezTo>
                        <a:cubicBezTo>
                          <a:pt x="672" y="1504"/>
                          <a:pt x="720" y="1560"/>
                          <a:pt x="720" y="1600"/>
                        </a:cubicBezTo>
                        <a:cubicBezTo>
                          <a:pt x="720" y="1640"/>
                          <a:pt x="664" y="1656"/>
                          <a:pt x="672" y="1696"/>
                        </a:cubicBezTo>
                        <a:cubicBezTo>
                          <a:pt x="680" y="1736"/>
                          <a:pt x="760" y="1792"/>
                          <a:pt x="768" y="1840"/>
                        </a:cubicBezTo>
                        <a:cubicBezTo>
                          <a:pt x="776" y="1888"/>
                          <a:pt x="720" y="1928"/>
                          <a:pt x="720" y="1984"/>
                        </a:cubicBezTo>
                        <a:cubicBezTo>
                          <a:pt x="720" y="2040"/>
                          <a:pt x="768" y="2136"/>
                          <a:pt x="768" y="2176"/>
                        </a:cubicBezTo>
                        <a:cubicBezTo>
                          <a:pt x="768" y="2216"/>
                          <a:pt x="720" y="2192"/>
                          <a:pt x="720" y="2224"/>
                        </a:cubicBezTo>
                        <a:cubicBezTo>
                          <a:pt x="720" y="2256"/>
                          <a:pt x="744" y="2312"/>
                          <a:pt x="768" y="2368"/>
                        </a:cubicBezTo>
                      </a:path>
                    </a:pathLst>
                  </a:custGeom>
                  <a:noFill/>
                  <a:ln w="9525">
                    <a:solidFill>
                      <a:schemeClr val="folHlink"/>
                    </a:solidFill>
                    <a:round/>
                    <a:headEnd/>
                    <a:tailEnd/>
                  </a:ln>
                  <a:effectLst/>
                </p:spPr>
                <p:txBody>
                  <a:bodyPr wrap="none" anchor="ctr"/>
                  <a:lstStyle/>
                  <a:p>
                    <a:endParaRPr lang="en-US"/>
                  </a:p>
                </p:txBody>
              </p:sp>
            </p:grpSp>
            <p:sp>
              <p:nvSpPr>
                <p:cNvPr id="25" name="Freeform 119"/>
                <p:cNvSpPr>
                  <a:spLocks/>
                </p:cNvSpPr>
                <p:nvPr/>
              </p:nvSpPr>
              <p:spPr bwMode="hidden">
                <a:xfrm rot="-1346631">
                  <a:off x="3280" y="1529"/>
                  <a:ext cx="442" cy="837"/>
                </a:xfrm>
                <a:custGeom>
                  <a:avLst/>
                  <a:gdLst>
                    <a:gd name="T0" fmla="*/ 0 w 776"/>
                    <a:gd name="T1" fmla="*/ 8 h 2368"/>
                    <a:gd name="T2" fmla="*/ 78 w 776"/>
                    <a:gd name="T3" fmla="*/ 2 h 2368"/>
                    <a:gd name="T4" fmla="*/ 31 w 776"/>
                    <a:gd name="T5" fmla="*/ 20 h 2368"/>
                    <a:gd name="T6" fmla="*/ 109 w 776"/>
                    <a:gd name="T7" fmla="*/ 20 h 2368"/>
                    <a:gd name="T8" fmla="*/ 62 w 776"/>
                    <a:gd name="T9" fmla="*/ 38 h 2368"/>
                    <a:gd name="T10" fmla="*/ 125 w 776"/>
                    <a:gd name="T11" fmla="*/ 44 h 2368"/>
                    <a:gd name="T12" fmla="*/ 93 w 776"/>
                    <a:gd name="T13" fmla="*/ 56 h 2368"/>
                    <a:gd name="T14" fmla="*/ 155 w 776"/>
                    <a:gd name="T15" fmla="*/ 62 h 2368"/>
                    <a:gd name="T16" fmla="*/ 125 w 776"/>
                    <a:gd name="T17" fmla="*/ 74 h 2368"/>
                    <a:gd name="T18" fmla="*/ 171 w 776"/>
                    <a:gd name="T19" fmla="*/ 80 h 2368"/>
                    <a:gd name="T20" fmla="*/ 155 w 776"/>
                    <a:gd name="T21" fmla="*/ 92 h 2368"/>
                    <a:gd name="T22" fmla="*/ 187 w 776"/>
                    <a:gd name="T23" fmla="*/ 104 h 2368"/>
                    <a:gd name="T24" fmla="*/ 187 w 776"/>
                    <a:gd name="T25" fmla="*/ 116 h 2368"/>
                    <a:gd name="T26" fmla="*/ 218 w 776"/>
                    <a:gd name="T27" fmla="*/ 134 h 2368"/>
                    <a:gd name="T28" fmla="*/ 202 w 776"/>
                    <a:gd name="T29" fmla="*/ 152 h 2368"/>
                    <a:gd name="T30" fmla="*/ 234 w 776"/>
                    <a:gd name="T31" fmla="*/ 164 h 2368"/>
                    <a:gd name="T32" fmla="*/ 218 w 776"/>
                    <a:gd name="T33" fmla="*/ 182 h 2368"/>
                    <a:gd name="T34" fmla="*/ 234 w 776"/>
                    <a:gd name="T35" fmla="*/ 200 h 2368"/>
                    <a:gd name="T36" fmla="*/ 218 w 776"/>
                    <a:gd name="T37" fmla="*/ 212 h 2368"/>
                    <a:gd name="T38" fmla="*/ 249 w 776"/>
                    <a:gd name="T39" fmla="*/ 230 h 2368"/>
                    <a:gd name="T40" fmla="*/ 234 w 776"/>
                    <a:gd name="T41" fmla="*/ 248 h 2368"/>
                    <a:gd name="T42" fmla="*/ 249 w 776"/>
                    <a:gd name="T43" fmla="*/ 272 h 2368"/>
                    <a:gd name="T44" fmla="*/ 234 w 776"/>
                    <a:gd name="T45" fmla="*/ 278 h 2368"/>
                    <a:gd name="T46" fmla="*/ 249 w 776"/>
                    <a:gd name="T47" fmla="*/ 296 h 2368"/>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776" h="2368">
                      <a:moveTo>
                        <a:pt x="0" y="64"/>
                      </a:moveTo>
                      <a:cubicBezTo>
                        <a:pt x="112" y="32"/>
                        <a:pt x="224" y="0"/>
                        <a:pt x="240" y="16"/>
                      </a:cubicBezTo>
                      <a:cubicBezTo>
                        <a:pt x="256" y="32"/>
                        <a:pt x="80" y="136"/>
                        <a:pt x="96" y="160"/>
                      </a:cubicBezTo>
                      <a:cubicBezTo>
                        <a:pt x="112" y="184"/>
                        <a:pt x="320" y="136"/>
                        <a:pt x="336" y="160"/>
                      </a:cubicBezTo>
                      <a:cubicBezTo>
                        <a:pt x="352" y="184"/>
                        <a:pt x="184" y="272"/>
                        <a:pt x="192" y="304"/>
                      </a:cubicBezTo>
                      <a:cubicBezTo>
                        <a:pt x="200" y="336"/>
                        <a:pt x="368" y="328"/>
                        <a:pt x="384" y="352"/>
                      </a:cubicBezTo>
                      <a:cubicBezTo>
                        <a:pt x="400" y="376"/>
                        <a:pt x="272" y="424"/>
                        <a:pt x="288" y="448"/>
                      </a:cubicBezTo>
                      <a:cubicBezTo>
                        <a:pt x="304" y="472"/>
                        <a:pt x="464" y="472"/>
                        <a:pt x="480" y="496"/>
                      </a:cubicBezTo>
                      <a:cubicBezTo>
                        <a:pt x="496" y="520"/>
                        <a:pt x="376" y="568"/>
                        <a:pt x="384" y="592"/>
                      </a:cubicBezTo>
                      <a:cubicBezTo>
                        <a:pt x="392" y="616"/>
                        <a:pt x="512" y="616"/>
                        <a:pt x="528" y="640"/>
                      </a:cubicBezTo>
                      <a:cubicBezTo>
                        <a:pt x="544" y="664"/>
                        <a:pt x="472" y="704"/>
                        <a:pt x="480" y="736"/>
                      </a:cubicBezTo>
                      <a:cubicBezTo>
                        <a:pt x="488" y="768"/>
                        <a:pt x="560" y="800"/>
                        <a:pt x="576" y="832"/>
                      </a:cubicBezTo>
                      <a:cubicBezTo>
                        <a:pt x="592" y="864"/>
                        <a:pt x="560" y="888"/>
                        <a:pt x="576" y="928"/>
                      </a:cubicBezTo>
                      <a:cubicBezTo>
                        <a:pt x="592" y="968"/>
                        <a:pt x="664" y="1024"/>
                        <a:pt x="672" y="1072"/>
                      </a:cubicBezTo>
                      <a:cubicBezTo>
                        <a:pt x="680" y="1120"/>
                        <a:pt x="616" y="1176"/>
                        <a:pt x="624" y="1216"/>
                      </a:cubicBezTo>
                      <a:cubicBezTo>
                        <a:pt x="632" y="1256"/>
                        <a:pt x="712" y="1272"/>
                        <a:pt x="720" y="1312"/>
                      </a:cubicBezTo>
                      <a:cubicBezTo>
                        <a:pt x="728" y="1352"/>
                        <a:pt x="672" y="1408"/>
                        <a:pt x="672" y="1456"/>
                      </a:cubicBezTo>
                      <a:cubicBezTo>
                        <a:pt x="672" y="1504"/>
                        <a:pt x="720" y="1560"/>
                        <a:pt x="720" y="1600"/>
                      </a:cubicBezTo>
                      <a:cubicBezTo>
                        <a:pt x="720" y="1640"/>
                        <a:pt x="664" y="1656"/>
                        <a:pt x="672" y="1696"/>
                      </a:cubicBezTo>
                      <a:cubicBezTo>
                        <a:pt x="680" y="1736"/>
                        <a:pt x="760" y="1792"/>
                        <a:pt x="768" y="1840"/>
                      </a:cubicBezTo>
                      <a:cubicBezTo>
                        <a:pt x="776" y="1888"/>
                        <a:pt x="720" y="1928"/>
                        <a:pt x="720" y="1984"/>
                      </a:cubicBezTo>
                      <a:cubicBezTo>
                        <a:pt x="720" y="2040"/>
                        <a:pt x="768" y="2136"/>
                        <a:pt x="768" y="2176"/>
                      </a:cubicBezTo>
                      <a:cubicBezTo>
                        <a:pt x="768" y="2216"/>
                        <a:pt x="720" y="2192"/>
                        <a:pt x="720" y="2224"/>
                      </a:cubicBezTo>
                      <a:cubicBezTo>
                        <a:pt x="720" y="2256"/>
                        <a:pt x="744" y="2312"/>
                        <a:pt x="768" y="2368"/>
                      </a:cubicBezTo>
                    </a:path>
                  </a:pathLst>
                </a:custGeom>
                <a:noFill/>
                <a:ln w="9525">
                  <a:solidFill>
                    <a:schemeClr val="accent2"/>
                  </a:solidFill>
                  <a:round/>
                  <a:headEnd/>
                  <a:tailEnd/>
                </a:ln>
                <a:effectLst/>
              </p:spPr>
              <p:txBody>
                <a:bodyPr wrap="none" anchor="ctr"/>
                <a:lstStyle/>
                <a:p>
                  <a:endParaRPr lang="en-US"/>
                </a:p>
              </p:txBody>
            </p:sp>
          </p:grpSp>
        </p:grpSp>
        <p:grpSp>
          <p:nvGrpSpPr>
            <p:cNvPr id="7" name="Group 120"/>
            <p:cNvGrpSpPr>
              <a:grpSpLocks/>
            </p:cNvGrpSpPr>
            <p:nvPr/>
          </p:nvGrpSpPr>
          <p:grpSpPr bwMode="auto">
            <a:xfrm>
              <a:off x="1476" y="450"/>
              <a:ext cx="4040" cy="2966"/>
              <a:chOff x="210" y="337"/>
              <a:chExt cx="5198" cy="3818"/>
            </a:xfrm>
          </p:grpSpPr>
          <p:sp>
            <p:nvSpPr>
              <p:cNvPr id="8" name="Freeform 121"/>
              <p:cNvSpPr>
                <a:spLocks/>
              </p:cNvSpPr>
              <p:nvPr/>
            </p:nvSpPr>
            <p:spPr bwMode="hidden">
              <a:xfrm flipH="1">
                <a:off x="1934" y="2382"/>
                <a:ext cx="485" cy="1479"/>
              </a:xfrm>
              <a:custGeom>
                <a:avLst/>
                <a:gdLst>
                  <a:gd name="T0" fmla="*/ 0 w 776"/>
                  <a:gd name="T1" fmla="*/ 25 h 2368"/>
                  <a:gd name="T2" fmla="*/ 94 w 776"/>
                  <a:gd name="T3" fmla="*/ 6 h 2368"/>
                  <a:gd name="T4" fmla="*/ 38 w 776"/>
                  <a:gd name="T5" fmla="*/ 62 h 2368"/>
                  <a:gd name="T6" fmla="*/ 131 w 776"/>
                  <a:gd name="T7" fmla="*/ 62 h 2368"/>
                  <a:gd name="T8" fmla="*/ 75 w 776"/>
                  <a:gd name="T9" fmla="*/ 119 h 2368"/>
                  <a:gd name="T10" fmla="*/ 150 w 776"/>
                  <a:gd name="T11" fmla="*/ 137 h 2368"/>
                  <a:gd name="T12" fmla="*/ 113 w 776"/>
                  <a:gd name="T13" fmla="*/ 175 h 2368"/>
                  <a:gd name="T14" fmla="*/ 188 w 776"/>
                  <a:gd name="T15" fmla="*/ 194 h 2368"/>
                  <a:gd name="T16" fmla="*/ 150 w 776"/>
                  <a:gd name="T17" fmla="*/ 231 h 2368"/>
                  <a:gd name="T18" fmla="*/ 206 w 776"/>
                  <a:gd name="T19" fmla="*/ 250 h 2368"/>
                  <a:gd name="T20" fmla="*/ 188 w 776"/>
                  <a:gd name="T21" fmla="*/ 287 h 2368"/>
                  <a:gd name="T22" fmla="*/ 225 w 776"/>
                  <a:gd name="T23" fmla="*/ 325 h 2368"/>
                  <a:gd name="T24" fmla="*/ 225 w 776"/>
                  <a:gd name="T25" fmla="*/ 362 h 2368"/>
                  <a:gd name="T26" fmla="*/ 263 w 776"/>
                  <a:gd name="T27" fmla="*/ 418 h 2368"/>
                  <a:gd name="T28" fmla="*/ 244 w 776"/>
                  <a:gd name="T29" fmla="*/ 474 h 2368"/>
                  <a:gd name="T30" fmla="*/ 281 w 776"/>
                  <a:gd name="T31" fmla="*/ 512 h 2368"/>
                  <a:gd name="T32" fmla="*/ 263 w 776"/>
                  <a:gd name="T33" fmla="*/ 568 h 2368"/>
                  <a:gd name="T34" fmla="*/ 281 w 776"/>
                  <a:gd name="T35" fmla="*/ 624 h 2368"/>
                  <a:gd name="T36" fmla="*/ 263 w 776"/>
                  <a:gd name="T37" fmla="*/ 661 h 2368"/>
                  <a:gd name="T38" fmla="*/ 300 w 776"/>
                  <a:gd name="T39" fmla="*/ 718 h 2368"/>
                  <a:gd name="T40" fmla="*/ 281 w 776"/>
                  <a:gd name="T41" fmla="*/ 774 h 2368"/>
                  <a:gd name="T42" fmla="*/ 300 w 776"/>
                  <a:gd name="T43" fmla="*/ 849 h 2368"/>
                  <a:gd name="T44" fmla="*/ 281 w 776"/>
                  <a:gd name="T45" fmla="*/ 868 h 2368"/>
                  <a:gd name="T46" fmla="*/ 300 w 776"/>
                  <a:gd name="T47" fmla="*/ 924 h 2368"/>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776" h="2368">
                    <a:moveTo>
                      <a:pt x="0" y="64"/>
                    </a:moveTo>
                    <a:cubicBezTo>
                      <a:pt x="112" y="32"/>
                      <a:pt x="224" y="0"/>
                      <a:pt x="240" y="16"/>
                    </a:cubicBezTo>
                    <a:cubicBezTo>
                      <a:pt x="256" y="32"/>
                      <a:pt x="80" y="136"/>
                      <a:pt x="96" y="160"/>
                    </a:cubicBezTo>
                    <a:cubicBezTo>
                      <a:pt x="112" y="184"/>
                      <a:pt x="320" y="136"/>
                      <a:pt x="336" y="160"/>
                    </a:cubicBezTo>
                    <a:cubicBezTo>
                      <a:pt x="352" y="184"/>
                      <a:pt x="184" y="272"/>
                      <a:pt x="192" y="304"/>
                    </a:cubicBezTo>
                    <a:cubicBezTo>
                      <a:pt x="200" y="336"/>
                      <a:pt x="368" y="328"/>
                      <a:pt x="384" y="352"/>
                    </a:cubicBezTo>
                    <a:cubicBezTo>
                      <a:pt x="400" y="376"/>
                      <a:pt x="272" y="424"/>
                      <a:pt x="288" y="448"/>
                    </a:cubicBezTo>
                    <a:cubicBezTo>
                      <a:pt x="304" y="472"/>
                      <a:pt x="464" y="472"/>
                      <a:pt x="480" y="496"/>
                    </a:cubicBezTo>
                    <a:cubicBezTo>
                      <a:pt x="496" y="520"/>
                      <a:pt x="376" y="568"/>
                      <a:pt x="384" y="592"/>
                    </a:cubicBezTo>
                    <a:cubicBezTo>
                      <a:pt x="392" y="616"/>
                      <a:pt x="512" y="616"/>
                      <a:pt x="528" y="640"/>
                    </a:cubicBezTo>
                    <a:cubicBezTo>
                      <a:pt x="544" y="664"/>
                      <a:pt x="472" y="704"/>
                      <a:pt x="480" y="736"/>
                    </a:cubicBezTo>
                    <a:cubicBezTo>
                      <a:pt x="488" y="768"/>
                      <a:pt x="560" y="800"/>
                      <a:pt x="576" y="832"/>
                    </a:cubicBezTo>
                    <a:cubicBezTo>
                      <a:pt x="592" y="864"/>
                      <a:pt x="560" y="888"/>
                      <a:pt x="576" y="928"/>
                    </a:cubicBezTo>
                    <a:cubicBezTo>
                      <a:pt x="592" y="968"/>
                      <a:pt x="664" y="1024"/>
                      <a:pt x="672" y="1072"/>
                    </a:cubicBezTo>
                    <a:cubicBezTo>
                      <a:pt x="680" y="1120"/>
                      <a:pt x="616" y="1176"/>
                      <a:pt x="624" y="1216"/>
                    </a:cubicBezTo>
                    <a:cubicBezTo>
                      <a:pt x="632" y="1256"/>
                      <a:pt x="712" y="1272"/>
                      <a:pt x="720" y="1312"/>
                    </a:cubicBezTo>
                    <a:cubicBezTo>
                      <a:pt x="728" y="1352"/>
                      <a:pt x="672" y="1408"/>
                      <a:pt x="672" y="1456"/>
                    </a:cubicBezTo>
                    <a:cubicBezTo>
                      <a:pt x="672" y="1504"/>
                      <a:pt x="720" y="1560"/>
                      <a:pt x="720" y="1600"/>
                    </a:cubicBezTo>
                    <a:cubicBezTo>
                      <a:pt x="720" y="1640"/>
                      <a:pt x="664" y="1656"/>
                      <a:pt x="672" y="1696"/>
                    </a:cubicBezTo>
                    <a:cubicBezTo>
                      <a:pt x="680" y="1736"/>
                      <a:pt x="760" y="1792"/>
                      <a:pt x="768" y="1840"/>
                    </a:cubicBezTo>
                    <a:cubicBezTo>
                      <a:pt x="776" y="1888"/>
                      <a:pt x="720" y="1928"/>
                      <a:pt x="720" y="1984"/>
                    </a:cubicBezTo>
                    <a:cubicBezTo>
                      <a:pt x="720" y="2040"/>
                      <a:pt x="768" y="2136"/>
                      <a:pt x="768" y="2176"/>
                    </a:cubicBezTo>
                    <a:cubicBezTo>
                      <a:pt x="768" y="2216"/>
                      <a:pt x="720" y="2192"/>
                      <a:pt x="720" y="2224"/>
                    </a:cubicBezTo>
                    <a:cubicBezTo>
                      <a:pt x="720" y="2256"/>
                      <a:pt x="744" y="2312"/>
                      <a:pt x="768" y="2368"/>
                    </a:cubicBezTo>
                  </a:path>
                </a:pathLst>
              </a:custGeom>
              <a:noFill/>
              <a:ln w="9525">
                <a:solidFill>
                  <a:schemeClr val="accent1"/>
                </a:solidFill>
                <a:round/>
                <a:headEnd/>
                <a:tailEnd/>
              </a:ln>
              <a:effectLst/>
            </p:spPr>
            <p:txBody>
              <a:bodyPr wrap="none" anchor="ctr"/>
              <a:lstStyle/>
              <a:p>
                <a:endParaRPr lang="en-US"/>
              </a:p>
            </p:txBody>
          </p:sp>
          <p:sp>
            <p:nvSpPr>
              <p:cNvPr id="9" name="Arc 122"/>
              <p:cNvSpPr>
                <a:spLocks/>
              </p:cNvSpPr>
              <p:nvPr/>
            </p:nvSpPr>
            <p:spPr bwMode="hidden">
              <a:xfrm flipH="1">
                <a:off x="1054" y="1851"/>
                <a:ext cx="2122" cy="2304"/>
              </a:xfrm>
              <a:custGeom>
                <a:avLst/>
                <a:gdLst>
                  <a:gd name="T0" fmla="*/ 53 w 21600"/>
                  <a:gd name="T1" fmla="*/ 0 h 21602"/>
                  <a:gd name="T2" fmla="*/ 208 w 21600"/>
                  <a:gd name="T3" fmla="*/ 246 h 21602"/>
                  <a:gd name="T4" fmla="*/ 0 w 21600"/>
                  <a:gd name="T5" fmla="*/ 238 h 21602"/>
                  <a:gd name="T6" fmla="*/ 0 60000 65536"/>
                  <a:gd name="T7" fmla="*/ 0 60000 65536"/>
                  <a:gd name="T8" fmla="*/ 0 60000 65536"/>
                </a:gdLst>
                <a:ahLst/>
                <a:cxnLst>
                  <a:cxn ang="T6">
                    <a:pos x="T0" y="T1"/>
                  </a:cxn>
                  <a:cxn ang="T7">
                    <a:pos x="T2" y="T3"/>
                  </a:cxn>
                  <a:cxn ang="T8">
                    <a:pos x="T4" y="T5"/>
                  </a:cxn>
                </a:cxnLst>
                <a:rect l="0" t="0" r="r" b="b"/>
                <a:pathLst>
                  <a:path w="21600" h="21602" fill="none" extrusionOk="0">
                    <a:moveTo>
                      <a:pt x="5466" y="0"/>
                    </a:moveTo>
                    <a:cubicBezTo>
                      <a:pt x="14970" y="2486"/>
                      <a:pt x="21600" y="11073"/>
                      <a:pt x="21600" y="20897"/>
                    </a:cubicBezTo>
                    <a:cubicBezTo>
                      <a:pt x="21600" y="21132"/>
                      <a:pt x="21596" y="21367"/>
                      <a:pt x="21588" y="21601"/>
                    </a:cubicBezTo>
                  </a:path>
                  <a:path w="21600" h="21602" stroke="0" extrusionOk="0">
                    <a:moveTo>
                      <a:pt x="5466" y="0"/>
                    </a:moveTo>
                    <a:cubicBezTo>
                      <a:pt x="14970" y="2486"/>
                      <a:pt x="21600" y="11073"/>
                      <a:pt x="21600" y="20897"/>
                    </a:cubicBezTo>
                    <a:cubicBezTo>
                      <a:pt x="21600" y="21132"/>
                      <a:pt x="21596" y="21367"/>
                      <a:pt x="21588" y="21601"/>
                    </a:cubicBezTo>
                    <a:lnTo>
                      <a:pt x="0" y="20897"/>
                    </a:lnTo>
                    <a:lnTo>
                      <a:pt x="5466" y="0"/>
                    </a:lnTo>
                    <a:close/>
                  </a:path>
                </a:pathLst>
              </a:custGeom>
              <a:noFill/>
              <a:ln w="9525">
                <a:solidFill>
                  <a:schemeClr val="folHlink"/>
                </a:solidFill>
                <a:round/>
                <a:headEnd/>
                <a:tailEnd/>
              </a:ln>
              <a:effectLst/>
            </p:spPr>
            <p:txBody>
              <a:bodyPr wrap="none" anchor="ctr"/>
              <a:lstStyle/>
              <a:p>
                <a:endParaRPr lang="en-US"/>
              </a:p>
            </p:txBody>
          </p:sp>
          <p:sp>
            <p:nvSpPr>
              <p:cNvPr id="10" name="Arc 123"/>
              <p:cNvSpPr>
                <a:spLocks/>
              </p:cNvSpPr>
              <p:nvPr/>
            </p:nvSpPr>
            <p:spPr bwMode="hidden">
              <a:xfrm flipH="1">
                <a:off x="1266" y="1480"/>
                <a:ext cx="1244" cy="2379"/>
              </a:xfrm>
              <a:custGeom>
                <a:avLst/>
                <a:gdLst>
                  <a:gd name="T0" fmla="*/ 0 w 28940"/>
                  <a:gd name="T1" fmla="*/ 15 h 22305"/>
                  <a:gd name="T2" fmla="*/ 53 w 28940"/>
                  <a:gd name="T3" fmla="*/ 254 h 22305"/>
                  <a:gd name="T4" fmla="*/ 14 w 28940"/>
                  <a:gd name="T5" fmla="*/ 246 h 22305"/>
                  <a:gd name="T6" fmla="*/ 0 60000 65536"/>
                  <a:gd name="T7" fmla="*/ 0 60000 65536"/>
                  <a:gd name="T8" fmla="*/ 0 60000 65536"/>
                </a:gdLst>
                <a:ahLst/>
                <a:cxnLst>
                  <a:cxn ang="T6">
                    <a:pos x="T0" y="T1"/>
                  </a:cxn>
                  <a:cxn ang="T7">
                    <a:pos x="T2" y="T3"/>
                  </a:cxn>
                  <a:cxn ang="T8">
                    <a:pos x="T4" y="T5"/>
                  </a:cxn>
                </a:cxnLst>
                <a:rect l="0" t="0" r="r" b="b"/>
                <a:pathLst>
                  <a:path w="28940" h="22305" fill="none" extrusionOk="0">
                    <a:moveTo>
                      <a:pt x="0" y="1285"/>
                    </a:moveTo>
                    <a:cubicBezTo>
                      <a:pt x="2353" y="434"/>
                      <a:pt x="4837" y="-1"/>
                      <a:pt x="7340" y="0"/>
                    </a:cubicBezTo>
                    <a:cubicBezTo>
                      <a:pt x="19269" y="0"/>
                      <a:pt x="28940" y="9670"/>
                      <a:pt x="28940" y="21600"/>
                    </a:cubicBezTo>
                    <a:cubicBezTo>
                      <a:pt x="28940" y="21835"/>
                      <a:pt x="28936" y="22070"/>
                      <a:pt x="28928" y="22304"/>
                    </a:cubicBezTo>
                  </a:path>
                  <a:path w="28940" h="22305" stroke="0" extrusionOk="0">
                    <a:moveTo>
                      <a:pt x="0" y="1285"/>
                    </a:moveTo>
                    <a:cubicBezTo>
                      <a:pt x="2353" y="434"/>
                      <a:pt x="4837" y="-1"/>
                      <a:pt x="7340" y="0"/>
                    </a:cubicBezTo>
                    <a:cubicBezTo>
                      <a:pt x="19269" y="0"/>
                      <a:pt x="28940" y="9670"/>
                      <a:pt x="28940" y="21600"/>
                    </a:cubicBezTo>
                    <a:cubicBezTo>
                      <a:pt x="28940" y="21835"/>
                      <a:pt x="28936" y="22070"/>
                      <a:pt x="28928" y="22304"/>
                    </a:cubicBezTo>
                    <a:lnTo>
                      <a:pt x="7340" y="21600"/>
                    </a:lnTo>
                    <a:lnTo>
                      <a:pt x="0" y="1285"/>
                    </a:lnTo>
                    <a:close/>
                  </a:path>
                </a:pathLst>
              </a:custGeom>
              <a:noFill/>
              <a:ln w="9525">
                <a:solidFill>
                  <a:schemeClr val="accent1"/>
                </a:solidFill>
                <a:round/>
                <a:headEnd/>
                <a:tailEnd/>
              </a:ln>
              <a:effectLst/>
            </p:spPr>
            <p:txBody>
              <a:bodyPr wrap="none" anchor="ctr"/>
              <a:lstStyle/>
              <a:p>
                <a:endParaRPr lang="en-US"/>
              </a:p>
            </p:txBody>
          </p:sp>
          <p:sp>
            <p:nvSpPr>
              <p:cNvPr id="11" name="Arc 124"/>
              <p:cNvSpPr>
                <a:spLocks/>
              </p:cNvSpPr>
              <p:nvPr/>
            </p:nvSpPr>
            <p:spPr bwMode="hidden">
              <a:xfrm flipH="1">
                <a:off x="210" y="1168"/>
                <a:ext cx="2376" cy="2379"/>
              </a:xfrm>
              <a:custGeom>
                <a:avLst/>
                <a:gdLst>
                  <a:gd name="T0" fmla="*/ 0 w 34455"/>
                  <a:gd name="T1" fmla="*/ 48 h 22305"/>
                  <a:gd name="T2" fmla="*/ 164 w 34455"/>
                  <a:gd name="T3" fmla="*/ 254 h 22305"/>
                  <a:gd name="T4" fmla="*/ 61 w 34455"/>
                  <a:gd name="T5" fmla="*/ 246 h 22305"/>
                  <a:gd name="T6" fmla="*/ 0 60000 65536"/>
                  <a:gd name="T7" fmla="*/ 0 60000 65536"/>
                  <a:gd name="T8" fmla="*/ 0 60000 65536"/>
                </a:gdLst>
                <a:ahLst/>
                <a:cxnLst>
                  <a:cxn ang="T6">
                    <a:pos x="T0" y="T1"/>
                  </a:cxn>
                  <a:cxn ang="T7">
                    <a:pos x="T2" y="T3"/>
                  </a:cxn>
                  <a:cxn ang="T8">
                    <a:pos x="T4" y="T5"/>
                  </a:cxn>
                </a:cxnLst>
                <a:rect l="0" t="0" r="r" b="b"/>
                <a:pathLst>
                  <a:path w="34455" h="22305" fill="none" extrusionOk="0">
                    <a:moveTo>
                      <a:pt x="0" y="4241"/>
                    </a:moveTo>
                    <a:cubicBezTo>
                      <a:pt x="3720" y="1486"/>
                      <a:pt x="8226" y="-1"/>
                      <a:pt x="12855" y="0"/>
                    </a:cubicBezTo>
                    <a:cubicBezTo>
                      <a:pt x="24784" y="0"/>
                      <a:pt x="34455" y="9670"/>
                      <a:pt x="34455" y="21600"/>
                    </a:cubicBezTo>
                    <a:cubicBezTo>
                      <a:pt x="34455" y="21835"/>
                      <a:pt x="34451" y="22070"/>
                      <a:pt x="34443" y="22304"/>
                    </a:cubicBezTo>
                  </a:path>
                  <a:path w="34455" h="22305" stroke="0" extrusionOk="0">
                    <a:moveTo>
                      <a:pt x="0" y="4241"/>
                    </a:moveTo>
                    <a:cubicBezTo>
                      <a:pt x="3720" y="1486"/>
                      <a:pt x="8226" y="-1"/>
                      <a:pt x="12855" y="0"/>
                    </a:cubicBezTo>
                    <a:cubicBezTo>
                      <a:pt x="24784" y="0"/>
                      <a:pt x="34455" y="9670"/>
                      <a:pt x="34455" y="21600"/>
                    </a:cubicBezTo>
                    <a:cubicBezTo>
                      <a:pt x="34455" y="21835"/>
                      <a:pt x="34451" y="22070"/>
                      <a:pt x="34443" y="22304"/>
                    </a:cubicBezTo>
                    <a:lnTo>
                      <a:pt x="12855" y="21600"/>
                    </a:lnTo>
                    <a:lnTo>
                      <a:pt x="0" y="4241"/>
                    </a:lnTo>
                    <a:close/>
                  </a:path>
                </a:pathLst>
              </a:custGeom>
              <a:noFill/>
              <a:ln w="9525">
                <a:solidFill>
                  <a:schemeClr val="folHlink"/>
                </a:solidFill>
                <a:round/>
                <a:headEnd/>
                <a:tailEnd/>
              </a:ln>
              <a:effectLst/>
            </p:spPr>
            <p:txBody>
              <a:bodyPr wrap="none" anchor="ctr"/>
              <a:lstStyle/>
              <a:p>
                <a:endParaRPr lang="en-US"/>
              </a:p>
            </p:txBody>
          </p:sp>
          <p:sp>
            <p:nvSpPr>
              <p:cNvPr id="12" name="Arc 125"/>
              <p:cNvSpPr>
                <a:spLocks/>
              </p:cNvSpPr>
              <p:nvPr/>
            </p:nvSpPr>
            <p:spPr bwMode="hidden">
              <a:xfrm>
                <a:off x="2840" y="1503"/>
                <a:ext cx="381" cy="2379"/>
              </a:xfrm>
              <a:custGeom>
                <a:avLst/>
                <a:gdLst>
                  <a:gd name="T0" fmla="*/ 0 w 34812"/>
                  <a:gd name="T1" fmla="*/ 51 h 22305"/>
                  <a:gd name="T2" fmla="*/ 4 w 34812"/>
                  <a:gd name="T3" fmla="*/ 254 h 22305"/>
                  <a:gd name="T4" fmla="*/ 2 w 34812"/>
                  <a:gd name="T5" fmla="*/ 246 h 22305"/>
                  <a:gd name="T6" fmla="*/ 0 60000 65536"/>
                  <a:gd name="T7" fmla="*/ 0 60000 65536"/>
                  <a:gd name="T8" fmla="*/ 0 60000 65536"/>
                </a:gdLst>
                <a:ahLst/>
                <a:cxnLst>
                  <a:cxn ang="T6">
                    <a:pos x="T0" y="T1"/>
                  </a:cxn>
                  <a:cxn ang="T7">
                    <a:pos x="T2" y="T3"/>
                  </a:cxn>
                  <a:cxn ang="T8">
                    <a:pos x="T4" y="T5"/>
                  </a:cxn>
                </a:cxnLst>
                <a:rect l="0" t="0" r="r" b="b"/>
                <a:pathLst>
                  <a:path w="34812" h="22305" fill="none" extrusionOk="0">
                    <a:moveTo>
                      <a:pt x="-1" y="4511"/>
                    </a:moveTo>
                    <a:cubicBezTo>
                      <a:pt x="3783" y="1586"/>
                      <a:pt x="8429" y="-1"/>
                      <a:pt x="13212" y="0"/>
                    </a:cubicBezTo>
                    <a:cubicBezTo>
                      <a:pt x="25141" y="0"/>
                      <a:pt x="34812" y="9670"/>
                      <a:pt x="34812" y="21600"/>
                    </a:cubicBezTo>
                    <a:cubicBezTo>
                      <a:pt x="34812" y="21835"/>
                      <a:pt x="34808" y="22070"/>
                      <a:pt x="34800" y="22304"/>
                    </a:cubicBezTo>
                  </a:path>
                  <a:path w="34812" h="22305" stroke="0" extrusionOk="0">
                    <a:moveTo>
                      <a:pt x="-1" y="4511"/>
                    </a:moveTo>
                    <a:cubicBezTo>
                      <a:pt x="3783" y="1586"/>
                      <a:pt x="8429" y="-1"/>
                      <a:pt x="13212" y="0"/>
                    </a:cubicBezTo>
                    <a:cubicBezTo>
                      <a:pt x="25141" y="0"/>
                      <a:pt x="34812" y="9670"/>
                      <a:pt x="34812" y="21600"/>
                    </a:cubicBezTo>
                    <a:cubicBezTo>
                      <a:pt x="34812" y="21835"/>
                      <a:pt x="34808" y="22070"/>
                      <a:pt x="34800" y="22304"/>
                    </a:cubicBezTo>
                    <a:lnTo>
                      <a:pt x="13212" y="21600"/>
                    </a:lnTo>
                    <a:lnTo>
                      <a:pt x="-1" y="4511"/>
                    </a:lnTo>
                    <a:close/>
                  </a:path>
                </a:pathLst>
              </a:custGeom>
              <a:noFill/>
              <a:ln w="9525">
                <a:solidFill>
                  <a:schemeClr val="accent1"/>
                </a:solidFill>
                <a:round/>
                <a:headEnd/>
                <a:tailEnd/>
              </a:ln>
              <a:effectLst/>
            </p:spPr>
            <p:txBody>
              <a:bodyPr wrap="none" anchor="ctr"/>
              <a:lstStyle/>
              <a:p>
                <a:endParaRPr lang="en-US"/>
              </a:p>
            </p:txBody>
          </p:sp>
          <p:sp>
            <p:nvSpPr>
              <p:cNvPr id="13" name="Arc 126"/>
              <p:cNvSpPr>
                <a:spLocks/>
              </p:cNvSpPr>
              <p:nvPr/>
            </p:nvSpPr>
            <p:spPr bwMode="hidden">
              <a:xfrm>
                <a:off x="2940" y="1492"/>
                <a:ext cx="1004" cy="2379"/>
              </a:xfrm>
              <a:custGeom>
                <a:avLst/>
                <a:gdLst>
                  <a:gd name="T0" fmla="*/ 0 w 34812"/>
                  <a:gd name="T1" fmla="*/ 51 h 22305"/>
                  <a:gd name="T2" fmla="*/ 29 w 34812"/>
                  <a:gd name="T3" fmla="*/ 254 h 22305"/>
                  <a:gd name="T4" fmla="*/ 11 w 34812"/>
                  <a:gd name="T5" fmla="*/ 246 h 22305"/>
                  <a:gd name="T6" fmla="*/ 0 60000 65536"/>
                  <a:gd name="T7" fmla="*/ 0 60000 65536"/>
                  <a:gd name="T8" fmla="*/ 0 60000 65536"/>
                </a:gdLst>
                <a:ahLst/>
                <a:cxnLst>
                  <a:cxn ang="T6">
                    <a:pos x="T0" y="T1"/>
                  </a:cxn>
                  <a:cxn ang="T7">
                    <a:pos x="T2" y="T3"/>
                  </a:cxn>
                  <a:cxn ang="T8">
                    <a:pos x="T4" y="T5"/>
                  </a:cxn>
                </a:cxnLst>
                <a:rect l="0" t="0" r="r" b="b"/>
                <a:pathLst>
                  <a:path w="34812" h="22305" fill="none" extrusionOk="0">
                    <a:moveTo>
                      <a:pt x="-1" y="4511"/>
                    </a:moveTo>
                    <a:cubicBezTo>
                      <a:pt x="3783" y="1586"/>
                      <a:pt x="8429" y="-1"/>
                      <a:pt x="13212" y="0"/>
                    </a:cubicBezTo>
                    <a:cubicBezTo>
                      <a:pt x="25141" y="0"/>
                      <a:pt x="34812" y="9670"/>
                      <a:pt x="34812" y="21600"/>
                    </a:cubicBezTo>
                    <a:cubicBezTo>
                      <a:pt x="34812" y="21835"/>
                      <a:pt x="34808" y="22070"/>
                      <a:pt x="34800" y="22304"/>
                    </a:cubicBezTo>
                  </a:path>
                  <a:path w="34812" h="22305" stroke="0" extrusionOk="0">
                    <a:moveTo>
                      <a:pt x="-1" y="4511"/>
                    </a:moveTo>
                    <a:cubicBezTo>
                      <a:pt x="3783" y="1586"/>
                      <a:pt x="8429" y="-1"/>
                      <a:pt x="13212" y="0"/>
                    </a:cubicBezTo>
                    <a:cubicBezTo>
                      <a:pt x="25141" y="0"/>
                      <a:pt x="34812" y="9670"/>
                      <a:pt x="34812" y="21600"/>
                    </a:cubicBezTo>
                    <a:cubicBezTo>
                      <a:pt x="34812" y="21835"/>
                      <a:pt x="34808" y="22070"/>
                      <a:pt x="34800" y="22304"/>
                    </a:cubicBezTo>
                    <a:lnTo>
                      <a:pt x="13212" y="21600"/>
                    </a:lnTo>
                    <a:lnTo>
                      <a:pt x="-1" y="4511"/>
                    </a:lnTo>
                    <a:close/>
                  </a:path>
                </a:pathLst>
              </a:custGeom>
              <a:noFill/>
              <a:ln w="9525">
                <a:solidFill>
                  <a:schemeClr val="folHlink"/>
                </a:solidFill>
                <a:round/>
                <a:headEnd/>
                <a:tailEnd/>
              </a:ln>
              <a:effectLst/>
            </p:spPr>
            <p:txBody>
              <a:bodyPr wrap="none" anchor="ctr"/>
              <a:lstStyle/>
              <a:p>
                <a:endParaRPr lang="en-US"/>
              </a:p>
            </p:txBody>
          </p:sp>
          <p:sp>
            <p:nvSpPr>
              <p:cNvPr id="14" name="Freeform 127"/>
              <p:cNvSpPr>
                <a:spLocks/>
              </p:cNvSpPr>
              <p:nvPr/>
            </p:nvSpPr>
            <p:spPr bwMode="hidden">
              <a:xfrm>
                <a:off x="3301" y="2635"/>
                <a:ext cx="485" cy="1479"/>
              </a:xfrm>
              <a:custGeom>
                <a:avLst/>
                <a:gdLst>
                  <a:gd name="T0" fmla="*/ 0 w 776"/>
                  <a:gd name="T1" fmla="*/ 25 h 2368"/>
                  <a:gd name="T2" fmla="*/ 94 w 776"/>
                  <a:gd name="T3" fmla="*/ 6 h 2368"/>
                  <a:gd name="T4" fmla="*/ 38 w 776"/>
                  <a:gd name="T5" fmla="*/ 62 h 2368"/>
                  <a:gd name="T6" fmla="*/ 131 w 776"/>
                  <a:gd name="T7" fmla="*/ 62 h 2368"/>
                  <a:gd name="T8" fmla="*/ 75 w 776"/>
                  <a:gd name="T9" fmla="*/ 119 h 2368"/>
                  <a:gd name="T10" fmla="*/ 150 w 776"/>
                  <a:gd name="T11" fmla="*/ 137 h 2368"/>
                  <a:gd name="T12" fmla="*/ 113 w 776"/>
                  <a:gd name="T13" fmla="*/ 175 h 2368"/>
                  <a:gd name="T14" fmla="*/ 188 w 776"/>
                  <a:gd name="T15" fmla="*/ 194 h 2368"/>
                  <a:gd name="T16" fmla="*/ 150 w 776"/>
                  <a:gd name="T17" fmla="*/ 231 h 2368"/>
                  <a:gd name="T18" fmla="*/ 206 w 776"/>
                  <a:gd name="T19" fmla="*/ 250 h 2368"/>
                  <a:gd name="T20" fmla="*/ 188 w 776"/>
                  <a:gd name="T21" fmla="*/ 287 h 2368"/>
                  <a:gd name="T22" fmla="*/ 225 w 776"/>
                  <a:gd name="T23" fmla="*/ 325 h 2368"/>
                  <a:gd name="T24" fmla="*/ 225 w 776"/>
                  <a:gd name="T25" fmla="*/ 362 h 2368"/>
                  <a:gd name="T26" fmla="*/ 263 w 776"/>
                  <a:gd name="T27" fmla="*/ 418 h 2368"/>
                  <a:gd name="T28" fmla="*/ 244 w 776"/>
                  <a:gd name="T29" fmla="*/ 474 h 2368"/>
                  <a:gd name="T30" fmla="*/ 281 w 776"/>
                  <a:gd name="T31" fmla="*/ 512 h 2368"/>
                  <a:gd name="T32" fmla="*/ 263 w 776"/>
                  <a:gd name="T33" fmla="*/ 568 h 2368"/>
                  <a:gd name="T34" fmla="*/ 281 w 776"/>
                  <a:gd name="T35" fmla="*/ 624 h 2368"/>
                  <a:gd name="T36" fmla="*/ 263 w 776"/>
                  <a:gd name="T37" fmla="*/ 661 h 2368"/>
                  <a:gd name="T38" fmla="*/ 300 w 776"/>
                  <a:gd name="T39" fmla="*/ 718 h 2368"/>
                  <a:gd name="T40" fmla="*/ 281 w 776"/>
                  <a:gd name="T41" fmla="*/ 774 h 2368"/>
                  <a:gd name="T42" fmla="*/ 300 w 776"/>
                  <a:gd name="T43" fmla="*/ 849 h 2368"/>
                  <a:gd name="T44" fmla="*/ 281 w 776"/>
                  <a:gd name="T45" fmla="*/ 868 h 2368"/>
                  <a:gd name="T46" fmla="*/ 300 w 776"/>
                  <a:gd name="T47" fmla="*/ 924 h 2368"/>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776" h="2368">
                    <a:moveTo>
                      <a:pt x="0" y="64"/>
                    </a:moveTo>
                    <a:cubicBezTo>
                      <a:pt x="112" y="32"/>
                      <a:pt x="224" y="0"/>
                      <a:pt x="240" y="16"/>
                    </a:cubicBezTo>
                    <a:cubicBezTo>
                      <a:pt x="256" y="32"/>
                      <a:pt x="80" y="136"/>
                      <a:pt x="96" y="160"/>
                    </a:cubicBezTo>
                    <a:cubicBezTo>
                      <a:pt x="112" y="184"/>
                      <a:pt x="320" y="136"/>
                      <a:pt x="336" y="160"/>
                    </a:cubicBezTo>
                    <a:cubicBezTo>
                      <a:pt x="352" y="184"/>
                      <a:pt x="184" y="272"/>
                      <a:pt x="192" y="304"/>
                    </a:cubicBezTo>
                    <a:cubicBezTo>
                      <a:pt x="200" y="336"/>
                      <a:pt x="368" y="328"/>
                      <a:pt x="384" y="352"/>
                    </a:cubicBezTo>
                    <a:cubicBezTo>
                      <a:pt x="400" y="376"/>
                      <a:pt x="272" y="424"/>
                      <a:pt x="288" y="448"/>
                    </a:cubicBezTo>
                    <a:cubicBezTo>
                      <a:pt x="304" y="472"/>
                      <a:pt x="464" y="472"/>
                      <a:pt x="480" y="496"/>
                    </a:cubicBezTo>
                    <a:cubicBezTo>
                      <a:pt x="496" y="520"/>
                      <a:pt x="376" y="568"/>
                      <a:pt x="384" y="592"/>
                    </a:cubicBezTo>
                    <a:cubicBezTo>
                      <a:pt x="392" y="616"/>
                      <a:pt x="512" y="616"/>
                      <a:pt x="528" y="640"/>
                    </a:cubicBezTo>
                    <a:cubicBezTo>
                      <a:pt x="544" y="664"/>
                      <a:pt x="472" y="704"/>
                      <a:pt x="480" y="736"/>
                    </a:cubicBezTo>
                    <a:cubicBezTo>
                      <a:pt x="488" y="768"/>
                      <a:pt x="560" y="800"/>
                      <a:pt x="576" y="832"/>
                    </a:cubicBezTo>
                    <a:cubicBezTo>
                      <a:pt x="592" y="864"/>
                      <a:pt x="560" y="888"/>
                      <a:pt x="576" y="928"/>
                    </a:cubicBezTo>
                    <a:cubicBezTo>
                      <a:pt x="592" y="968"/>
                      <a:pt x="664" y="1024"/>
                      <a:pt x="672" y="1072"/>
                    </a:cubicBezTo>
                    <a:cubicBezTo>
                      <a:pt x="680" y="1120"/>
                      <a:pt x="616" y="1176"/>
                      <a:pt x="624" y="1216"/>
                    </a:cubicBezTo>
                    <a:cubicBezTo>
                      <a:pt x="632" y="1256"/>
                      <a:pt x="712" y="1272"/>
                      <a:pt x="720" y="1312"/>
                    </a:cubicBezTo>
                    <a:cubicBezTo>
                      <a:pt x="728" y="1352"/>
                      <a:pt x="672" y="1408"/>
                      <a:pt x="672" y="1456"/>
                    </a:cubicBezTo>
                    <a:cubicBezTo>
                      <a:pt x="672" y="1504"/>
                      <a:pt x="720" y="1560"/>
                      <a:pt x="720" y="1600"/>
                    </a:cubicBezTo>
                    <a:cubicBezTo>
                      <a:pt x="720" y="1640"/>
                      <a:pt x="664" y="1656"/>
                      <a:pt x="672" y="1696"/>
                    </a:cubicBezTo>
                    <a:cubicBezTo>
                      <a:pt x="680" y="1736"/>
                      <a:pt x="760" y="1792"/>
                      <a:pt x="768" y="1840"/>
                    </a:cubicBezTo>
                    <a:cubicBezTo>
                      <a:pt x="776" y="1888"/>
                      <a:pt x="720" y="1928"/>
                      <a:pt x="720" y="1984"/>
                    </a:cubicBezTo>
                    <a:cubicBezTo>
                      <a:pt x="720" y="2040"/>
                      <a:pt x="768" y="2136"/>
                      <a:pt x="768" y="2176"/>
                    </a:cubicBezTo>
                    <a:cubicBezTo>
                      <a:pt x="768" y="2216"/>
                      <a:pt x="720" y="2192"/>
                      <a:pt x="720" y="2224"/>
                    </a:cubicBezTo>
                    <a:cubicBezTo>
                      <a:pt x="720" y="2256"/>
                      <a:pt x="744" y="2312"/>
                      <a:pt x="768" y="2368"/>
                    </a:cubicBezTo>
                  </a:path>
                </a:pathLst>
              </a:custGeom>
              <a:noFill/>
              <a:ln w="9525">
                <a:solidFill>
                  <a:schemeClr val="accent1"/>
                </a:solidFill>
                <a:round/>
                <a:headEnd/>
                <a:tailEnd/>
              </a:ln>
              <a:effectLst/>
            </p:spPr>
            <p:txBody>
              <a:bodyPr wrap="none" anchor="ctr"/>
              <a:lstStyle/>
              <a:p>
                <a:endParaRPr lang="en-US"/>
              </a:p>
            </p:txBody>
          </p:sp>
          <p:sp>
            <p:nvSpPr>
              <p:cNvPr id="15" name="Freeform 128"/>
              <p:cNvSpPr>
                <a:spLocks/>
              </p:cNvSpPr>
              <p:nvPr/>
            </p:nvSpPr>
            <p:spPr bwMode="hidden">
              <a:xfrm rot="19660755" flipV="1">
                <a:off x="2546" y="2150"/>
                <a:ext cx="442" cy="837"/>
              </a:xfrm>
              <a:custGeom>
                <a:avLst/>
                <a:gdLst>
                  <a:gd name="T0" fmla="*/ 0 w 776"/>
                  <a:gd name="T1" fmla="*/ 8 h 2368"/>
                  <a:gd name="T2" fmla="*/ 78 w 776"/>
                  <a:gd name="T3" fmla="*/ 2 h 2368"/>
                  <a:gd name="T4" fmla="*/ 31 w 776"/>
                  <a:gd name="T5" fmla="*/ 20 h 2368"/>
                  <a:gd name="T6" fmla="*/ 109 w 776"/>
                  <a:gd name="T7" fmla="*/ 20 h 2368"/>
                  <a:gd name="T8" fmla="*/ 62 w 776"/>
                  <a:gd name="T9" fmla="*/ 38 h 2368"/>
                  <a:gd name="T10" fmla="*/ 125 w 776"/>
                  <a:gd name="T11" fmla="*/ 44 h 2368"/>
                  <a:gd name="T12" fmla="*/ 93 w 776"/>
                  <a:gd name="T13" fmla="*/ 56 h 2368"/>
                  <a:gd name="T14" fmla="*/ 155 w 776"/>
                  <a:gd name="T15" fmla="*/ 62 h 2368"/>
                  <a:gd name="T16" fmla="*/ 125 w 776"/>
                  <a:gd name="T17" fmla="*/ 74 h 2368"/>
                  <a:gd name="T18" fmla="*/ 171 w 776"/>
                  <a:gd name="T19" fmla="*/ 80 h 2368"/>
                  <a:gd name="T20" fmla="*/ 155 w 776"/>
                  <a:gd name="T21" fmla="*/ 92 h 2368"/>
                  <a:gd name="T22" fmla="*/ 187 w 776"/>
                  <a:gd name="T23" fmla="*/ 104 h 2368"/>
                  <a:gd name="T24" fmla="*/ 187 w 776"/>
                  <a:gd name="T25" fmla="*/ 116 h 2368"/>
                  <a:gd name="T26" fmla="*/ 218 w 776"/>
                  <a:gd name="T27" fmla="*/ 134 h 2368"/>
                  <a:gd name="T28" fmla="*/ 202 w 776"/>
                  <a:gd name="T29" fmla="*/ 152 h 2368"/>
                  <a:gd name="T30" fmla="*/ 234 w 776"/>
                  <a:gd name="T31" fmla="*/ 164 h 2368"/>
                  <a:gd name="T32" fmla="*/ 218 w 776"/>
                  <a:gd name="T33" fmla="*/ 182 h 2368"/>
                  <a:gd name="T34" fmla="*/ 234 w 776"/>
                  <a:gd name="T35" fmla="*/ 200 h 2368"/>
                  <a:gd name="T36" fmla="*/ 218 w 776"/>
                  <a:gd name="T37" fmla="*/ 212 h 2368"/>
                  <a:gd name="T38" fmla="*/ 249 w 776"/>
                  <a:gd name="T39" fmla="*/ 230 h 2368"/>
                  <a:gd name="T40" fmla="*/ 234 w 776"/>
                  <a:gd name="T41" fmla="*/ 248 h 2368"/>
                  <a:gd name="T42" fmla="*/ 249 w 776"/>
                  <a:gd name="T43" fmla="*/ 272 h 2368"/>
                  <a:gd name="T44" fmla="*/ 234 w 776"/>
                  <a:gd name="T45" fmla="*/ 278 h 2368"/>
                  <a:gd name="T46" fmla="*/ 249 w 776"/>
                  <a:gd name="T47" fmla="*/ 296 h 2368"/>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776" h="2368">
                    <a:moveTo>
                      <a:pt x="0" y="64"/>
                    </a:moveTo>
                    <a:cubicBezTo>
                      <a:pt x="112" y="32"/>
                      <a:pt x="224" y="0"/>
                      <a:pt x="240" y="16"/>
                    </a:cubicBezTo>
                    <a:cubicBezTo>
                      <a:pt x="256" y="32"/>
                      <a:pt x="80" y="136"/>
                      <a:pt x="96" y="160"/>
                    </a:cubicBezTo>
                    <a:cubicBezTo>
                      <a:pt x="112" y="184"/>
                      <a:pt x="320" y="136"/>
                      <a:pt x="336" y="160"/>
                    </a:cubicBezTo>
                    <a:cubicBezTo>
                      <a:pt x="352" y="184"/>
                      <a:pt x="184" y="272"/>
                      <a:pt x="192" y="304"/>
                    </a:cubicBezTo>
                    <a:cubicBezTo>
                      <a:pt x="200" y="336"/>
                      <a:pt x="368" y="328"/>
                      <a:pt x="384" y="352"/>
                    </a:cubicBezTo>
                    <a:cubicBezTo>
                      <a:pt x="400" y="376"/>
                      <a:pt x="272" y="424"/>
                      <a:pt x="288" y="448"/>
                    </a:cubicBezTo>
                    <a:cubicBezTo>
                      <a:pt x="304" y="472"/>
                      <a:pt x="464" y="472"/>
                      <a:pt x="480" y="496"/>
                    </a:cubicBezTo>
                    <a:cubicBezTo>
                      <a:pt x="496" y="520"/>
                      <a:pt x="376" y="568"/>
                      <a:pt x="384" y="592"/>
                    </a:cubicBezTo>
                    <a:cubicBezTo>
                      <a:pt x="392" y="616"/>
                      <a:pt x="512" y="616"/>
                      <a:pt x="528" y="640"/>
                    </a:cubicBezTo>
                    <a:cubicBezTo>
                      <a:pt x="544" y="664"/>
                      <a:pt x="472" y="704"/>
                      <a:pt x="480" y="736"/>
                    </a:cubicBezTo>
                    <a:cubicBezTo>
                      <a:pt x="488" y="768"/>
                      <a:pt x="560" y="800"/>
                      <a:pt x="576" y="832"/>
                    </a:cubicBezTo>
                    <a:cubicBezTo>
                      <a:pt x="592" y="864"/>
                      <a:pt x="560" y="888"/>
                      <a:pt x="576" y="928"/>
                    </a:cubicBezTo>
                    <a:cubicBezTo>
                      <a:pt x="592" y="968"/>
                      <a:pt x="664" y="1024"/>
                      <a:pt x="672" y="1072"/>
                    </a:cubicBezTo>
                    <a:cubicBezTo>
                      <a:pt x="680" y="1120"/>
                      <a:pt x="616" y="1176"/>
                      <a:pt x="624" y="1216"/>
                    </a:cubicBezTo>
                    <a:cubicBezTo>
                      <a:pt x="632" y="1256"/>
                      <a:pt x="712" y="1272"/>
                      <a:pt x="720" y="1312"/>
                    </a:cubicBezTo>
                    <a:cubicBezTo>
                      <a:pt x="728" y="1352"/>
                      <a:pt x="672" y="1408"/>
                      <a:pt x="672" y="1456"/>
                    </a:cubicBezTo>
                    <a:cubicBezTo>
                      <a:pt x="672" y="1504"/>
                      <a:pt x="720" y="1560"/>
                      <a:pt x="720" y="1600"/>
                    </a:cubicBezTo>
                    <a:cubicBezTo>
                      <a:pt x="720" y="1640"/>
                      <a:pt x="664" y="1656"/>
                      <a:pt x="672" y="1696"/>
                    </a:cubicBezTo>
                    <a:cubicBezTo>
                      <a:pt x="680" y="1736"/>
                      <a:pt x="760" y="1792"/>
                      <a:pt x="768" y="1840"/>
                    </a:cubicBezTo>
                    <a:cubicBezTo>
                      <a:pt x="776" y="1888"/>
                      <a:pt x="720" y="1928"/>
                      <a:pt x="720" y="1984"/>
                    </a:cubicBezTo>
                    <a:cubicBezTo>
                      <a:pt x="720" y="2040"/>
                      <a:pt x="768" y="2136"/>
                      <a:pt x="768" y="2176"/>
                    </a:cubicBezTo>
                    <a:cubicBezTo>
                      <a:pt x="768" y="2216"/>
                      <a:pt x="720" y="2192"/>
                      <a:pt x="720" y="2224"/>
                    </a:cubicBezTo>
                    <a:cubicBezTo>
                      <a:pt x="720" y="2256"/>
                      <a:pt x="744" y="2312"/>
                      <a:pt x="768" y="2368"/>
                    </a:cubicBezTo>
                  </a:path>
                </a:pathLst>
              </a:custGeom>
              <a:noFill/>
              <a:ln w="9525">
                <a:solidFill>
                  <a:schemeClr val="accent2"/>
                </a:solidFill>
                <a:round/>
                <a:headEnd/>
                <a:tailEnd/>
              </a:ln>
              <a:effectLst/>
            </p:spPr>
            <p:txBody>
              <a:bodyPr wrap="none" anchor="ctr"/>
              <a:lstStyle/>
              <a:p>
                <a:endParaRPr lang="en-US"/>
              </a:p>
            </p:txBody>
          </p:sp>
          <p:sp>
            <p:nvSpPr>
              <p:cNvPr id="16" name="Freeform 129"/>
              <p:cNvSpPr>
                <a:spLocks/>
              </p:cNvSpPr>
              <p:nvPr/>
            </p:nvSpPr>
            <p:spPr bwMode="hidden">
              <a:xfrm flipH="1">
                <a:off x="489" y="2504"/>
                <a:ext cx="1085" cy="1524"/>
              </a:xfrm>
              <a:custGeom>
                <a:avLst/>
                <a:gdLst>
                  <a:gd name="T0" fmla="*/ 0 w 776"/>
                  <a:gd name="T1" fmla="*/ 26 h 2368"/>
                  <a:gd name="T2" fmla="*/ 470 w 776"/>
                  <a:gd name="T3" fmla="*/ 6 h 2368"/>
                  <a:gd name="T4" fmla="*/ 187 w 776"/>
                  <a:gd name="T5" fmla="*/ 66 h 2368"/>
                  <a:gd name="T6" fmla="*/ 657 w 776"/>
                  <a:gd name="T7" fmla="*/ 66 h 2368"/>
                  <a:gd name="T8" fmla="*/ 375 w 776"/>
                  <a:gd name="T9" fmla="*/ 126 h 2368"/>
                  <a:gd name="T10" fmla="*/ 751 w 776"/>
                  <a:gd name="T11" fmla="*/ 146 h 2368"/>
                  <a:gd name="T12" fmla="*/ 563 w 776"/>
                  <a:gd name="T13" fmla="*/ 185 h 2368"/>
                  <a:gd name="T14" fmla="*/ 938 w 776"/>
                  <a:gd name="T15" fmla="*/ 205 h 2368"/>
                  <a:gd name="T16" fmla="*/ 751 w 776"/>
                  <a:gd name="T17" fmla="*/ 245 h 2368"/>
                  <a:gd name="T18" fmla="*/ 1032 w 776"/>
                  <a:gd name="T19" fmla="*/ 265 h 2368"/>
                  <a:gd name="T20" fmla="*/ 938 w 776"/>
                  <a:gd name="T21" fmla="*/ 305 h 2368"/>
                  <a:gd name="T22" fmla="*/ 1126 w 776"/>
                  <a:gd name="T23" fmla="*/ 344 h 2368"/>
                  <a:gd name="T24" fmla="*/ 1126 w 776"/>
                  <a:gd name="T25" fmla="*/ 384 h 2368"/>
                  <a:gd name="T26" fmla="*/ 1314 w 776"/>
                  <a:gd name="T27" fmla="*/ 444 h 2368"/>
                  <a:gd name="T28" fmla="*/ 1219 w 776"/>
                  <a:gd name="T29" fmla="*/ 504 h 2368"/>
                  <a:gd name="T30" fmla="*/ 1408 w 776"/>
                  <a:gd name="T31" fmla="*/ 543 h 2368"/>
                  <a:gd name="T32" fmla="*/ 1314 w 776"/>
                  <a:gd name="T33" fmla="*/ 603 h 2368"/>
                  <a:gd name="T34" fmla="*/ 1408 w 776"/>
                  <a:gd name="T35" fmla="*/ 663 h 2368"/>
                  <a:gd name="T36" fmla="*/ 1314 w 776"/>
                  <a:gd name="T37" fmla="*/ 703 h 2368"/>
                  <a:gd name="T38" fmla="*/ 1502 w 776"/>
                  <a:gd name="T39" fmla="*/ 762 h 2368"/>
                  <a:gd name="T40" fmla="*/ 1408 w 776"/>
                  <a:gd name="T41" fmla="*/ 822 h 2368"/>
                  <a:gd name="T42" fmla="*/ 1502 w 776"/>
                  <a:gd name="T43" fmla="*/ 901 h 2368"/>
                  <a:gd name="T44" fmla="*/ 1408 w 776"/>
                  <a:gd name="T45" fmla="*/ 921 h 2368"/>
                  <a:gd name="T46" fmla="*/ 1502 w 776"/>
                  <a:gd name="T47" fmla="*/ 981 h 2368"/>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776" h="2368">
                    <a:moveTo>
                      <a:pt x="0" y="64"/>
                    </a:moveTo>
                    <a:cubicBezTo>
                      <a:pt x="112" y="32"/>
                      <a:pt x="224" y="0"/>
                      <a:pt x="240" y="16"/>
                    </a:cubicBezTo>
                    <a:cubicBezTo>
                      <a:pt x="256" y="32"/>
                      <a:pt x="80" y="136"/>
                      <a:pt x="96" y="160"/>
                    </a:cubicBezTo>
                    <a:cubicBezTo>
                      <a:pt x="112" y="184"/>
                      <a:pt x="320" y="136"/>
                      <a:pt x="336" y="160"/>
                    </a:cubicBezTo>
                    <a:cubicBezTo>
                      <a:pt x="352" y="184"/>
                      <a:pt x="184" y="272"/>
                      <a:pt x="192" y="304"/>
                    </a:cubicBezTo>
                    <a:cubicBezTo>
                      <a:pt x="200" y="336"/>
                      <a:pt x="368" y="328"/>
                      <a:pt x="384" y="352"/>
                    </a:cubicBezTo>
                    <a:cubicBezTo>
                      <a:pt x="400" y="376"/>
                      <a:pt x="272" y="424"/>
                      <a:pt x="288" y="448"/>
                    </a:cubicBezTo>
                    <a:cubicBezTo>
                      <a:pt x="304" y="472"/>
                      <a:pt x="464" y="472"/>
                      <a:pt x="480" y="496"/>
                    </a:cubicBezTo>
                    <a:cubicBezTo>
                      <a:pt x="496" y="520"/>
                      <a:pt x="376" y="568"/>
                      <a:pt x="384" y="592"/>
                    </a:cubicBezTo>
                    <a:cubicBezTo>
                      <a:pt x="392" y="616"/>
                      <a:pt x="512" y="616"/>
                      <a:pt x="528" y="640"/>
                    </a:cubicBezTo>
                    <a:cubicBezTo>
                      <a:pt x="544" y="664"/>
                      <a:pt x="472" y="704"/>
                      <a:pt x="480" y="736"/>
                    </a:cubicBezTo>
                    <a:cubicBezTo>
                      <a:pt x="488" y="768"/>
                      <a:pt x="560" y="800"/>
                      <a:pt x="576" y="832"/>
                    </a:cubicBezTo>
                    <a:cubicBezTo>
                      <a:pt x="592" y="864"/>
                      <a:pt x="560" y="888"/>
                      <a:pt x="576" y="928"/>
                    </a:cubicBezTo>
                    <a:cubicBezTo>
                      <a:pt x="592" y="968"/>
                      <a:pt x="664" y="1024"/>
                      <a:pt x="672" y="1072"/>
                    </a:cubicBezTo>
                    <a:cubicBezTo>
                      <a:pt x="680" y="1120"/>
                      <a:pt x="616" y="1176"/>
                      <a:pt x="624" y="1216"/>
                    </a:cubicBezTo>
                    <a:cubicBezTo>
                      <a:pt x="632" y="1256"/>
                      <a:pt x="712" y="1272"/>
                      <a:pt x="720" y="1312"/>
                    </a:cubicBezTo>
                    <a:cubicBezTo>
                      <a:pt x="728" y="1352"/>
                      <a:pt x="672" y="1408"/>
                      <a:pt x="672" y="1456"/>
                    </a:cubicBezTo>
                    <a:cubicBezTo>
                      <a:pt x="672" y="1504"/>
                      <a:pt x="720" y="1560"/>
                      <a:pt x="720" y="1600"/>
                    </a:cubicBezTo>
                    <a:cubicBezTo>
                      <a:pt x="720" y="1640"/>
                      <a:pt x="664" y="1656"/>
                      <a:pt x="672" y="1696"/>
                    </a:cubicBezTo>
                    <a:cubicBezTo>
                      <a:pt x="680" y="1736"/>
                      <a:pt x="760" y="1792"/>
                      <a:pt x="768" y="1840"/>
                    </a:cubicBezTo>
                    <a:cubicBezTo>
                      <a:pt x="776" y="1888"/>
                      <a:pt x="720" y="1928"/>
                      <a:pt x="720" y="1984"/>
                    </a:cubicBezTo>
                    <a:cubicBezTo>
                      <a:pt x="720" y="2040"/>
                      <a:pt x="768" y="2136"/>
                      <a:pt x="768" y="2176"/>
                    </a:cubicBezTo>
                    <a:cubicBezTo>
                      <a:pt x="768" y="2216"/>
                      <a:pt x="720" y="2192"/>
                      <a:pt x="720" y="2224"/>
                    </a:cubicBezTo>
                    <a:cubicBezTo>
                      <a:pt x="720" y="2256"/>
                      <a:pt x="744" y="2312"/>
                      <a:pt x="768" y="2368"/>
                    </a:cubicBezTo>
                  </a:path>
                </a:pathLst>
              </a:custGeom>
              <a:noFill/>
              <a:ln w="9525">
                <a:solidFill>
                  <a:schemeClr val="folHlink"/>
                </a:solidFill>
                <a:round/>
                <a:headEnd/>
                <a:tailEnd/>
              </a:ln>
              <a:effectLst/>
            </p:spPr>
            <p:txBody>
              <a:bodyPr wrap="none" anchor="ctr"/>
              <a:lstStyle/>
              <a:p>
                <a:endParaRPr lang="en-US"/>
              </a:p>
            </p:txBody>
          </p:sp>
          <p:sp>
            <p:nvSpPr>
              <p:cNvPr id="17" name="Freeform 130"/>
              <p:cNvSpPr>
                <a:spLocks/>
              </p:cNvSpPr>
              <p:nvPr/>
            </p:nvSpPr>
            <p:spPr bwMode="hidden">
              <a:xfrm flipH="1">
                <a:off x="1000" y="893"/>
                <a:ext cx="696" cy="1524"/>
              </a:xfrm>
              <a:custGeom>
                <a:avLst/>
                <a:gdLst>
                  <a:gd name="T0" fmla="*/ 0 w 776"/>
                  <a:gd name="T1" fmla="*/ 26 h 2368"/>
                  <a:gd name="T2" fmla="*/ 193 w 776"/>
                  <a:gd name="T3" fmla="*/ 6 h 2368"/>
                  <a:gd name="T4" fmla="*/ 77 w 776"/>
                  <a:gd name="T5" fmla="*/ 66 h 2368"/>
                  <a:gd name="T6" fmla="*/ 270 w 776"/>
                  <a:gd name="T7" fmla="*/ 66 h 2368"/>
                  <a:gd name="T8" fmla="*/ 154 w 776"/>
                  <a:gd name="T9" fmla="*/ 126 h 2368"/>
                  <a:gd name="T10" fmla="*/ 309 w 776"/>
                  <a:gd name="T11" fmla="*/ 146 h 2368"/>
                  <a:gd name="T12" fmla="*/ 231 w 776"/>
                  <a:gd name="T13" fmla="*/ 185 h 2368"/>
                  <a:gd name="T14" fmla="*/ 387 w 776"/>
                  <a:gd name="T15" fmla="*/ 205 h 2368"/>
                  <a:gd name="T16" fmla="*/ 309 w 776"/>
                  <a:gd name="T17" fmla="*/ 245 h 2368"/>
                  <a:gd name="T18" fmla="*/ 425 w 776"/>
                  <a:gd name="T19" fmla="*/ 265 h 2368"/>
                  <a:gd name="T20" fmla="*/ 387 w 776"/>
                  <a:gd name="T21" fmla="*/ 305 h 2368"/>
                  <a:gd name="T22" fmla="*/ 464 w 776"/>
                  <a:gd name="T23" fmla="*/ 344 h 2368"/>
                  <a:gd name="T24" fmla="*/ 464 w 776"/>
                  <a:gd name="T25" fmla="*/ 384 h 2368"/>
                  <a:gd name="T26" fmla="*/ 541 w 776"/>
                  <a:gd name="T27" fmla="*/ 444 h 2368"/>
                  <a:gd name="T28" fmla="*/ 502 w 776"/>
                  <a:gd name="T29" fmla="*/ 504 h 2368"/>
                  <a:gd name="T30" fmla="*/ 579 w 776"/>
                  <a:gd name="T31" fmla="*/ 543 h 2368"/>
                  <a:gd name="T32" fmla="*/ 541 w 776"/>
                  <a:gd name="T33" fmla="*/ 603 h 2368"/>
                  <a:gd name="T34" fmla="*/ 579 w 776"/>
                  <a:gd name="T35" fmla="*/ 663 h 2368"/>
                  <a:gd name="T36" fmla="*/ 541 w 776"/>
                  <a:gd name="T37" fmla="*/ 703 h 2368"/>
                  <a:gd name="T38" fmla="*/ 618 w 776"/>
                  <a:gd name="T39" fmla="*/ 762 h 2368"/>
                  <a:gd name="T40" fmla="*/ 579 w 776"/>
                  <a:gd name="T41" fmla="*/ 822 h 2368"/>
                  <a:gd name="T42" fmla="*/ 618 w 776"/>
                  <a:gd name="T43" fmla="*/ 901 h 2368"/>
                  <a:gd name="T44" fmla="*/ 579 w 776"/>
                  <a:gd name="T45" fmla="*/ 921 h 2368"/>
                  <a:gd name="T46" fmla="*/ 618 w 776"/>
                  <a:gd name="T47" fmla="*/ 981 h 2368"/>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776" h="2368">
                    <a:moveTo>
                      <a:pt x="0" y="64"/>
                    </a:moveTo>
                    <a:cubicBezTo>
                      <a:pt x="112" y="32"/>
                      <a:pt x="224" y="0"/>
                      <a:pt x="240" y="16"/>
                    </a:cubicBezTo>
                    <a:cubicBezTo>
                      <a:pt x="256" y="32"/>
                      <a:pt x="80" y="136"/>
                      <a:pt x="96" y="160"/>
                    </a:cubicBezTo>
                    <a:cubicBezTo>
                      <a:pt x="112" y="184"/>
                      <a:pt x="320" y="136"/>
                      <a:pt x="336" y="160"/>
                    </a:cubicBezTo>
                    <a:cubicBezTo>
                      <a:pt x="352" y="184"/>
                      <a:pt x="184" y="272"/>
                      <a:pt x="192" y="304"/>
                    </a:cubicBezTo>
                    <a:cubicBezTo>
                      <a:pt x="200" y="336"/>
                      <a:pt x="368" y="328"/>
                      <a:pt x="384" y="352"/>
                    </a:cubicBezTo>
                    <a:cubicBezTo>
                      <a:pt x="400" y="376"/>
                      <a:pt x="272" y="424"/>
                      <a:pt x="288" y="448"/>
                    </a:cubicBezTo>
                    <a:cubicBezTo>
                      <a:pt x="304" y="472"/>
                      <a:pt x="464" y="472"/>
                      <a:pt x="480" y="496"/>
                    </a:cubicBezTo>
                    <a:cubicBezTo>
                      <a:pt x="496" y="520"/>
                      <a:pt x="376" y="568"/>
                      <a:pt x="384" y="592"/>
                    </a:cubicBezTo>
                    <a:cubicBezTo>
                      <a:pt x="392" y="616"/>
                      <a:pt x="512" y="616"/>
                      <a:pt x="528" y="640"/>
                    </a:cubicBezTo>
                    <a:cubicBezTo>
                      <a:pt x="544" y="664"/>
                      <a:pt x="472" y="704"/>
                      <a:pt x="480" y="736"/>
                    </a:cubicBezTo>
                    <a:cubicBezTo>
                      <a:pt x="488" y="768"/>
                      <a:pt x="560" y="800"/>
                      <a:pt x="576" y="832"/>
                    </a:cubicBezTo>
                    <a:cubicBezTo>
                      <a:pt x="592" y="864"/>
                      <a:pt x="560" y="888"/>
                      <a:pt x="576" y="928"/>
                    </a:cubicBezTo>
                    <a:cubicBezTo>
                      <a:pt x="592" y="968"/>
                      <a:pt x="664" y="1024"/>
                      <a:pt x="672" y="1072"/>
                    </a:cubicBezTo>
                    <a:cubicBezTo>
                      <a:pt x="680" y="1120"/>
                      <a:pt x="616" y="1176"/>
                      <a:pt x="624" y="1216"/>
                    </a:cubicBezTo>
                    <a:cubicBezTo>
                      <a:pt x="632" y="1256"/>
                      <a:pt x="712" y="1272"/>
                      <a:pt x="720" y="1312"/>
                    </a:cubicBezTo>
                    <a:cubicBezTo>
                      <a:pt x="728" y="1352"/>
                      <a:pt x="672" y="1408"/>
                      <a:pt x="672" y="1456"/>
                    </a:cubicBezTo>
                    <a:cubicBezTo>
                      <a:pt x="672" y="1504"/>
                      <a:pt x="720" y="1560"/>
                      <a:pt x="720" y="1600"/>
                    </a:cubicBezTo>
                    <a:cubicBezTo>
                      <a:pt x="720" y="1640"/>
                      <a:pt x="664" y="1656"/>
                      <a:pt x="672" y="1696"/>
                    </a:cubicBezTo>
                    <a:cubicBezTo>
                      <a:pt x="680" y="1736"/>
                      <a:pt x="760" y="1792"/>
                      <a:pt x="768" y="1840"/>
                    </a:cubicBezTo>
                    <a:cubicBezTo>
                      <a:pt x="776" y="1888"/>
                      <a:pt x="720" y="1928"/>
                      <a:pt x="720" y="1984"/>
                    </a:cubicBezTo>
                    <a:cubicBezTo>
                      <a:pt x="720" y="2040"/>
                      <a:pt x="768" y="2136"/>
                      <a:pt x="768" y="2176"/>
                    </a:cubicBezTo>
                    <a:cubicBezTo>
                      <a:pt x="768" y="2216"/>
                      <a:pt x="720" y="2192"/>
                      <a:pt x="720" y="2224"/>
                    </a:cubicBezTo>
                    <a:cubicBezTo>
                      <a:pt x="720" y="2256"/>
                      <a:pt x="744" y="2312"/>
                      <a:pt x="768" y="2368"/>
                    </a:cubicBezTo>
                  </a:path>
                </a:pathLst>
              </a:custGeom>
              <a:noFill/>
              <a:ln w="9525">
                <a:solidFill>
                  <a:schemeClr val="folHlink"/>
                </a:solidFill>
                <a:round/>
                <a:headEnd/>
                <a:tailEnd/>
              </a:ln>
              <a:effectLst/>
            </p:spPr>
            <p:txBody>
              <a:bodyPr wrap="none" anchor="ctr"/>
              <a:lstStyle/>
              <a:p>
                <a:endParaRPr lang="en-US"/>
              </a:p>
            </p:txBody>
          </p:sp>
          <p:sp>
            <p:nvSpPr>
              <p:cNvPr id="18" name="Freeform 131"/>
              <p:cNvSpPr>
                <a:spLocks/>
              </p:cNvSpPr>
              <p:nvPr/>
            </p:nvSpPr>
            <p:spPr bwMode="hidden">
              <a:xfrm>
                <a:off x="4401" y="2280"/>
                <a:ext cx="1007" cy="1601"/>
              </a:xfrm>
              <a:custGeom>
                <a:avLst/>
                <a:gdLst>
                  <a:gd name="T0" fmla="*/ 0 w 776"/>
                  <a:gd name="T1" fmla="*/ 29 h 2368"/>
                  <a:gd name="T2" fmla="*/ 404 w 776"/>
                  <a:gd name="T3" fmla="*/ 7 h 2368"/>
                  <a:gd name="T4" fmla="*/ 162 w 776"/>
                  <a:gd name="T5" fmla="*/ 73 h 2368"/>
                  <a:gd name="T6" fmla="*/ 566 w 776"/>
                  <a:gd name="T7" fmla="*/ 73 h 2368"/>
                  <a:gd name="T8" fmla="*/ 323 w 776"/>
                  <a:gd name="T9" fmla="*/ 139 h 2368"/>
                  <a:gd name="T10" fmla="*/ 646 w 776"/>
                  <a:gd name="T11" fmla="*/ 161 h 2368"/>
                  <a:gd name="T12" fmla="*/ 485 w 776"/>
                  <a:gd name="T13" fmla="*/ 205 h 2368"/>
                  <a:gd name="T14" fmla="*/ 808 w 776"/>
                  <a:gd name="T15" fmla="*/ 226 h 2368"/>
                  <a:gd name="T16" fmla="*/ 646 w 776"/>
                  <a:gd name="T17" fmla="*/ 270 h 2368"/>
                  <a:gd name="T18" fmla="*/ 889 w 776"/>
                  <a:gd name="T19" fmla="*/ 293 h 2368"/>
                  <a:gd name="T20" fmla="*/ 808 w 776"/>
                  <a:gd name="T21" fmla="*/ 337 h 2368"/>
                  <a:gd name="T22" fmla="*/ 969 w 776"/>
                  <a:gd name="T23" fmla="*/ 381 h 2368"/>
                  <a:gd name="T24" fmla="*/ 969 w 776"/>
                  <a:gd name="T25" fmla="*/ 424 h 2368"/>
                  <a:gd name="T26" fmla="*/ 1132 w 776"/>
                  <a:gd name="T27" fmla="*/ 490 h 2368"/>
                  <a:gd name="T28" fmla="*/ 1051 w 776"/>
                  <a:gd name="T29" fmla="*/ 556 h 2368"/>
                  <a:gd name="T30" fmla="*/ 1212 w 776"/>
                  <a:gd name="T31" fmla="*/ 600 h 2368"/>
                  <a:gd name="T32" fmla="*/ 1132 w 776"/>
                  <a:gd name="T33" fmla="*/ 665 h 2368"/>
                  <a:gd name="T34" fmla="*/ 1212 w 776"/>
                  <a:gd name="T35" fmla="*/ 732 h 2368"/>
                  <a:gd name="T36" fmla="*/ 1132 w 776"/>
                  <a:gd name="T37" fmla="*/ 775 h 2368"/>
                  <a:gd name="T38" fmla="*/ 1294 w 776"/>
                  <a:gd name="T39" fmla="*/ 841 h 2368"/>
                  <a:gd name="T40" fmla="*/ 1212 w 776"/>
                  <a:gd name="T41" fmla="*/ 907 h 2368"/>
                  <a:gd name="T42" fmla="*/ 1294 w 776"/>
                  <a:gd name="T43" fmla="*/ 995 h 2368"/>
                  <a:gd name="T44" fmla="*/ 1212 w 776"/>
                  <a:gd name="T45" fmla="*/ 1017 h 2368"/>
                  <a:gd name="T46" fmla="*/ 1294 w 776"/>
                  <a:gd name="T47" fmla="*/ 1082 h 2368"/>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776" h="2368">
                    <a:moveTo>
                      <a:pt x="0" y="64"/>
                    </a:moveTo>
                    <a:cubicBezTo>
                      <a:pt x="112" y="32"/>
                      <a:pt x="224" y="0"/>
                      <a:pt x="240" y="16"/>
                    </a:cubicBezTo>
                    <a:cubicBezTo>
                      <a:pt x="256" y="32"/>
                      <a:pt x="80" y="136"/>
                      <a:pt x="96" y="160"/>
                    </a:cubicBezTo>
                    <a:cubicBezTo>
                      <a:pt x="112" y="184"/>
                      <a:pt x="320" y="136"/>
                      <a:pt x="336" y="160"/>
                    </a:cubicBezTo>
                    <a:cubicBezTo>
                      <a:pt x="352" y="184"/>
                      <a:pt x="184" y="272"/>
                      <a:pt x="192" y="304"/>
                    </a:cubicBezTo>
                    <a:cubicBezTo>
                      <a:pt x="200" y="336"/>
                      <a:pt x="368" y="328"/>
                      <a:pt x="384" y="352"/>
                    </a:cubicBezTo>
                    <a:cubicBezTo>
                      <a:pt x="400" y="376"/>
                      <a:pt x="272" y="424"/>
                      <a:pt x="288" y="448"/>
                    </a:cubicBezTo>
                    <a:cubicBezTo>
                      <a:pt x="304" y="472"/>
                      <a:pt x="464" y="472"/>
                      <a:pt x="480" y="496"/>
                    </a:cubicBezTo>
                    <a:cubicBezTo>
                      <a:pt x="496" y="520"/>
                      <a:pt x="376" y="568"/>
                      <a:pt x="384" y="592"/>
                    </a:cubicBezTo>
                    <a:cubicBezTo>
                      <a:pt x="392" y="616"/>
                      <a:pt x="512" y="616"/>
                      <a:pt x="528" y="640"/>
                    </a:cubicBezTo>
                    <a:cubicBezTo>
                      <a:pt x="544" y="664"/>
                      <a:pt x="472" y="704"/>
                      <a:pt x="480" y="736"/>
                    </a:cubicBezTo>
                    <a:cubicBezTo>
                      <a:pt x="488" y="768"/>
                      <a:pt x="560" y="800"/>
                      <a:pt x="576" y="832"/>
                    </a:cubicBezTo>
                    <a:cubicBezTo>
                      <a:pt x="592" y="864"/>
                      <a:pt x="560" y="888"/>
                      <a:pt x="576" y="928"/>
                    </a:cubicBezTo>
                    <a:cubicBezTo>
                      <a:pt x="592" y="968"/>
                      <a:pt x="664" y="1024"/>
                      <a:pt x="672" y="1072"/>
                    </a:cubicBezTo>
                    <a:cubicBezTo>
                      <a:pt x="680" y="1120"/>
                      <a:pt x="616" y="1176"/>
                      <a:pt x="624" y="1216"/>
                    </a:cubicBezTo>
                    <a:cubicBezTo>
                      <a:pt x="632" y="1256"/>
                      <a:pt x="712" y="1272"/>
                      <a:pt x="720" y="1312"/>
                    </a:cubicBezTo>
                    <a:cubicBezTo>
                      <a:pt x="728" y="1352"/>
                      <a:pt x="672" y="1408"/>
                      <a:pt x="672" y="1456"/>
                    </a:cubicBezTo>
                    <a:cubicBezTo>
                      <a:pt x="672" y="1504"/>
                      <a:pt x="720" y="1560"/>
                      <a:pt x="720" y="1600"/>
                    </a:cubicBezTo>
                    <a:cubicBezTo>
                      <a:pt x="720" y="1640"/>
                      <a:pt x="664" y="1656"/>
                      <a:pt x="672" y="1696"/>
                    </a:cubicBezTo>
                    <a:cubicBezTo>
                      <a:pt x="680" y="1736"/>
                      <a:pt x="760" y="1792"/>
                      <a:pt x="768" y="1840"/>
                    </a:cubicBezTo>
                    <a:cubicBezTo>
                      <a:pt x="776" y="1888"/>
                      <a:pt x="720" y="1928"/>
                      <a:pt x="720" y="1984"/>
                    </a:cubicBezTo>
                    <a:cubicBezTo>
                      <a:pt x="720" y="2040"/>
                      <a:pt x="768" y="2136"/>
                      <a:pt x="768" y="2176"/>
                    </a:cubicBezTo>
                    <a:cubicBezTo>
                      <a:pt x="768" y="2216"/>
                      <a:pt x="720" y="2192"/>
                      <a:pt x="720" y="2224"/>
                    </a:cubicBezTo>
                    <a:cubicBezTo>
                      <a:pt x="720" y="2256"/>
                      <a:pt x="744" y="2312"/>
                      <a:pt x="768" y="2368"/>
                    </a:cubicBezTo>
                  </a:path>
                </a:pathLst>
              </a:custGeom>
              <a:noFill/>
              <a:ln w="9525">
                <a:solidFill>
                  <a:schemeClr val="accent1"/>
                </a:solidFill>
                <a:round/>
                <a:headEnd/>
                <a:tailEnd/>
              </a:ln>
              <a:effectLst/>
            </p:spPr>
            <p:txBody>
              <a:bodyPr wrap="none" anchor="ctr"/>
              <a:lstStyle/>
              <a:p>
                <a:endParaRPr lang="en-US"/>
              </a:p>
            </p:txBody>
          </p:sp>
          <p:sp>
            <p:nvSpPr>
              <p:cNvPr id="19" name="Freeform 132"/>
              <p:cNvSpPr>
                <a:spLocks/>
              </p:cNvSpPr>
              <p:nvPr/>
            </p:nvSpPr>
            <p:spPr bwMode="hidden">
              <a:xfrm>
                <a:off x="3878" y="1470"/>
                <a:ext cx="1518" cy="1067"/>
              </a:xfrm>
              <a:custGeom>
                <a:avLst/>
                <a:gdLst>
                  <a:gd name="T0" fmla="*/ 0 w 776"/>
                  <a:gd name="T1" fmla="*/ 13 h 2368"/>
                  <a:gd name="T2" fmla="*/ 917 w 776"/>
                  <a:gd name="T3" fmla="*/ 3 h 2368"/>
                  <a:gd name="T4" fmla="*/ 368 w 776"/>
                  <a:gd name="T5" fmla="*/ 32 h 2368"/>
                  <a:gd name="T6" fmla="*/ 1285 w 776"/>
                  <a:gd name="T7" fmla="*/ 32 h 2368"/>
                  <a:gd name="T8" fmla="*/ 736 w 776"/>
                  <a:gd name="T9" fmla="*/ 62 h 2368"/>
                  <a:gd name="T10" fmla="*/ 1469 w 776"/>
                  <a:gd name="T11" fmla="*/ 72 h 2368"/>
                  <a:gd name="T12" fmla="*/ 1101 w 776"/>
                  <a:gd name="T13" fmla="*/ 91 h 2368"/>
                  <a:gd name="T14" fmla="*/ 1837 w 776"/>
                  <a:gd name="T15" fmla="*/ 100 h 2368"/>
                  <a:gd name="T16" fmla="*/ 1469 w 776"/>
                  <a:gd name="T17" fmla="*/ 120 h 2368"/>
                  <a:gd name="T18" fmla="*/ 2021 w 776"/>
                  <a:gd name="T19" fmla="*/ 130 h 2368"/>
                  <a:gd name="T20" fmla="*/ 1837 w 776"/>
                  <a:gd name="T21" fmla="*/ 150 h 2368"/>
                  <a:gd name="T22" fmla="*/ 2205 w 776"/>
                  <a:gd name="T23" fmla="*/ 169 h 2368"/>
                  <a:gd name="T24" fmla="*/ 2205 w 776"/>
                  <a:gd name="T25" fmla="*/ 188 h 2368"/>
                  <a:gd name="T26" fmla="*/ 2572 w 776"/>
                  <a:gd name="T27" fmla="*/ 218 h 2368"/>
                  <a:gd name="T28" fmla="*/ 2389 w 776"/>
                  <a:gd name="T29" fmla="*/ 247 h 2368"/>
                  <a:gd name="T30" fmla="*/ 2754 w 776"/>
                  <a:gd name="T31" fmla="*/ 266 h 2368"/>
                  <a:gd name="T32" fmla="*/ 2572 w 776"/>
                  <a:gd name="T33" fmla="*/ 296 h 2368"/>
                  <a:gd name="T34" fmla="*/ 2754 w 776"/>
                  <a:gd name="T35" fmla="*/ 325 h 2368"/>
                  <a:gd name="T36" fmla="*/ 2572 w 776"/>
                  <a:gd name="T37" fmla="*/ 344 h 2368"/>
                  <a:gd name="T38" fmla="*/ 2938 w 776"/>
                  <a:gd name="T39" fmla="*/ 374 h 2368"/>
                  <a:gd name="T40" fmla="*/ 2754 w 776"/>
                  <a:gd name="T41" fmla="*/ 403 h 2368"/>
                  <a:gd name="T42" fmla="*/ 2938 w 776"/>
                  <a:gd name="T43" fmla="*/ 442 h 2368"/>
                  <a:gd name="T44" fmla="*/ 2754 w 776"/>
                  <a:gd name="T45" fmla="*/ 451 h 2368"/>
                  <a:gd name="T46" fmla="*/ 2938 w 776"/>
                  <a:gd name="T47" fmla="*/ 481 h 2368"/>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776" h="2368">
                    <a:moveTo>
                      <a:pt x="0" y="64"/>
                    </a:moveTo>
                    <a:cubicBezTo>
                      <a:pt x="112" y="32"/>
                      <a:pt x="224" y="0"/>
                      <a:pt x="240" y="16"/>
                    </a:cubicBezTo>
                    <a:cubicBezTo>
                      <a:pt x="256" y="32"/>
                      <a:pt x="80" y="136"/>
                      <a:pt x="96" y="160"/>
                    </a:cubicBezTo>
                    <a:cubicBezTo>
                      <a:pt x="112" y="184"/>
                      <a:pt x="320" y="136"/>
                      <a:pt x="336" y="160"/>
                    </a:cubicBezTo>
                    <a:cubicBezTo>
                      <a:pt x="352" y="184"/>
                      <a:pt x="184" y="272"/>
                      <a:pt x="192" y="304"/>
                    </a:cubicBezTo>
                    <a:cubicBezTo>
                      <a:pt x="200" y="336"/>
                      <a:pt x="368" y="328"/>
                      <a:pt x="384" y="352"/>
                    </a:cubicBezTo>
                    <a:cubicBezTo>
                      <a:pt x="400" y="376"/>
                      <a:pt x="272" y="424"/>
                      <a:pt x="288" y="448"/>
                    </a:cubicBezTo>
                    <a:cubicBezTo>
                      <a:pt x="304" y="472"/>
                      <a:pt x="464" y="472"/>
                      <a:pt x="480" y="496"/>
                    </a:cubicBezTo>
                    <a:cubicBezTo>
                      <a:pt x="496" y="520"/>
                      <a:pt x="376" y="568"/>
                      <a:pt x="384" y="592"/>
                    </a:cubicBezTo>
                    <a:cubicBezTo>
                      <a:pt x="392" y="616"/>
                      <a:pt x="512" y="616"/>
                      <a:pt x="528" y="640"/>
                    </a:cubicBezTo>
                    <a:cubicBezTo>
                      <a:pt x="544" y="664"/>
                      <a:pt x="472" y="704"/>
                      <a:pt x="480" y="736"/>
                    </a:cubicBezTo>
                    <a:cubicBezTo>
                      <a:pt x="488" y="768"/>
                      <a:pt x="560" y="800"/>
                      <a:pt x="576" y="832"/>
                    </a:cubicBezTo>
                    <a:cubicBezTo>
                      <a:pt x="592" y="864"/>
                      <a:pt x="560" y="888"/>
                      <a:pt x="576" y="928"/>
                    </a:cubicBezTo>
                    <a:cubicBezTo>
                      <a:pt x="592" y="968"/>
                      <a:pt x="664" y="1024"/>
                      <a:pt x="672" y="1072"/>
                    </a:cubicBezTo>
                    <a:cubicBezTo>
                      <a:pt x="680" y="1120"/>
                      <a:pt x="616" y="1176"/>
                      <a:pt x="624" y="1216"/>
                    </a:cubicBezTo>
                    <a:cubicBezTo>
                      <a:pt x="632" y="1256"/>
                      <a:pt x="712" y="1272"/>
                      <a:pt x="720" y="1312"/>
                    </a:cubicBezTo>
                    <a:cubicBezTo>
                      <a:pt x="728" y="1352"/>
                      <a:pt x="672" y="1408"/>
                      <a:pt x="672" y="1456"/>
                    </a:cubicBezTo>
                    <a:cubicBezTo>
                      <a:pt x="672" y="1504"/>
                      <a:pt x="720" y="1560"/>
                      <a:pt x="720" y="1600"/>
                    </a:cubicBezTo>
                    <a:cubicBezTo>
                      <a:pt x="720" y="1640"/>
                      <a:pt x="664" y="1656"/>
                      <a:pt x="672" y="1696"/>
                    </a:cubicBezTo>
                    <a:cubicBezTo>
                      <a:pt x="680" y="1736"/>
                      <a:pt x="760" y="1792"/>
                      <a:pt x="768" y="1840"/>
                    </a:cubicBezTo>
                    <a:cubicBezTo>
                      <a:pt x="776" y="1888"/>
                      <a:pt x="720" y="1928"/>
                      <a:pt x="720" y="1984"/>
                    </a:cubicBezTo>
                    <a:cubicBezTo>
                      <a:pt x="720" y="2040"/>
                      <a:pt x="768" y="2136"/>
                      <a:pt x="768" y="2176"/>
                    </a:cubicBezTo>
                    <a:cubicBezTo>
                      <a:pt x="768" y="2216"/>
                      <a:pt x="720" y="2192"/>
                      <a:pt x="720" y="2224"/>
                    </a:cubicBezTo>
                    <a:cubicBezTo>
                      <a:pt x="720" y="2256"/>
                      <a:pt x="744" y="2312"/>
                      <a:pt x="768" y="2368"/>
                    </a:cubicBezTo>
                  </a:path>
                </a:pathLst>
              </a:custGeom>
              <a:noFill/>
              <a:ln w="9525">
                <a:solidFill>
                  <a:schemeClr val="folHlink"/>
                </a:solidFill>
                <a:round/>
                <a:headEnd/>
                <a:tailEnd/>
              </a:ln>
              <a:effectLst/>
            </p:spPr>
            <p:txBody>
              <a:bodyPr wrap="none" anchor="ctr"/>
              <a:lstStyle/>
              <a:p>
                <a:endParaRPr lang="en-US"/>
              </a:p>
            </p:txBody>
          </p:sp>
          <p:sp>
            <p:nvSpPr>
              <p:cNvPr id="20" name="Freeform 133"/>
              <p:cNvSpPr>
                <a:spLocks/>
              </p:cNvSpPr>
              <p:nvPr/>
            </p:nvSpPr>
            <p:spPr bwMode="hidden">
              <a:xfrm>
                <a:off x="3934" y="337"/>
                <a:ext cx="663" cy="1434"/>
              </a:xfrm>
              <a:custGeom>
                <a:avLst/>
                <a:gdLst>
                  <a:gd name="T0" fmla="*/ 0 w 776"/>
                  <a:gd name="T1" fmla="*/ 24 h 2368"/>
                  <a:gd name="T2" fmla="*/ 175 w 776"/>
                  <a:gd name="T3" fmla="*/ 6 h 2368"/>
                  <a:gd name="T4" fmla="*/ 70 w 776"/>
                  <a:gd name="T5" fmla="*/ 59 h 2368"/>
                  <a:gd name="T6" fmla="*/ 245 w 776"/>
                  <a:gd name="T7" fmla="*/ 59 h 2368"/>
                  <a:gd name="T8" fmla="*/ 140 w 776"/>
                  <a:gd name="T9" fmla="*/ 111 h 2368"/>
                  <a:gd name="T10" fmla="*/ 280 w 776"/>
                  <a:gd name="T11" fmla="*/ 129 h 2368"/>
                  <a:gd name="T12" fmla="*/ 210 w 776"/>
                  <a:gd name="T13" fmla="*/ 164 h 2368"/>
                  <a:gd name="T14" fmla="*/ 350 w 776"/>
                  <a:gd name="T15" fmla="*/ 182 h 2368"/>
                  <a:gd name="T16" fmla="*/ 280 w 776"/>
                  <a:gd name="T17" fmla="*/ 217 h 2368"/>
                  <a:gd name="T18" fmla="*/ 385 w 776"/>
                  <a:gd name="T19" fmla="*/ 235 h 2368"/>
                  <a:gd name="T20" fmla="*/ 350 w 776"/>
                  <a:gd name="T21" fmla="*/ 270 h 2368"/>
                  <a:gd name="T22" fmla="*/ 420 w 776"/>
                  <a:gd name="T23" fmla="*/ 305 h 2368"/>
                  <a:gd name="T24" fmla="*/ 420 w 776"/>
                  <a:gd name="T25" fmla="*/ 340 h 2368"/>
                  <a:gd name="T26" fmla="*/ 490 w 776"/>
                  <a:gd name="T27" fmla="*/ 393 h 2368"/>
                  <a:gd name="T28" fmla="*/ 455 w 776"/>
                  <a:gd name="T29" fmla="*/ 446 h 2368"/>
                  <a:gd name="T30" fmla="*/ 525 w 776"/>
                  <a:gd name="T31" fmla="*/ 481 h 2368"/>
                  <a:gd name="T32" fmla="*/ 490 w 776"/>
                  <a:gd name="T33" fmla="*/ 534 h 2368"/>
                  <a:gd name="T34" fmla="*/ 525 w 776"/>
                  <a:gd name="T35" fmla="*/ 587 h 2368"/>
                  <a:gd name="T36" fmla="*/ 490 w 776"/>
                  <a:gd name="T37" fmla="*/ 622 h 2368"/>
                  <a:gd name="T38" fmla="*/ 560 w 776"/>
                  <a:gd name="T39" fmla="*/ 675 h 2368"/>
                  <a:gd name="T40" fmla="*/ 525 w 776"/>
                  <a:gd name="T41" fmla="*/ 727 h 2368"/>
                  <a:gd name="T42" fmla="*/ 560 w 776"/>
                  <a:gd name="T43" fmla="*/ 798 h 2368"/>
                  <a:gd name="T44" fmla="*/ 525 w 776"/>
                  <a:gd name="T45" fmla="*/ 816 h 2368"/>
                  <a:gd name="T46" fmla="*/ 560 w 776"/>
                  <a:gd name="T47" fmla="*/ 868 h 2368"/>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776" h="2368">
                    <a:moveTo>
                      <a:pt x="0" y="64"/>
                    </a:moveTo>
                    <a:cubicBezTo>
                      <a:pt x="112" y="32"/>
                      <a:pt x="224" y="0"/>
                      <a:pt x="240" y="16"/>
                    </a:cubicBezTo>
                    <a:cubicBezTo>
                      <a:pt x="256" y="32"/>
                      <a:pt x="80" y="136"/>
                      <a:pt x="96" y="160"/>
                    </a:cubicBezTo>
                    <a:cubicBezTo>
                      <a:pt x="112" y="184"/>
                      <a:pt x="320" y="136"/>
                      <a:pt x="336" y="160"/>
                    </a:cubicBezTo>
                    <a:cubicBezTo>
                      <a:pt x="352" y="184"/>
                      <a:pt x="184" y="272"/>
                      <a:pt x="192" y="304"/>
                    </a:cubicBezTo>
                    <a:cubicBezTo>
                      <a:pt x="200" y="336"/>
                      <a:pt x="368" y="328"/>
                      <a:pt x="384" y="352"/>
                    </a:cubicBezTo>
                    <a:cubicBezTo>
                      <a:pt x="400" y="376"/>
                      <a:pt x="272" y="424"/>
                      <a:pt x="288" y="448"/>
                    </a:cubicBezTo>
                    <a:cubicBezTo>
                      <a:pt x="304" y="472"/>
                      <a:pt x="464" y="472"/>
                      <a:pt x="480" y="496"/>
                    </a:cubicBezTo>
                    <a:cubicBezTo>
                      <a:pt x="496" y="520"/>
                      <a:pt x="376" y="568"/>
                      <a:pt x="384" y="592"/>
                    </a:cubicBezTo>
                    <a:cubicBezTo>
                      <a:pt x="392" y="616"/>
                      <a:pt x="512" y="616"/>
                      <a:pt x="528" y="640"/>
                    </a:cubicBezTo>
                    <a:cubicBezTo>
                      <a:pt x="544" y="664"/>
                      <a:pt x="472" y="704"/>
                      <a:pt x="480" y="736"/>
                    </a:cubicBezTo>
                    <a:cubicBezTo>
                      <a:pt x="488" y="768"/>
                      <a:pt x="560" y="800"/>
                      <a:pt x="576" y="832"/>
                    </a:cubicBezTo>
                    <a:cubicBezTo>
                      <a:pt x="592" y="864"/>
                      <a:pt x="560" y="888"/>
                      <a:pt x="576" y="928"/>
                    </a:cubicBezTo>
                    <a:cubicBezTo>
                      <a:pt x="592" y="968"/>
                      <a:pt x="664" y="1024"/>
                      <a:pt x="672" y="1072"/>
                    </a:cubicBezTo>
                    <a:cubicBezTo>
                      <a:pt x="680" y="1120"/>
                      <a:pt x="616" y="1176"/>
                      <a:pt x="624" y="1216"/>
                    </a:cubicBezTo>
                    <a:cubicBezTo>
                      <a:pt x="632" y="1256"/>
                      <a:pt x="712" y="1272"/>
                      <a:pt x="720" y="1312"/>
                    </a:cubicBezTo>
                    <a:cubicBezTo>
                      <a:pt x="728" y="1352"/>
                      <a:pt x="672" y="1408"/>
                      <a:pt x="672" y="1456"/>
                    </a:cubicBezTo>
                    <a:cubicBezTo>
                      <a:pt x="672" y="1504"/>
                      <a:pt x="720" y="1560"/>
                      <a:pt x="720" y="1600"/>
                    </a:cubicBezTo>
                    <a:cubicBezTo>
                      <a:pt x="720" y="1640"/>
                      <a:pt x="664" y="1656"/>
                      <a:pt x="672" y="1696"/>
                    </a:cubicBezTo>
                    <a:cubicBezTo>
                      <a:pt x="680" y="1736"/>
                      <a:pt x="760" y="1792"/>
                      <a:pt x="768" y="1840"/>
                    </a:cubicBezTo>
                    <a:cubicBezTo>
                      <a:pt x="776" y="1888"/>
                      <a:pt x="720" y="1928"/>
                      <a:pt x="720" y="1984"/>
                    </a:cubicBezTo>
                    <a:cubicBezTo>
                      <a:pt x="720" y="2040"/>
                      <a:pt x="768" y="2136"/>
                      <a:pt x="768" y="2176"/>
                    </a:cubicBezTo>
                    <a:cubicBezTo>
                      <a:pt x="768" y="2216"/>
                      <a:pt x="720" y="2192"/>
                      <a:pt x="720" y="2224"/>
                    </a:cubicBezTo>
                    <a:cubicBezTo>
                      <a:pt x="720" y="2256"/>
                      <a:pt x="744" y="2312"/>
                      <a:pt x="768" y="2368"/>
                    </a:cubicBezTo>
                  </a:path>
                </a:pathLst>
              </a:custGeom>
              <a:noFill/>
              <a:ln w="9525">
                <a:solidFill>
                  <a:schemeClr val="folHlink"/>
                </a:solidFill>
                <a:round/>
                <a:headEnd/>
                <a:tailEnd/>
              </a:ln>
              <a:effectLst/>
            </p:spPr>
            <p:txBody>
              <a:bodyPr wrap="none" anchor="ctr"/>
              <a:lstStyle/>
              <a:p>
                <a:endParaRPr lang="en-US"/>
              </a:p>
            </p:txBody>
          </p:sp>
          <p:sp>
            <p:nvSpPr>
              <p:cNvPr id="21" name="Freeform 134"/>
              <p:cNvSpPr>
                <a:spLocks/>
              </p:cNvSpPr>
              <p:nvPr/>
            </p:nvSpPr>
            <p:spPr bwMode="hidden">
              <a:xfrm rot="1346631" flipH="1">
                <a:off x="1702" y="1506"/>
                <a:ext cx="442" cy="837"/>
              </a:xfrm>
              <a:custGeom>
                <a:avLst/>
                <a:gdLst>
                  <a:gd name="T0" fmla="*/ 0 w 776"/>
                  <a:gd name="T1" fmla="*/ 8 h 2368"/>
                  <a:gd name="T2" fmla="*/ 78 w 776"/>
                  <a:gd name="T3" fmla="*/ 2 h 2368"/>
                  <a:gd name="T4" fmla="*/ 31 w 776"/>
                  <a:gd name="T5" fmla="*/ 20 h 2368"/>
                  <a:gd name="T6" fmla="*/ 109 w 776"/>
                  <a:gd name="T7" fmla="*/ 20 h 2368"/>
                  <a:gd name="T8" fmla="*/ 62 w 776"/>
                  <a:gd name="T9" fmla="*/ 38 h 2368"/>
                  <a:gd name="T10" fmla="*/ 125 w 776"/>
                  <a:gd name="T11" fmla="*/ 44 h 2368"/>
                  <a:gd name="T12" fmla="*/ 93 w 776"/>
                  <a:gd name="T13" fmla="*/ 56 h 2368"/>
                  <a:gd name="T14" fmla="*/ 155 w 776"/>
                  <a:gd name="T15" fmla="*/ 62 h 2368"/>
                  <a:gd name="T16" fmla="*/ 125 w 776"/>
                  <a:gd name="T17" fmla="*/ 74 h 2368"/>
                  <a:gd name="T18" fmla="*/ 171 w 776"/>
                  <a:gd name="T19" fmla="*/ 80 h 2368"/>
                  <a:gd name="T20" fmla="*/ 155 w 776"/>
                  <a:gd name="T21" fmla="*/ 92 h 2368"/>
                  <a:gd name="T22" fmla="*/ 187 w 776"/>
                  <a:gd name="T23" fmla="*/ 104 h 2368"/>
                  <a:gd name="T24" fmla="*/ 187 w 776"/>
                  <a:gd name="T25" fmla="*/ 116 h 2368"/>
                  <a:gd name="T26" fmla="*/ 218 w 776"/>
                  <a:gd name="T27" fmla="*/ 134 h 2368"/>
                  <a:gd name="T28" fmla="*/ 202 w 776"/>
                  <a:gd name="T29" fmla="*/ 152 h 2368"/>
                  <a:gd name="T30" fmla="*/ 234 w 776"/>
                  <a:gd name="T31" fmla="*/ 164 h 2368"/>
                  <a:gd name="T32" fmla="*/ 218 w 776"/>
                  <a:gd name="T33" fmla="*/ 182 h 2368"/>
                  <a:gd name="T34" fmla="*/ 234 w 776"/>
                  <a:gd name="T35" fmla="*/ 200 h 2368"/>
                  <a:gd name="T36" fmla="*/ 218 w 776"/>
                  <a:gd name="T37" fmla="*/ 212 h 2368"/>
                  <a:gd name="T38" fmla="*/ 249 w 776"/>
                  <a:gd name="T39" fmla="*/ 230 h 2368"/>
                  <a:gd name="T40" fmla="*/ 234 w 776"/>
                  <a:gd name="T41" fmla="*/ 248 h 2368"/>
                  <a:gd name="T42" fmla="*/ 249 w 776"/>
                  <a:gd name="T43" fmla="*/ 272 h 2368"/>
                  <a:gd name="T44" fmla="*/ 234 w 776"/>
                  <a:gd name="T45" fmla="*/ 278 h 2368"/>
                  <a:gd name="T46" fmla="*/ 249 w 776"/>
                  <a:gd name="T47" fmla="*/ 296 h 2368"/>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776" h="2368">
                    <a:moveTo>
                      <a:pt x="0" y="64"/>
                    </a:moveTo>
                    <a:cubicBezTo>
                      <a:pt x="112" y="32"/>
                      <a:pt x="224" y="0"/>
                      <a:pt x="240" y="16"/>
                    </a:cubicBezTo>
                    <a:cubicBezTo>
                      <a:pt x="256" y="32"/>
                      <a:pt x="80" y="136"/>
                      <a:pt x="96" y="160"/>
                    </a:cubicBezTo>
                    <a:cubicBezTo>
                      <a:pt x="112" y="184"/>
                      <a:pt x="320" y="136"/>
                      <a:pt x="336" y="160"/>
                    </a:cubicBezTo>
                    <a:cubicBezTo>
                      <a:pt x="352" y="184"/>
                      <a:pt x="184" y="272"/>
                      <a:pt x="192" y="304"/>
                    </a:cubicBezTo>
                    <a:cubicBezTo>
                      <a:pt x="200" y="336"/>
                      <a:pt x="368" y="328"/>
                      <a:pt x="384" y="352"/>
                    </a:cubicBezTo>
                    <a:cubicBezTo>
                      <a:pt x="400" y="376"/>
                      <a:pt x="272" y="424"/>
                      <a:pt x="288" y="448"/>
                    </a:cubicBezTo>
                    <a:cubicBezTo>
                      <a:pt x="304" y="472"/>
                      <a:pt x="464" y="472"/>
                      <a:pt x="480" y="496"/>
                    </a:cubicBezTo>
                    <a:cubicBezTo>
                      <a:pt x="496" y="520"/>
                      <a:pt x="376" y="568"/>
                      <a:pt x="384" y="592"/>
                    </a:cubicBezTo>
                    <a:cubicBezTo>
                      <a:pt x="392" y="616"/>
                      <a:pt x="512" y="616"/>
                      <a:pt x="528" y="640"/>
                    </a:cubicBezTo>
                    <a:cubicBezTo>
                      <a:pt x="544" y="664"/>
                      <a:pt x="472" y="704"/>
                      <a:pt x="480" y="736"/>
                    </a:cubicBezTo>
                    <a:cubicBezTo>
                      <a:pt x="488" y="768"/>
                      <a:pt x="560" y="800"/>
                      <a:pt x="576" y="832"/>
                    </a:cubicBezTo>
                    <a:cubicBezTo>
                      <a:pt x="592" y="864"/>
                      <a:pt x="560" y="888"/>
                      <a:pt x="576" y="928"/>
                    </a:cubicBezTo>
                    <a:cubicBezTo>
                      <a:pt x="592" y="968"/>
                      <a:pt x="664" y="1024"/>
                      <a:pt x="672" y="1072"/>
                    </a:cubicBezTo>
                    <a:cubicBezTo>
                      <a:pt x="680" y="1120"/>
                      <a:pt x="616" y="1176"/>
                      <a:pt x="624" y="1216"/>
                    </a:cubicBezTo>
                    <a:cubicBezTo>
                      <a:pt x="632" y="1256"/>
                      <a:pt x="712" y="1272"/>
                      <a:pt x="720" y="1312"/>
                    </a:cubicBezTo>
                    <a:cubicBezTo>
                      <a:pt x="728" y="1352"/>
                      <a:pt x="672" y="1408"/>
                      <a:pt x="672" y="1456"/>
                    </a:cubicBezTo>
                    <a:cubicBezTo>
                      <a:pt x="672" y="1504"/>
                      <a:pt x="720" y="1560"/>
                      <a:pt x="720" y="1600"/>
                    </a:cubicBezTo>
                    <a:cubicBezTo>
                      <a:pt x="720" y="1640"/>
                      <a:pt x="664" y="1656"/>
                      <a:pt x="672" y="1696"/>
                    </a:cubicBezTo>
                    <a:cubicBezTo>
                      <a:pt x="680" y="1736"/>
                      <a:pt x="760" y="1792"/>
                      <a:pt x="768" y="1840"/>
                    </a:cubicBezTo>
                    <a:cubicBezTo>
                      <a:pt x="776" y="1888"/>
                      <a:pt x="720" y="1928"/>
                      <a:pt x="720" y="1984"/>
                    </a:cubicBezTo>
                    <a:cubicBezTo>
                      <a:pt x="720" y="2040"/>
                      <a:pt x="768" y="2136"/>
                      <a:pt x="768" y="2176"/>
                    </a:cubicBezTo>
                    <a:cubicBezTo>
                      <a:pt x="768" y="2216"/>
                      <a:pt x="720" y="2192"/>
                      <a:pt x="720" y="2224"/>
                    </a:cubicBezTo>
                    <a:cubicBezTo>
                      <a:pt x="720" y="2256"/>
                      <a:pt x="744" y="2312"/>
                      <a:pt x="768" y="2368"/>
                    </a:cubicBezTo>
                  </a:path>
                </a:pathLst>
              </a:custGeom>
              <a:noFill/>
              <a:ln w="9525">
                <a:solidFill>
                  <a:schemeClr val="accent2"/>
                </a:solidFill>
                <a:round/>
                <a:headEnd/>
                <a:tailEnd/>
              </a:ln>
              <a:effectLst/>
            </p:spPr>
            <p:txBody>
              <a:bodyPr wrap="none" anchor="ctr"/>
              <a:lstStyle/>
              <a:p>
                <a:endParaRPr lang="en-US"/>
              </a:p>
            </p:txBody>
          </p:sp>
        </p:grpSp>
      </p:grpSp>
      <p:sp>
        <p:nvSpPr>
          <p:cNvPr id="41095" name="Rectangle 135"/>
          <p:cNvSpPr>
            <a:spLocks noGrp="1" noChangeArrowheads="1"/>
          </p:cNvSpPr>
          <p:nvPr>
            <p:ph type="ctrTitle" sz="quarter"/>
          </p:nvPr>
        </p:nvSpPr>
        <p:spPr>
          <a:xfrm>
            <a:off x="685800" y="1827213"/>
            <a:ext cx="7772400" cy="1627187"/>
          </a:xfrm>
        </p:spPr>
        <p:txBody>
          <a:bodyPr/>
          <a:lstStyle>
            <a:lvl1pPr>
              <a:defRPr/>
            </a:lvl1pPr>
          </a:lstStyle>
          <a:p>
            <a:pPr lvl="0"/>
            <a:r>
              <a:rPr lang="en-US" noProof="0" smtClean="0"/>
              <a:t>Click to edit Master title style</a:t>
            </a:r>
          </a:p>
        </p:txBody>
      </p:sp>
      <p:sp>
        <p:nvSpPr>
          <p:cNvPr id="41096" name="Rectangle 136"/>
          <p:cNvSpPr>
            <a:spLocks noGrp="1" noChangeArrowheads="1"/>
          </p:cNvSpPr>
          <p:nvPr>
            <p:ph type="subTitle" sz="quarter" idx="1"/>
          </p:nvPr>
        </p:nvSpPr>
        <p:spPr>
          <a:xfrm>
            <a:off x="1371600" y="3886200"/>
            <a:ext cx="6400800" cy="1752600"/>
          </a:xfrm>
        </p:spPr>
        <p:txBody>
          <a:bodyPr/>
          <a:lstStyle>
            <a:lvl1pPr marL="0" indent="0" algn="ctr">
              <a:buFontTx/>
              <a:buNone/>
              <a:defRPr/>
            </a:lvl1pPr>
          </a:lstStyle>
          <a:p>
            <a:pPr lvl="0"/>
            <a:r>
              <a:rPr lang="en-US" noProof="0" smtClean="0"/>
              <a:t>Click to edit Master subtitle style</a:t>
            </a:r>
          </a:p>
        </p:txBody>
      </p:sp>
      <p:sp>
        <p:nvSpPr>
          <p:cNvPr id="137" name="Rectangle 137"/>
          <p:cNvSpPr>
            <a:spLocks noGrp="1" noChangeArrowheads="1"/>
          </p:cNvSpPr>
          <p:nvPr>
            <p:ph type="dt" sz="quarter" idx="10"/>
          </p:nvPr>
        </p:nvSpPr>
        <p:spPr>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lvl1pPr>
              <a:defRPr/>
            </a:lvl1pPr>
          </a:lstStyle>
          <a:p>
            <a:pPr>
              <a:defRPr/>
            </a:pPr>
            <a:endParaRPr lang="en-US"/>
          </a:p>
        </p:txBody>
      </p:sp>
      <p:sp>
        <p:nvSpPr>
          <p:cNvPr id="138" name="Rectangle 138"/>
          <p:cNvSpPr>
            <a:spLocks noGrp="1" noChangeArrowheads="1"/>
          </p:cNvSpPr>
          <p:nvPr>
            <p:ph type="ftr" sz="quarter" idx="11"/>
          </p:nvPr>
        </p:nvSpPr>
        <p:spPr>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lvl1pPr>
              <a:defRPr/>
            </a:lvl1pPr>
          </a:lstStyle>
          <a:p>
            <a:pPr>
              <a:defRPr/>
            </a:pPr>
            <a:endParaRPr lang="en-US"/>
          </a:p>
        </p:txBody>
      </p:sp>
      <p:sp>
        <p:nvSpPr>
          <p:cNvPr id="139" name="Rectangle 139"/>
          <p:cNvSpPr>
            <a:spLocks noGrp="1" noChangeArrowheads="1"/>
          </p:cNvSpPr>
          <p:nvPr>
            <p:ph type="sldNum" sz="quarter" idx="12"/>
          </p:nvPr>
        </p:nvSpPr>
        <p:spPr>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lvl1pPr>
              <a:defRPr/>
            </a:lvl1pPr>
          </a:lstStyle>
          <a:p>
            <a:pPr>
              <a:defRPr/>
            </a:pPr>
            <a:fld id="{E4EACF7F-A32F-476A-8E1C-0E828A78C6F8}"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39"/>
          <p:cNvSpPr>
            <a:spLocks noGrp="1" noChangeArrowheads="1"/>
          </p:cNvSpPr>
          <p:nvPr>
            <p:ph type="dt" sz="half" idx="10"/>
          </p:nvPr>
        </p:nvSpPr>
        <p:spPr>
          <a:ln/>
        </p:spPr>
        <p:txBody>
          <a:bodyPr/>
          <a:lstStyle>
            <a:lvl1pPr>
              <a:defRPr/>
            </a:lvl1pPr>
          </a:lstStyle>
          <a:p>
            <a:pPr>
              <a:defRPr/>
            </a:pPr>
            <a:endParaRPr lang="en-US"/>
          </a:p>
        </p:txBody>
      </p:sp>
      <p:sp>
        <p:nvSpPr>
          <p:cNvPr id="5" name="Rectangle 140"/>
          <p:cNvSpPr>
            <a:spLocks noGrp="1" noChangeArrowheads="1"/>
          </p:cNvSpPr>
          <p:nvPr>
            <p:ph type="ftr" sz="quarter" idx="11"/>
          </p:nvPr>
        </p:nvSpPr>
        <p:spPr>
          <a:ln/>
        </p:spPr>
        <p:txBody>
          <a:bodyPr/>
          <a:lstStyle>
            <a:lvl1pPr>
              <a:defRPr/>
            </a:lvl1pPr>
          </a:lstStyle>
          <a:p>
            <a:pPr>
              <a:defRPr/>
            </a:pPr>
            <a:endParaRPr lang="en-US"/>
          </a:p>
        </p:txBody>
      </p:sp>
      <p:sp>
        <p:nvSpPr>
          <p:cNvPr id="6" name="Rectangle 141"/>
          <p:cNvSpPr>
            <a:spLocks noGrp="1" noChangeArrowheads="1"/>
          </p:cNvSpPr>
          <p:nvPr>
            <p:ph type="sldNum" sz="quarter" idx="12"/>
          </p:nvPr>
        </p:nvSpPr>
        <p:spPr>
          <a:ln/>
        </p:spPr>
        <p:txBody>
          <a:bodyPr/>
          <a:lstStyle>
            <a:lvl1pPr>
              <a:defRPr/>
            </a:lvl1pPr>
          </a:lstStyle>
          <a:p>
            <a:pPr>
              <a:defRPr/>
            </a:pPr>
            <a:fld id="{9DC6F3F6-B5FA-4BBB-97FB-AFDD52035E94}"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301625"/>
            <a:ext cx="1943100" cy="579437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301625"/>
            <a:ext cx="5676900" cy="579437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39"/>
          <p:cNvSpPr>
            <a:spLocks noGrp="1" noChangeArrowheads="1"/>
          </p:cNvSpPr>
          <p:nvPr>
            <p:ph type="dt" sz="half" idx="10"/>
          </p:nvPr>
        </p:nvSpPr>
        <p:spPr>
          <a:ln/>
        </p:spPr>
        <p:txBody>
          <a:bodyPr/>
          <a:lstStyle>
            <a:lvl1pPr>
              <a:defRPr/>
            </a:lvl1pPr>
          </a:lstStyle>
          <a:p>
            <a:pPr>
              <a:defRPr/>
            </a:pPr>
            <a:endParaRPr lang="en-US"/>
          </a:p>
        </p:txBody>
      </p:sp>
      <p:sp>
        <p:nvSpPr>
          <p:cNvPr id="5" name="Rectangle 140"/>
          <p:cNvSpPr>
            <a:spLocks noGrp="1" noChangeArrowheads="1"/>
          </p:cNvSpPr>
          <p:nvPr>
            <p:ph type="ftr" sz="quarter" idx="11"/>
          </p:nvPr>
        </p:nvSpPr>
        <p:spPr>
          <a:ln/>
        </p:spPr>
        <p:txBody>
          <a:bodyPr/>
          <a:lstStyle>
            <a:lvl1pPr>
              <a:defRPr/>
            </a:lvl1pPr>
          </a:lstStyle>
          <a:p>
            <a:pPr>
              <a:defRPr/>
            </a:pPr>
            <a:endParaRPr lang="en-US"/>
          </a:p>
        </p:txBody>
      </p:sp>
      <p:sp>
        <p:nvSpPr>
          <p:cNvPr id="6" name="Rectangle 141"/>
          <p:cNvSpPr>
            <a:spLocks noGrp="1" noChangeArrowheads="1"/>
          </p:cNvSpPr>
          <p:nvPr>
            <p:ph type="sldNum" sz="quarter" idx="12"/>
          </p:nvPr>
        </p:nvSpPr>
        <p:spPr>
          <a:ln/>
        </p:spPr>
        <p:txBody>
          <a:bodyPr/>
          <a:lstStyle>
            <a:lvl1pPr>
              <a:defRPr/>
            </a:lvl1pPr>
          </a:lstStyle>
          <a:p>
            <a:pPr>
              <a:defRPr/>
            </a:pPr>
            <a:fld id="{28D34845-E1E6-4EE5-90E5-0DB73D812124}"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39"/>
          <p:cNvSpPr>
            <a:spLocks noGrp="1" noChangeArrowheads="1"/>
          </p:cNvSpPr>
          <p:nvPr>
            <p:ph type="dt" sz="half" idx="10"/>
          </p:nvPr>
        </p:nvSpPr>
        <p:spPr>
          <a:ln/>
        </p:spPr>
        <p:txBody>
          <a:bodyPr/>
          <a:lstStyle>
            <a:lvl1pPr>
              <a:defRPr/>
            </a:lvl1pPr>
          </a:lstStyle>
          <a:p>
            <a:pPr>
              <a:defRPr/>
            </a:pPr>
            <a:endParaRPr lang="en-US"/>
          </a:p>
        </p:txBody>
      </p:sp>
      <p:sp>
        <p:nvSpPr>
          <p:cNvPr id="5" name="Rectangle 140"/>
          <p:cNvSpPr>
            <a:spLocks noGrp="1" noChangeArrowheads="1"/>
          </p:cNvSpPr>
          <p:nvPr>
            <p:ph type="ftr" sz="quarter" idx="11"/>
          </p:nvPr>
        </p:nvSpPr>
        <p:spPr>
          <a:ln/>
        </p:spPr>
        <p:txBody>
          <a:bodyPr/>
          <a:lstStyle>
            <a:lvl1pPr>
              <a:defRPr/>
            </a:lvl1pPr>
          </a:lstStyle>
          <a:p>
            <a:pPr>
              <a:defRPr/>
            </a:pPr>
            <a:endParaRPr lang="en-US"/>
          </a:p>
        </p:txBody>
      </p:sp>
      <p:sp>
        <p:nvSpPr>
          <p:cNvPr id="6" name="Rectangle 141"/>
          <p:cNvSpPr>
            <a:spLocks noGrp="1" noChangeArrowheads="1"/>
          </p:cNvSpPr>
          <p:nvPr>
            <p:ph type="sldNum" sz="quarter" idx="12"/>
          </p:nvPr>
        </p:nvSpPr>
        <p:spPr>
          <a:ln/>
        </p:spPr>
        <p:txBody>
          <a:bodyPr/>
          <a:lstStyle>
            <a:lvl1pPr>
              <a:defRPr/>
            </a:lvl1pPr>
          </a:lstStyle>
          <a:p>
            <a:pPr>
              <a:defRPr/>
            </a:pPr>
            <a:fld id="{6E37906E-50CE-4D5D-9FD4-23281068592D}"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139"/>
          <p:cNvSpPr>
            <a:spLocks noGrp="1" noChangeArrowheads="1"/>
          </p:cNvSpPr>
          <p:nvPr>
            <p:ph type="dt" sz="half" idx="10"/>
          </p:nvPr>
        </p:nvSpPr>
        <p:spPr>
          <a:ln/>
        </p:spPr>
        <p:txBody>
          <a:bodyPr/>
          <a:lstStyle>
            <a:lvl1pPr>
              <a:defRPr/>
            </a:lvl1pPr>
          </a:lstStyle>
          <a:p>
            <a:pPr>
              <a:defRPr/>
            </a:pPr>
            <a:endParaRPr lang="en-US"/>
          </a:p>
        </p:txBody>
      </p:sp>
      <p:sp>
        <p:nvSpPr>
          <p:cNvPr id="5" name="Rectangle 140"/>
          <p:cNvSpPr>
            <a:spLocks noGrp="1" noChangeArrowheads="1"/>
          </p:cNvSpPr>
          <p:nvPr>
            <p:ph type="ftr" sz="quarter" idx="11"/>
          </p:nvPr>
        </p:nvSpPr>
        <p:spPr>
          <a:ln/>
        </p:spPr>
        <p:txBody>
          <a:bodyPr/>
          <a:lstStyle>
            <a:lvl1pPr>
              <a:defRPr/>
            </a:lvl1pPr>
          </a:lstStyle>
          <a:p>
            <a:pPr>
              <a:defRPr/>
            </a:pPr>
            <a:endParaRPr lang="en-US"/>
          </a:p>
        </p:txBody>
      </p:sp>
      <p:sp>
        <p:nvSpPr>
          <p:cNvPr id="6" name="Rectangle 141"/>
          <p:cNvSpPr>
            <a:spLocks noGrp="1" noChangeArrowheads="1"/>
          </p:cNvSpPr>
          <p:nvPr>
            <p:ph type="sldNum" sz="quarter" idx="12"/>
          </p:nvPr>
        </p:nvSpPr>
        <p:spPr>
          <a:ln/>
        </p:spPr>
        <p:txBody>
          <a:bodyPr/>
          <a:lstStyle>
            <a:lvl1pPr>
              <a:defRPr/>
            </a:lvl1pPr>
          </a:lstStyle>
          <a:p>
            <a:pPr>
              <a:defRPr/>
            </a:pPr>
            <a:fld id="{C877BFDB-76AF-44DA-AA20-56929734AA56}"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39"/>
          <p:cNvSpPr>
            <a:spLocks noGrp="1" noChangeArrowheads="1"/>
          </p:cNvSpPr>
          <p:nvPr>
            <p:ph type="dt" sz="half" idx="10"/>
          </p:nvPr>
        </p:nvSpPr>
        <p:spPr>
          <a:ln/>
        </p:spPr>
        <p:txBody>
          <a:bodyPr/>
          <a:lstStyle>
            <a:lvl1pPr>
              <a:defRPr/>
            </a:lvl1pPr>
          </a:lstStyle>
          <a:p>
            <a:pPr>
              <a:defRPr/>
            </a:pPr>
            <a:endParaRPr lang="en-US"/>
          </a:p>
        </p:txBody>
      </p:sp>
      <p:sp>
        <p:nvSpPr>
          <p:cNvPr id="6" name="Rectangle 140"/>
          <p:cNvSpPr>
            <a:spLocks noGrp="1" noChangeArrowheads="1"/>
          </p:cNvSpPr>
          <p:nvPr>
            <p:ph type="ftr" sz="quarter" idx="11"/>
          </p:nvPr>
        </p:nvSpPr>
        <p:spPr>
          <a:ln/>
        </p:spPr>
        <p:txBody>
          <a:bodyPr/>
          <a:lstStyle>
            <a:lvl1pPr>
              <a:defRPr/>
            </a:lvl1pPr>
          </a:lstStyle>
          <a:p>
            <a:pPr>
              <a:defRPr/>
            </a:pPr>
            <a:endParaRPr lang="en-US"/>
          </a:p>
        </p:txBody>
      </p:sp>
      <p:sp>
        <p:nvSpPr>
          <p:cNvPr id="7" name="Rectangle 141"/>
          <p:cNvSpPr>
            <a:spLocks noGrp="1" noChangeArrowheads="1"/>
          </p:cNvSpPr>
          <p:nvPr>
            <p:ph type="sldNum" sz="quarter" idx="12"/>
          </p:nvPr>
        </p:nvSpPr>
        <p:spPr>
          <a:ln/>
        </p:spPr>
        <p:txBody>
          <a:bodyPr/>
          <a:lstStyle>
            <a:lvl1pPr>
              <a:defRPr/>
            </a:lvl1pPr>
          </a:lstStyle>
          <a:p>
            <a:pPr>
              <a:defRPr/>
            </a:pPr>
            <a:fld id="{F26289D1-1577-4978-B188-31B783257C41}"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139"/>
          <p:cNvSpPr>
            <a:spLocks noGrp="1" noChangeArrowheads="1"/>
          </p:cNvSpPr>
          <p:nvPr>
            <p:ph type="dt" sz="half" idx="10"/>
          </p:nvPr>
        </p:nvSpPr>
        <p:spPr>
          <a:ln/>
        </p:spPr>
        <p:txBody>
          <a:bodyPr/>
          <a:lstStyle>
            <a:lvl1pPr>
              <a:defRPr/>
            </a:lvl1pPr>
          </a:lstStyle>
          <a:p>
            <a:pPr>
              <a:defRPr/>
            </a:pPr>
            <a:endParaRPr lang="en-US"/>
          </a:p>
        </p:txBody>
      </p:sp>
      <p:sp>
        <p:nvSpPr>
          <p:cNvPr id="8" name="Rectangle 140"/>
          <p:cNvSpPr>
            <a:spLocks noGrp="1" noChangeArrowheads="1"/>
          </p:cNvSpPr>
          <p:nvPr>
            <p:ph type="ftr" sz="quarter" idx="11"/>
          </p:nvPr>
        </p:nvSpPr>
        <p:spPr>
          <a:ln/>
        </p:spPr>
        <p:txBody>
          <a:bodyPr/>
          <a:lstStyle>
            <a:lvl1pPr>
              <a:defRPr/>
            </a:lvl1pPr>
          </a:lstStyle>
          <a:p>
            <a:pPr>
              <a:defRPr/>
            </a:pPr>
            <a:endParaRPr lang="en-US"/>
          </a:p>
        </p:txBody>
      </p:sp>
      <p:sp>
        <p:nvSpPr>
          <p:cNvPr id="9" name="Rectangle 141"/>
          <p:cNvSpPr>
            <a:spLocks noGrp="1" noChangeArrowheads="1"/>
          </p:cNvSpPr>
          <p:nvPr>
            <p:ph type="sldNum" sz="quarter" idx="12"/>
          </p:nvPr>
        </p:nvSpPr>
        <p:spPr>
          <a:ln/>
        </p:spPr>
        <p:txBody>
          <a:bodyPr/>
          <a:lstStyle>
            <a:lvl1pPr>
              <a:defRPr/>
            </a:lvl1pPr>
          </a:lstStyle>
          <a:p>
            <a:pPr>
              <a:defRPr/>
            </a:pPr>
            <a:fld id="{6E1BD330-F8F4-4612-A656-6E208C9D8C00}"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139"/>
          <p:cNvSpPr>
            <a:spLocks noGrp="1" noChangeArrowheads="1"/>
          </p:cNvSpPr>
          <p:nvPr>
            <p:ph type="dt" sz="half" idx="10"/>
          </p:nvPr>
        </p:nvSpPr>
        <p:spPr>
          <a:ln/>
        </p:spPr>
        <p:txBody>
          <a:bodyPr/>
          <a:lstStyle>
            <a:lvl1pPr>
              <a:defRPr/>
            </a:lvl1pPr>
          </a:lstStyle>
          <a:p>
            <a:pPr>
              <a:defRPr/>
            </a:pPr>
            <a:endParaRPr lang="en-US"/>
          </a:p>
        </p:txBody>
      </p:sp>
      <p:sp>
        <p:nvSpPr>
          <p:cNvPr id="4" name="Rectangle 140"/>
          <p:cNvSpPr>
            <a:spLocks noGrp="1" noChangeArrowheads="1"/>
          </p:cNvSpPr>
          <p:nvPr>
            <p:ph type="ftr" sz="quarter" idx="11"/>
          </p:nvPr>
        </p:nvSpPr>
        <p:spPr>
          <a:ln/>
        </p:spPr>
        <p:txBody>
          <a:bodyPr/>
          <a:lstStyle>
            <a:lvl1pPr>
              <a:defRPr/>
            </a:lvl1pPr>
          </a:lstStyle>
          <a:p>
            <a:pPr>
              <a:defRPr/>
            </a:pPr>
            <a:endParaRPr lang="en-US"/>
          </a:p>
        </p:txBody>
      </p:sp>
      <p:sp>
        <p:nvSpPr>
          <p:cNvPr id="5" name="Rectangle 141"/>
          <p:cNvSpPr>
            <a:spLocks noGrp="1" noChangeArrowheads="1"/>
          </p:cNvSpPr>
          <p:nvPr>
            <p:ph type="sldNum" sz="quarter" idx="12"/>
          </p:nvPr>
        </p:nvSpPr>
        <p:spPr>
          <a:ln/>
        </p:spPr>
        <p:txBody>
          <a:bodyPr/>
          <a:lstStyle>
            <a:lvl1pPr>
              <a:defRPr/>
            </a:lvl1pPr>
          </a:lstStyle>
          <a:p>
            <a:pPr>
              <a:defRPr/>
            </a:pPr>
            <a:fld id="{6132C9CF-79D2-4F59-B15A-DCD7916ACAD8}"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39"/>
          <p:cNvSpPr>
            <a:spLocks noGrp="1" noChangeArrowheads="1"/>
          </p:cNvSpPr>
          <p:nvPr>
            <p:ph type="dt" sz="half" idx="10"/>
          </p:nvPr>
        </p:nvSpPr>
        <p:spPr>
          <a:ln/>
        </p:spPr>
        <p:txBody>
          <a:bodyPr/>
          <a:lstStyle>
            <a:lvl1pPr>
              <a:defRPr/>
            </a:lvl1pPr>
          </a:lstStyle>
          <a:p>
            <a:pPr>
              <a:defRPr/>
            </a:pPr>
            <a:endParaRPr lang="en-US"/>
          </a:p>
        </p:txBody>
      </p:sp>
      <p:sp>
        <p:nvSpPr>
          <p:cNvPr id="3" name="Rectangle 140"/>
          <p:cNvSpPr>
            <a:spLocks noGrp="1" noChangeArrowheads="1"/>
          </p:cNvSpPr>
          <p:nvPr>
            <p:ph type="ftr" sz="quarter" idx="11"/>
          </p:nvPr>
        </p:nvSpPr>
        <p:spPr>
          <a:ln/>
        </p:spPr>
        <p:txBody>
          <a:bodyPr/>
          <a:lstStyle>
            <a:lvl1pPr>
              <a:defRPr/>
            </a:lvl1pPr>
          </a:lstStyle>
          <a:p>
            <a:pPr>
              <a:defRPr/>
            </a:pPr>
            <a:endParaRPr lang="en-US"/>
          </a:p>
        </p:txBody>
      </p:sp>
      <p:sp>
        <p:nvSpPr>
          <p:cNvPr id="4" name="Rectangle 141"/>
          <p:cNvSpPr>
            <a:spLocks noGrp="1" noChangeArrowheads="1"/>
          </p:cNvSpPr>
          <p:nvPr>
            <p:ph type="sldNum" sz="quarter" idx="12"/>
          </p:nvPr>
        </p:nvSpPr>
        <p:spPr>
          <a:ln/>
        </p:spPr>
        <p:txBody>
          <a:bodyPr/>
          <a:lstStyle>
            <a:lvl1pPr>
              <a:defRPr/>
            </a:lvl1pPr>
          </a:lstStyle>
          <a:p>
            <a:pPr>
              <a:defRPr/>
            </a:pPr>
            <a:fld id="{A2711993-C0D5-4673-B417-BDF9C36515E9}"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39"/>
          <p:cNvSpPr>
            <a:spLocks noGrp="1" noChangeArrowheads="1"/>
          </p:cNvSpPr>
          <p:nvPr>
            <p:ph type="dt" sz="half" idx="10"/>
          </p:nvPr>
        </p:nvSpPr>
        <p:spPr>
          <a:ln/>
        </p:spPr>
        <p:txBody>
          <a:bodyPr/>
          <a:lstStyle>
            <a:lvl1pPr>
              <a:defRPr/>
            </a:lvl1pPr>
          </a:lstStyle>
          <a:p>
            <a:pPr>
              <a:defRPr/>
            </a:pPr>
            <a:endParaRPr lang="en-US"/>
          </a:p>
        </p:txBody>
      </p:sp>
      <p:sp>
        <p:nvSpPr>
          <p:cNvPr id="6" name="Rectangle 140"/>
          <p:cNvSpPr>
            <a:spLocks noGrp="1" noChangeArrowheads="1"/>
          </p:cNvSpPr>
          <p:nvPr>
            <p:ph type="ftr" sz="quarter" idx="11"/>
          </p:nvPr>
        </p:nvSpPr>
        <p:spPr>
          <a:ln/>
        </p:spPr>
        <p:txBody>
          <a:bodyPr/>
          <a:lstStyle>
            <a:lvl1pPr>
              <a:defRPr/>
            </a:lvl1pPr>
          </a:lstStyle>
          <a:p>
            <a:pPr>
              <a:defRPr/>
            </a:pPr>
            <a:endParaRPr lang="en-US"/>
          </a:p>
        </p:txBody>
      </p:sp>
      <p:sp>
        <p:nvSpPr>
          <p:cNvPr id="7" name="Rectangle 141"/>
          <p:cNvSpPr>
            <a:spLocks noGrp="1" noChangeArrowheads="1"/>
          </p:cNvSpPr>
          <p:nvPr>
            <p:ph type="sldNum" sz="quarter" idx="12"/>
          </p:nvPr>
        </p:nvSpPr>
        <p:spPr>
          <a:ln/>
        </p:spPr>
        <p:txBody>
          <a:bodyPr/>
          <a:lstStyle>
            <a:lvl1pPr>
              <a:defRPr/>
            </a:lvl1pPr>
          </a:lstStyle>
          <a:p>
            <a:pPr>
              <a:defRPr/>
            </a:pPr>
            <a:fld id="{BE8AADD0-1752-462E-B190-91F92FD87602}"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39"/>
          <p:cNvSpPr>
            <a:spLocks noGrp="1" noChangeArrowheads="1"/>
          </p:cNvSpPr>
          <p:nvPr>
            <p:ph type="dt" sz="half" idx="10"/>
          </p:nvPr>
        </p:nvSpPr>
        <p:spPr>
          <a:ln/>
        </p:spPr>
        <p:txBody>
          <a:bodyPr/>
          <a:lstStyle>
            <a:lvl1pPr>
              <a:defRPr/>
            </a:lvl1pPr>
          </a:lstStyle>
          <a:p>
            <a:pPr>
              <a:defRPr/>
            </a:pPr>
            <a:endParaRPr lang="en-US"/>
          </a:p>
        </p:txBody>
      </p:sp>
      <p:sp>
        <p:nvSpPr>
          <p:cNvPr id="6" name="Rectangle 140"/>
          <p:cNvSpPr>
            <a:spLocks noGrp="1" noChangeArrowheads="1"/>
          </p:cNvSpPr>
          <p:nvPr>
            <p:ph type="ftr" sz="quarter" idx="11"/>
          </p:nvPr>
        </p:nvSpPr>
        <p:spPr>
          <a:ln/>
        </p:spPr>
        <p:txBody>
          <a:bodyPr/>
          <a:lstStyle>
            <a:lvl1pPr>
              <a:defRPr/>
            </a:lvl1pPr>
          </a:lstStyle>
          <a:p>
            <a:pPr>
              <a:defRPr/>
            </a:pPr>
            <a:endParaRPr lang="en-US"/>
          </a:p>
        </p:txBody>
      </p:sp>
      <p:sp>
        <p:nvSpPr>
          <p:cNvPr id="7" name="Rectangle 141"/>
          <p:cNvSpPr>
            <a:spLocks noGrp="1" noChangeArrowheads="1"/>
          </p:cNvSpPr>
          <p:nvPr>
            <p:ph type="sldNum" sz="quarter" idx="12"/>
          </p:nvPr>
        </p:nvSpPr>
        <p:spPr>
          <a:ln/>
        </p:spPr>
        <p:txBody>
          <a:bodyPr/>
          <a:lstStyle>
            <a:lvl1pPr>
              <a:defRPr/>
            </a:lvl1pPr>
          </a:lstStyle>
          <a:p>
            <a:pPr>
              <a:defRPr/>
            </a:pPr>
            <a:fld id="{63014B01-DC2C-4EB5-BA63-36A23165E658}"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026" name="Group 2"/>
          <p:cNvGrpSpPr>
            <a:grpSpLocks/>
          </p:cNvGrpSpPr>
          <p:nvPr/>
        </p:nvGrpSpPr>
        <p:grpSpPr bwMode="auto">
          <a:xfrm>
            <a:off x="6303963" y="0"/>
            <a:ext cx="2840037" cy="3254375"/>
            <a:chOff x="3115" y="0"/>
            <a:chExt cx="2170" cy="2486"/>
          </a:xfrm>
        </p:grpSpPr>
        <p:grpSp>
          <p:nvGrpSpPr>
            <p:cNvPr id="1032" name="Group 3"/>
            <p:cNvGrpSpPr>
              <a:grpSpLocks/>
            </p:cNvGrpSpPr>
            <p:nvPr/>
          </p:nvGrpSpPr>
          <p:grpSpPr bwMode="auto">
            <a:xfrm>
              <a:off x="4080" y="1910"/>
              <a:ext cx="768" cy="576"/>
              <a:chOff x="0" y="0"/>
              <a:chExt cx="768" cy="576"/>
            </a:xfrm>
          </p:grpSpPr>
          <p:sp>
            <p:nvSpPr>
              <p:cNvPr id="1164" name="Oval 4"/>
              <p:cNvSpPr>
                <a:spLocks noChangeArrowheads="1"/>
              </p:cNvSpPr>
              <p:nvPr/>
            </p:nvSpPr>
            <p:spPr bwMode="hidden">
              <a:xfrm>
                <a:off x="0" y="0"/>
                <a:ext cx="768" cy="576"/>
              </a:xfrm>
              <a:prstGeom prst="ellipse">
                <a:avLst/>
              </a:prstGeom>
              <a:gradFill rotWithShape="0">
                <a:gsLst>
                  <a:gs pos="0">
                    <a:schemeClr val="bg2"/>
                  </a:gs>
                  <a:gs pos="100000">
                    <a:schemeClr val="bg1"/>
                  </a:gs>
                </a:gsLst>
                <a:path path="shape">
                  <a:fillToRect l="50000" t="50000" r="50000" b="50000"/>
                </a:path>
              </a:gradFill>
              <a:ln w="9525">
                <a:noFill/>
                <a:round/>
                <a:headEnd/>
                <a:tailEnd/>
              </a:ln>
              <a:effectLst/>
            </p:spPr>
            <p:txBody>
              <a:bodyPr wrap="none" anchor="ctr"/>
              <a:lstStyle/>
              <a:p>
                <a:endParaRPr lang="en-US"/>
              </a:p>
            </p:txBody>
          </p:sp>
          <p:sp>
            <p:nvSpPr>
              <p:cNvPr id="1165" name="Oval 5"/>
              <p:cNvSpPr>
                <a:spLocks noChangeArrowheads="1"/>
              </p:cNvSpPr>
              <p:nvPr/>
            </p:nvSpPr>
            <p:spPr bwMode="hidden">
              <a:xfrm>
                <a:off x="276" y="252"/>
                <a:ext cx="185" cy="108"/>
              </a:xfrm>
              <a:prstGeom prst="ellipse">
                <a:avLst/>
              </a:prstGeom>
              <a:gradFill rotWithShape="0">
                <a:gsLst>
                  <a:gs pos="0">
                    <a:schemeClr val="accent1"/>
                  </a:gs>
                  <a:gs pos="100000">
                    <a:schemeClr val="bg2"/>
                  </a:gs>
                </a:gsLst>
                <a:path path="shape">
                  <a:fillToRect l="50000" t="50000" r="50000" b="50000"/>
                </a:path>
              </a:gradFill>
              <a:ln w="9525">
                <a:noFill/>
                <a:round/>
                <a:headEnd/>
                <a:tailEnd/>
              </a:ln>
              <a:effectLst/>
            </p:spPr>
            <p:txBody>
              <a:bodyPr wrap="none" anchor="ctr"/>
              <a:lstStyle/>
              <a:p>
                <a:endParaRPr lang="en-US"/>
              </a:p>
            </p:txBody>
          </p:sp>
        </p:grpSp>
        <p:grpSp>
          <p:nvGrpSpPr>
            <p:cNvPr id="1033" name="Group 6"/>
            <p:cNvGrpSpPr>
              <a:grpSpLocks/>
            </p:cNvGrpSpPr>
            <p:nvPr/>
          </p:nvGrpSpPr>
          <p:grpSpPr bwMode="auto">
            <a:xfrm>
              <a:off x="4257" y="1103"/>
              <a:ext cx="768" cy="576"/>
              <a:chOff x="0" y="0"/>
              <a:chExt cx="768" cy="576"/>
            </a:xfrm>
          </p:grpSpPr>
          <p:sp>
            <p:nvSpPr>
              <p:cNvPr id="1162" name="Oval 7"/>
              <p:cNvSpPr>
                <a:spLocks noChangeArrowheads="1"/>
              </p:cNvSpPr>
              <p:nvPr/>
            </p:nvSpPr>
            <p:spPr bwMode="hidden">
              <a:xfrm>
                <a:off x="0" y="0"/>
                <a:ext cx="768" cy="576"/>
              </a:xfrm>
              <a:prstGeom prst="ellipse">
                <a:avLst/>
              </a:prstGeom>
              <a:gradFill rotWithShape="0">
                <a:gsLst>
                  <a:gs pos="0">
                    <a:schemeClr val="bg2"/>
                  </a:gs>
                  <a:gs pos="100000">
                    <a:schemeClr val="bg1"/>
                  </a:gs>
                </a:gsLst>
                <a:path path="shape">
                  <a:fillToRect l="50000" t="50000" r="50000" b="50000"/>
                </a:path>
              </a:gradFill>
              <a:ln w="9525">
                <a:noFill/>
                <a:round/>
                <a:headEnd/>
                <a:tailEnd/>
              </a:ln>
              <a:effectLst/>
            </p:spPr>
            <p:txBody>
              <a:bodyPr wrap="none" anchor="ctr"/>
              <a:lstStyle/>
              <a:p>
                <a:endParaRPr lang="en-US"/>
              </a:p>
            </p:txBody>
          </p:sp>
          <p:sp>
            <p:nvSpPr>
              <p:cNvPr id="1163" name="Oval 8"/>
              <p:cNvSpPr>
                <a:spLocks noChangeArrowheads="1"/>
              </p:cNvSpPr>
              <p:nvPr/>
            </p:nvSpPr>
            <p:spPr bwMode="hidden">
              <a:xfrm>
                <a:off x="276" y="252"/>
                <a:ext cx="185" cy="108"/>
              </a:xfrm>
              <a:prstGeom prst="ellipse">
                <a:avLst/>
              </a:prstGeom>
              <a:gradFill rotWithShape="0">
                <a:gsLst>
                  <a:gs pos="0">
                    <a:schemeClr val="accent1"/>
                  </a:gs>
                  <a:gs pos="100000">
                    <a:schemeClr val="bg2"/>
                  </a:gs>
                </a:gsLst>
                <a:path path="shape">
                  <a:fillToRect l="50000" t="50000" r="50000" b="50000"/>
                </a:path>
              </a:gradFill>
              <a:ln w="9525">
                <a:noFill/>
                <a:round/>
                <a:headEnd/>
                <a:tailEnd/>
              </a:ln>
              <a:effectLst/>
            </p:spPr>
            <p:txBody>
              <a:bodyPr wrap="none" anchor="ctr"/>
              <a:lstStyle/>
              <a:p>
                <a:endParaRPr lang="en-US"/>
              </a:p>
            </p:txBody>
          </p:sp>
        </p:grpSp>
        <p:grpSp>
          <p:nvGrpSpPr>
            <p:cNvPr id="1034" name="Group 9"/>
            <p:cNvGrpSpPr>
              <a:grpSpLocks/>
            </p:cNvGrpSpPr>
            <p:nvPr/>
          </p:nvGrpSpPr>
          <p:grpSpPr bwMode="auto">
            <a:xfrm>
              <a:off x="3134" y="0"/>
              <a:ext cx="768" cy="576"/>
              <a:chOff x="0" y="0"/>
              <a:chExt cx="768" cy="576"/>
            </a:xfrm>
          </p:grpSpPr>
          <p:sp>
            <p:nvSpPr>
              <p:cNvPr id="1160" name="Oval 10"/>
              <p:cNvSpPr>
                <a:spLocks noChangeArrowheads="1"/>
              </p:cNvSpPr>
              <p:nvPr/>
            </p:nvSpPr>
            <p:spPr bwMode="hidden">
              <a:xfrm>
                <a:off x="0" y="0"/>
                <a:ext cx="768" cy="576"/>
              </a:xfrm>
              <a:prstGeom prst="ellipse">
                <a:avLst/>
              </a:prstGeom>
              <a:gradFill rotWithShape="0">
                <a:gsLst>
                  <a:gs pos="0">
                    <a:schemeClr val="bg2"/>
                  </a:gs>
                  <a:gs pos="100000">
                    <a:schemeClr val="bg1"/>
                  </a:gs>
                </a:gsLst>
                <a:path path="shape">
                  <a:fillToRect l="50000" t="50000" r="50000" b="50000"/>
                </a:path>
              </a:gradFill>
              <a:ln w="9525">
                <a:noFill/>
                <a:round/>
                <a:headEnd/>
                <a:tailEnd/>
              </a:ln>
              <a:effectLst/>
            </p:spPr>
            <p:txBody>
              <a:bodyPr wrap="none" anchor="ctr"/>
              <a:lstStyle/>
              <a:p>
                <a:endParaRPr lang="en-US"/>
              </a:p>
            </p:txBody>
          </p:sp>
          <p:sp>
            <p:nvSpPr>
              <p:cNvPr id="1161" name="Oval 11"/>
              <p:cNvSpPr>
                <a:spLocks noChangeArrowheads="1"/>
              </p:cNvSpPr>
              <p:nvPr/>
            </p:nvSpPr>
            <p:spPr bwMode="hidden">
              <a:xfrm>
                <a:off x="276" y="252"/>
                <a:ext cx="185" cy="108"/>
              </a:xfrm>
              <a:prstGeom prst="ellipse">
                <a:avLst/>
              </a:prstGeom>
              <a:gradFill rotWithShape="0">
                <a:gsLst>
                  <a:gs pos="0">
                    <a:schemeClr val="accent1"/>
                  </a:gs>
                  <a:gs pos="100000">
                    <a:schemeClr val="bg2"/>
                  </a:gs>
                </a:gsLst>
                <a:path path="shape">
                  <a:fillToRect l="50000" t="50000" r="50000" b="50000"/>
                </a:path>
              </a:gradFill>
              <a:ln w="9525">
                <a:noFill/>
                <a:round/>
                <a:headEnd/>
                <a:tailEnd/>
              </a:ln>
              <a:effectLst/>
            </p:spPr>
            <p:txBody>
              <a:bodyPr wrap="none" anchor="ctr"/>
              <a:lstStyle/>
              <a:p>
                <a:endParaRPr lang="en-US"/>
              </a:p>
            </p:txBody>
          </p:sp>
        </p:grpSp>
        <p:grpSp>
          <p:nvGrpSpPr>
            <p:cNvPr id="1035" name="Group 12"/>
            <p:cNvGrpSpPr>
              <a:grpSpLocks/>
            </p:cNvGrpSpPr>
            <p:nvPr/>
          </p:nvGrpSpPr>
          <p:grpSpPr bwMode="auto">
            <a:xfrm>
              <a:off x="3115" y="0"/>
              <a:ext cx="2170" cy="1702"/>
              <a:chOff x="3115" y="0"/>
              <a:chExt cx="2170" cy="1702"/>
            </a:xfrm>
          </p:grpSpPr>
          <p:grpSp>
            <p:nvGrpSpPr>
              <p:cNvPr id="1036" name="Group 13"/>
              <p:cNvGrpSpPr>
                <a:grpSpLocks/>
              </p:cNvGrpSpPr>
              <p:nvPr/>
            </p:nvGrpSpPr>
            <p:grpSpPr bwMode="auto">
              <a:xfrm>
                <a:off x="3640" y="308"/>
                <a:ext cx="1145" cy="844"/>
                <a:chOff x="1265" y="814"/>
                <a:chExt cx="2919" cy="2151"/>
              </a:xfrm>
            </p:grpSpPr>
            <p:sp>
              <p:nvSpPr>
                <p:cNvPr id="1158" name="Oval 14"/>
                <p:cNvSpPr>
                  <a:spLocks noChangeArrowheads="1"/>
                </p:cNvSpPr>
                <p:nvPr/>
              </p:nvSpPr>
              <p:spPr bwMode="hidden">
                <a:xfrm>
                  <a:off x="1265" y="814"/>
                  <a:ext cx="2919" cy="2151"/>
                </a:xfrm>
                <a:prstGeom prst="ellipse">
                  <a:avLst/>
                </a:prstGeom>
                <a:gradFill rotWithShape="0">
                  <a:gsLst>
                    <a:gs pos="0">
                      <a:schemeClr val="bg2"/>
                    </a:gs>
                    <a:gs pos="100000">
                      <a:schemeClr val="bg1"/>
                    </a:gs>
                  </a:gsLst>
                  <a:path path="shape">
                    <a:fillToRect l="50000" t="50000" r="50000" b="50000"/>
                  </a:path>
                </a:gradFill>
                <a:ln w="9525">
                  <a:noFill/>
                  <a:round/>
                  <a:headEnd/>
                  <a:tailEnd/>
                </a:ln>
                <a:effectLst/>
              </p:spPr>
              <p:txBody>
                <a:bodyPr wrap="none" anchor="ctr"/>
                <a:lstStyle/>
                <a:p>
                  <a:endParaRPr lang="en-US"/>
                </a:p>
              </p:txBody>
            </p:sp>
            <p:sp>
              <p:nvSpPr>
                <p:cNvPr id="1159" name="Oval 15"/>
                <p:cNvSpPr>
                  <a:spLocks noChangeArrowheads="1"/>
                </p:cNvSpPr>
                <p:nvPr/>
              </p:nvSpPr>
              <p:spPr bwMode="hidden">
                <a:xfrm>
                  <a:off x="2380" y="1601"/>
                  <a:ext cx="579" cy="406"/>
                </a:xfrm>
                <a:prstGeom prst="ellipse">
                  <a:avLst/>
                </a:prstGeom>
                <a:gradFill rotWithShape="0">
                  <a:gsLst>
                    <a:gs pos="0">
                      <a:schemeClr val="accent2"/>
                    </a:gs>
                    <a:gs pos="100000">
                      <a:schemeClr val="bg2"/>
                    </a:gs>
                  </a:gsLst>
                  <a:path path="shape">
                    <a:fillToRect l="50000" t="50000" r="50000" b="50000"/>
                  </a:path>
                </a:gradFill>
                <a:ln w="9525">
                  <a:noFill/>
                  <a:round/>
                  <a:headEnd/>
                  <a:tailEnd/>
                </a:ln>
                <a:effectLst/>
              </p:spPr>
              <p:txBody>
                <a:bodyPr wrap="none" anchor="ctr"/>
                <a:lstStyle/>
                <a:p>
                  <a:endParaRPr lang="en-US"/>
                </a:p>
              </p:txBody>
            </p:sp>
          </p:grpSp>
          <p:grpSp>
            <p:nvGrpSpPr>
              <p:cNvPr id="1037" name="Group 16"/>
              <p:cNvGrpSpPr>
                <a:grpSpLocks/>
              </p:cNvGrpSpPr>
              <p:nvPr/>
            </p:nvGrpSpPr>
            <p:grpSpPr bwMode="auto">
              <a:xfrm>
                <a:off x="3115" y="0"/>
                <a:ext cx="2145" cy="1702"/>
                <a:chOff x="3115" y="0"/>
                <a:chExt cx="2145" cy="1702"/>
              </a:xfrm>
            </p:grpSpPr>
            <p:grpSp>
              <p:nvGrpSpPr>
                <p:cNvPr id="1060" name="Group 17"/>
                <p:cNvGrpSpPr>
                  <a:grpSpLocks/>
                </p:cNvGrpSpPr>
                <p:nvPr/>
              </p:nvGrpSpPr>
              <p:grpSpPr bwMode="auto">
                <a:xfrm>
                  <a:off x="4505" y="589"/>
                  <a:ext cx="493" cy="912"/>
                  <a:chOff x="3471" y="1530"/>
                  <a:chExt cx="1258" cy="2327"/>
                </a:xfrm>
              </p:grpSpPr>
              <p:sp>
                <p:nvSpPr>
                  <p:cNvPr id="1156" name="Freeform 18"/>
                  <p:cNvSpPr>
                    <a:spLocks/>
                  </p:cNvSpPr>
                  <p:nvPr/>
                </p:nvSpPr>
                <p:spPr bwMode="hidden">
                  <a:xfrm rot="2711884">
                    <a:off x="2765" y="2236"/>
                    <a:ext cx="1724" cy="312"/>
                  </a:xfrm>
                  <a:custGeom>
                    <a:avLst/>
                    <a:gdLst>
                      <a:gd name="T0" fmla="*/ 0 w 2736"/>
                      <a:gd name="T1" fmla="*/ 193 h 504"/>
                      <a:gd name="T2" fmla="*/ 343 w 2736"/>
                      <a:gd name="T3" fmla="*/ 64 h 504"/>
                      <a:gd name="T4" fmla="*/ 705 w 2736"/>
                      <a:gd name="T5" fmla="*/ 9 h 504"/>
                      <a:gd name="T6" fmla="*/ 1086 w 2736"/>
                      <a:gd name="T7" fmla="*/ 9 h 504"/>
                      <a:gd name="T8" fmla="*/ 1080 w 2736"/>
                      <a:gd name="T9" fmla="*/ 40 h 504"/>
                      <a:gd name="T10" fmla="*/ 701 w 2736"/>
                      <a:gd name="T11" fmla="*/ 40 h 504"/>
                      <a:gd name="T12" fmla="*/ 260 w 2736"/>
                      <a:gd name="T13" fmla="*/ 112 h 504"/>
                      <a:gd name="T14" fmla="*/ 0 w 2736"/>
                      <a:gd name="T15" fmla="*/ 193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w="9525">
                    <a:noFill/>
                    <a:round/>
                    <a:headEnd/>
                    <a:tailEnd/>
                  </a:ln>
                  <a:effectLst/>
                </p:spPr>
                <p:txBody>
                  <a:bodyPr wrap="none" anchor="ctr"/>
                  <a:lstStyle/>
                  <a:p>
                    <a:endParaRPr lang="en-US"/>
                  </a:p>
                </p:txBody>
              </p:sp>
              <p:sp>
                <p:nvSpPr>
                  <p:cNvPr id="1157" name="Freeform 19"/>
                  <p:cNvSpPr>
                    <a:spLocks/>
                  </p:cNvSpPr>
                  <p:nvPr/>
                </p:nvSpPr>
                <p:spPr bwMode="hidden">
                  <a:xfrm rot="2711884">
                    <a:off x="4021" y="3150"/>
                    <a:ext cx="925" cy="490"/>
                  </a:xfrm>
                  <a:custGeom>
                    <a:avLst/>
                    <a:gdLst>
                      <a:gd name="T0" fmla="*/ 2 w 1769"/>
                      <a:gd name="T1" fmla="*/ 3 h 791"/>
                      <a:gd name="T2" fmla="*/ 133 w 1769"/>
                      <a:gd name="T3" fmla="*/ 22 h 791"/>
                      <a:gd name="T4" fmla="*/ 316 w 1769"/>
                      <a:gd name="T5" fmla="*/ 77 h 791"/>
                      <a:gd name="T6" fmla="*/ 440 w 1769"/>
                      <a:gd name="T7" fmla="*/ 166 h 791"/>
                      <a:gd name="T8" fmla="*/ 480 w 1769"/>
                      <a:gd name="T9" fmla="*/ 234 h 791"/>
                      <a:gd name="T10" fmla="*/ 462 w 1769"/>
                      <a:gd name="T11" fmla="*/ 302 h 791"/>
                      <a:gd name="T12" fmla="*/ 435 w 1769"/>
                      <a:gd name="T13" fmla="*/ 243 h 791"/>
                      <a:gd name="T14" fmla="*/ 380 w 1769"/>
                      <a:gd name="T15" fmla="*/ 174 h 791"/>
                      <a:gd name="T16" fmla="*/ 303 w 1769"/>
                      <a:gd name="T17" fmla="*/ 113 h 791"/>
                      <a:gd name="T18" fmla="*/ 159 w 1769"/>
                      <a:gd name="T19" fmla="*/ 58 h 791"/>
                      <a:gd name="T20" fmla="*/ 0 w 1769"/>
                      <a:gd name="T21" fmla="*/ 29 h 791"/>
                      <a:gd name="T22" fmla="*/ 2 w 1769"/>
                      <a:gd name="T23" fmla="*/ 3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5400000" scaled="1"/>
                  </a:gradFill>
                  <a:ln w="9525" cap="flat" cmpd="sng">
                    <a:noFill/>
                    <a:prstDash val="solid"/>
                    <a:round/>
                    <a:headEnd type="none" w="med" len="med"/>
                    <a:tailEnd type="none" w="med" len="med"/>
                  </a:ln>
                  <a:effectLst/>
                </p:spPr>
                <p:txBody>
                  <a:bodyPr wrap="none" anchor="ctr"/>
                  <a:lstStyle/>
                  <a:p>
                    <a:endParaRPr lang="en-US"/>
                  </a:p>
                </p:txBody>
              </p:sp>
            </p:grpSp>
            <p:grpSp>
              <p:nvGrpSpPr>
                <p:cNvPr id="1061" name="Group 20"/>
                <p:cNvGrpSpPr>
                  <a:grpSpLocks/>
                </p:cNvGrpSpPr>
                <p:nvPr/>
              </p:nvGrpSpPr>
              <p:grpSpPr bwMode="auto">
                <a:xfrm>
                  <a:off x="4267" y="781"/>
                  <a:ext cx="966" cy="522"/>
                  <a:chOff x="2864" y="2019"/>
                  <a:chExt cx="2463" cy="1332"/>
                </a:xfrm>
              </p:grpSpPr>
              <p:sp>
                <p:nvSpPr>
                  <p:cNvPr id="1154" name="Freeform 21"/>
                  <p:cNvSpPr>
                    <a:spLocks/>
                  </p:cNvSpPr>
                  <p:nvPr/>
                </p:nvSpPr>
                <p:spPr bwMode="hidden">
                  <a:xfrm rot="2104081">
                    <a:off x="2864" y="2019"/>
                    <a:ext cx="1814" cy="347"/>
                  </a:xfrm>
                  <a:custGeom>
                    <a:avLst/>
                    <a:gdLst>
                      <a:gd name="T0" fmla="*/ 0 w 2736"/>
                      <a:gd name="T1" fmla="*/ 239 h 504"/>
                      <a:gd name="T2" fmla="*/ 380 w 2736"/>
                      <a:gd name="T3" fmla="*/ 80 h 504"/>
                      <a:gd name="T4" fmla="*/ 781 w 2736"/>
                      <a:gd name="T5" fmla="*/ 12 h 504"/>
                      <a:gd name="T6" fmla="*/ 1203 w 2736"/>
                      <a:gd name="T7" fmla="*/ 12 h 504"/>
                      <a:gd name="T8" fmla="*/ 1195 w 2736"/>
                      <a:gd name="T9" fmla="*/ 49 h 504"/>
                      <a:gd name="T10" fmla="*/ 776 w 2736"/>
                      <a:gd name="T11" fmla="*/ 49 h 504"/>
                      <a:gd name="T12" fmla="*/ 288 w 2736"/>
                      <a:gd name="T13" fmla="*/ 138 h 504"/>
                      <a:gd name="T14" fmla="*/ 0 w 2736"/>
                      <a:gd name="T15" fmla="*/ 239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w="9525" cap="flat" cmpd="sng">
                    <a:noFill/>
                    <a:prstDash val="solid"/>
                    <a:round/>
                    <a:headEnd type="none" w="med" len="med"/>
                    <a:tailEnd type="none" w="med" len="med"/>
                  </a:ln>
                  <a:effectLst/>
                </p:spPr>
                <p:txBody>
                  <a:bodyPr wrap="none" anchor="ctr"/>
                  <a:lstStyle/>
                  <a:p>
                    <a:endParaRPr lang="en-US"/>
                  </a:p>
                </p:txBody>
              </p:sp>
              <p:sp>
                <p:nvSpPr>
                  <p:cNvPr id="1155" name="Freeform 22"/>
                  <p:cNvSpPr>
                    <a:spLocks/>
                  </p:cNvSpPr>
                  <p:nvPr/>
                </p:nvSpPr>
                <p:spPr bwMode="hidden">
                  <a:xfrm rot="2104081">
                    <a:off x="4353" y="2806"/>
                    <a:ext cx="974" cy="545"/>
                  </a:xfrm>
                  <a:custGeom>
                    <a:avLst/>
                    <a:gdLst>
                      <a:gd name="T0" fmla="*/ 2 w 1769"/>
                      <a:gd name="T1" fmla="*/ 4 h 791"/>
                      <a:gd name="T2" fmla="*/ 147 w 1769"/>
                      <a:gd name="T3" fmla="*/ 27 h 791"/>
                      <a:gd name="T4" fmla="*/ 351 w 1769"/>
                      <a:gd name="T5" fmla="*/ 95 h 791"/>
                      <a:gd name="T6" fmla="*/ 488 w 1769"/>
                      <a:gd name="T7" fmla="*/ 205 h 791"/>
                      <a:gd name="T8" fmla="*/ 532 w 1769"/>
                      <a:gd name="T9" fmla="*/ 289 h 791"/>
                      <a:gd name="T10" fmla="*/ 512 w 1769"/>
                      <a:gd name="T11" fmla="*/ 373 h 791"/>
                      <a:gd name="T12" fmla="*/ 482 w 1769"/>
                      <a:gd name="T13" fmla="*/ 300 h 791"/>
                      <a:gd name="T14" fmla="*/ 421 w 1769"/>
                      <a:gd name="T15" fmla="*/ 216 h 791"/>
                      <a:gd name="T16" fmla="*/ 336 w 1769"/>
                      <a:gd name="T17" fmla="*/ 141 h 791"/>
                      <a:gd name="T18" fmla="*/ 176 w 1769"/>
                      <a:gd name="T19" fmla="*/ 72 h 791"/>
                      <a:gd name="T20" fmla="*/ 0 w 1769"/>
                      <a:gd name="T21" fmla="*/ 36 h 791"/>
                      <a:gd name="T22" fmla="*/ 2 w 1769"/>
                      <a:gd name="T23" fmla="*/ 4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0" scaled="1"/>
                  </a:gradFill>
                  <a:ln w="9525">
                    <a:noFill/>
                    <a:round/>
                    <a:headEnd/>
                    <a:tailEnd/>
                  </a:ln>
                  <a:effectLst/>
                </p:spPr>
                <p:txBody>
                  <a:bodyPr wrap="none" anchor="ctr"/>
                  <a:lstStyle/>
                  <a:p>
                    <a:endParaRPr lang="en-US"/>
                  </a:p>
                </p:txBody>
              </p:sp>
            </p:grpSp>
            <p:grpSp>
              <p:nvGrpSpPr>
                <p:cNvPr id="1062" name="Group 23"/>
                <p:cNvGrpSpPr>
                  <a:grpSpLocks/>
                </p:cNvGrpSpPr>
                <p:nvPr/>
              </p:nvGrpSpPr>
              <p:grpSpPr bwMode="auto">
                <a:xfrm>
                  <a:off x="4280" y="707"/>
                  <a:ext cx="971" cy="417"/>
                  <a:chOff x="2897" y="1832"/>
                  <a:chExt cx="2477" cy="1064"/>
                </a:xfrm>
              </p:grpSpPr>
              <p:sp>
                <p:nvSpPr>
                  <p:cNvPr id="1152" name="Freeform 24"/>
                  <p:cNvSpPr>
                    <a:spLocks/>
                  </p:cNvSpPr>
                  <p:nvPr/>
                </p:nvSpPr>
                <p:spPr bwMode="hidden">
                  <a:xfrm rot="1582915">
                    <a:off x="2897" y="1832"/>
                    <a:ext cx="1736" cy="304"/>
                  </a:xfrm>
                  <a:custGeom>
                    <a:avLst/>
                    <a:gdLst>
                      <a:gd name="T0" fmla="*/ 0 w 2736"/>
                      <a:gd name="T1" fmla="*/ 183 h 504"/>
                      <a:gd name="T2" fmla="*/ 348 w 2736"/>
                      <a:gd name="T3" fmla="*/ 61 h 504"/>
                      <a:gd name="T4" fmla="*/ 715 w 2736"/>
                      <a:gd name="T5" fmla="*/ 8 h 504"/>
                      <a:gd name="T6" fmla="*/ 1101 w 2736"/>
                      <a:gd name="T7" fmla="*/ 8 h 504"/>
                      <a:gd name="T8" fmla="*/ 1095 w 2736"/>
                      <a:gd name="T9" fmla="*/ 37 h 504"/>
                      <a:gd name="T10" fmla="*/ 710 w 2736"/>
                      <a:gd name="T11" fmla="*/ 37 h 504"/>
                      <a:gd name="T12" fmla="*/ 263 w 2736"/>
                      <a:gd name="T13" fmla="*/ 106 h 504"/>
                      <a:gd name="T14" fmla="*/ 0 w 2736"/>
                      <a:gd name="T15" fmla="*/ 183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w="9525" cap="flat" cmpd="sng">
                    <a:noFill/>
                    <a:prstDash val="solid"/>
                    <a:round/>
                    <a:headEnd type="none" w="med" len="med"/>
                    <a:tailEnd type="none" w="med" len="med"/>
                  </a:ln>
                  <a:effectLst/>
                </p:spPr>
                <p:txBody>
                  <a:bodyPr wrap="none" anchor="ctr"/>
                  <a:lstStyle/>
                  <a:p>
                    <a:endParaRPr lang="en-US"/>
                  </a:p>
                </p:txBody>
              </p:sp>
              <p:sp>
                <p:nvSpPr>
                  <p:cNvPr id="1153" name="Freeform 25"/>
                  <p:cNvSpPr>
                    <a:spLocks/>
                  </p:cNvSpPr>
                  <p:nvPr/>
                </p:nvSpPr>
                <p:spPr bwMode="hidden">
                  <a:xfrm rot="1582915">
                    <a:off x="4442" y="2420"/>
                    <a:ext cx="932" cy="476"/>
                  </a:xfrm>
                  <a:custGeom>
                    <a:avLst/>
                    <a:gdLst>
                      <a:gd name="T0" fmla="*/ 2 w 1769"/>
                      <a:gd name="T1" fmla="*/ 3 h 791"/>
                      <a:gd name="T2" fmla="*/ 135 w 1769"/>
                      <a:gd name="T3" fmla="*/ 20 h 791"/>
                      <a:gd name="T4" fmla="*/ 321 w 1769"/>
                      <a:gd name="T5" fmla="*/ 72 h 791"/>
                      <a:gd name="T6" fmla="*/ 447 w 1769"/>
                      <a:gd name="T7" fmla="*/ 156 h 791"/>
                      <a:gd name="T8" fmla="*/ 487 w 1769"/>
                      <a:gd name="T9" fmla="*/ 220 h 791"/>
                      <a:gd name="T10" fmla="*/ 469 w 1769"/>
                      <a:gd name="T11" fmla="*/ 285 h 791"/>
                      <a:gd name="T12" fmla="*/ 441 w 1769"/>
                      <a:gd name="T13" fmla="*/ 229 h 791"/>
                      <a:gd name="T14" fmla="*/ 386 w 1769"/>
                      <a:gd name="T15" fmla="*/ 164 h 791"/>
                      <a:gd name="T16" fmla="*/ 308 w 1769"/>
                      <a:gd name="T17" fmla="*/ 107 h 791"/>
                      <a:gd name="T18" fmla="*/ 161 w 1769"/>
                      <a:gd name="T19" fmla="*/ 55 h 791"/>
                      <a:gd name="T20" fmla="*/ 0 w 1769"/>
                      <a:gd name="T21" fmla="*/ 28 h 791"/>
                      <a:gd name="T22" fmla="*/ 2 w 1769"/>
                      <a:gd name="T23" fmla="*/ 3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0" scaled="1"/>
                  </a:gradFill>
                  <a:ln w="9525">
                    <a:noFill/>
                    <a:round/>
                    <a:headEnd/>
                    <a:tailEnd/>
                  </a:ln>
                  <a:effectLst/>
                </p:spPr>
                <p:txBody>
                  <a:bodyPr wrap="none" anchor="ctr"/>
                  <a:lstStyle/>
                  <a:p>
                    <a:endParaRPr lang="en-US"/>
                  </a:p>
                </p:txBody>
              </p:sp>
            </p:grpSp>
            <p:grpSp>
              <p:nvGrpSpPr>
                <p:cNvPr id="1063" name="Group 26"/>
                <p:cNvGrpSpPr>
                  <a:grpSpLocks/>
                </p:cNvGrpSpPr>
                <p:nvPr/>
              </p:nvGrpSpPr>
              <p:grpSpPr bwMode="auto">
                <a:xfrm>
                  <a:off x="4291" y="630"/>
                  <a:ext cx="969" cy="364"/>
                  <a:chOff x="2924" y="1636"/>
                  <a:chExt cx="2472" cy="927"/>
                </a:xfrm>
              </p:grpSpPr>
              <p:sp>
                <p:nvSpPr>
                  <p:cNvPr id="1150" name="Freeform 27"/>
                  <p:cNvSpPr>
                    <a:spLocks/>
                  </p:cNvSpPr>
                  <p:nvPr/>
                </p:nvSpPr>
                <p:spPr bwMode="hidden">
                  <a:xfrm rot="1080363">
                    <a:off x="2924" y="1636"/>
                    <a:ext cx="1677" cy="335"/>
                  </a:xfrm>
                  <a:custGeom>
                    <a:avLst/>
                    <a:gdLst>
                      <a:gd name="T0" fmla="*/ 0 w 2736"/>
                      <a:gd name="T1" fmla="*/ 223 h 504"/>
                      <a:gd name="T2" fmla="*/ 325 w 2736"/>
                      <a:gd name="T3" fmla="*/ 74 h 504"/>
                      <a:gd name="T4" fmla="*/ 667 w 2736"/>
                      <a:gd name="T5" fmla="*/ 11 h 504"/>
                      <a:gd name="T6" fmla="*/ 1028 w 2736"/>
                      <a:gd name="T7" fmla="*/ 11 h 504"/>
                      <a:gd name="T8" fmla="*/ 1022 w 2736"/>
                      <a:gd name="T9" fmla="*/ 45 h 504"/>
                      <a:gd name="T10" fmla="*/ 663 w 2736"/>
                      <a:gd name="T11" fmla="*/ 45 h 504"/>
                      <a:gd name="T12" fmla="*/ 246 w 2736"/>
                      <a:gd name="T13" fmla="*/ 129 h 504"/>
                      <a:gd name="T14" fmla="*/ 0 w 2736"/>
                      <a:gd name="T15" fmla="*/ 223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w="9525" cap="flat" cmpd="sng">
                    <a:noFill/>
                    <a:prstDash val="solid"/>
                    <a:round/>
                    <a:headEnd type="none" w="med" len="med"/>
                    <a:tailEnd type="none" w="med" len="med"/>
                  </a:ln>
                  <a:effectLst/>
                </p:spPr>
                <p:txBody>
                  <a:bodyPr wrap="none" anchor="ctr"/>
                  <a:lstStyle/>
                  <a:p>
                    <a:endParaRPr lang="en-US"/>
                  </a:p>
                </p:txBody>
              </p:sp>
              <p:sp>
                <p:nvSpPr>
                  <p:cNvPr id="1151" name="Freeform 28"/>
                  <p:cNvSpPr>
                    <a:spLocks/>
                  </p:cNvSpPr>
                  <p:nvPr/>
                </p:nvSpPr>
                <p:spPr bwMode="hidden">
                  <a:xfrm rot="1080363">
                    <a:off x="4495" y="2037"/>
                    <a:ext cx="901" cy="526"/>
                  </a:xfrm>
                  <a:custGeom>
                    <a:avLst/>
                    <a:gdLst>
                      <a:gd name="T0" fmla="*/ 2 w 1769"/>
                      <a:gd name="T1" fmla="*/ 3 h 791"/>
                      <a:gd name="T2" fmla="*/ 126 w 1769"/>
                      <a:gd name="T3" fmla="*/ 25 h 791"/>
                      <a:gd name="T4" fmla="*/ 300 w 1769"/>
                      <a:gd name="T5" fmla="*/ 88 h 791"/>
                      <a:gd name="T6" fmla="*/ 418 w 1769"/>
                      <a:gd name="T7" fmla="*/ 191 h 791"/>
                      <a:gd name="T8" fmla="*/ 455 w 1769"/>
                      <a:gd name="T9" fmla="*/ 269 h 791"/>
                      <a:gd name="T10" fmla="*/ 438 w 1769"/>
                      <a:gd name="T11" fmla="*/ 348 h 791"/>
                      <a:gd name="T12" fmla="*/ 412 w 1769"/>
                      <a:gd name="T13" fmla="*/ 279 h 791"/>
                      <a:gd name="T14" fmla="*/ 360 w 1769"/>
                      <a:gd name="T15" fmla="*/ 201 h 791"/>
                      <a:gd name="T16" fmla="*/ 288 w 1769"/>
                      <a:gd name="T17" fmla="*/ 131 h 791"/>
                      <a:gd name="T18" fmla="*/ 151 w 1769"/>
                      <a:gd name="T19" fmla="*/ 67 h 791"/>
                      <a:gd name="T20" fmla="*/ 0 w 1769"/>
                      <a:gd name="T21" fmla="*/ 34 h 791"/>
                      <a:gd name="T22" fmla="*/ 2 w 1769"/>
                      <a:gd name="T23" fmla="*/ 3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0" scaled="1"/>
                  </a:gradFill>
                  <a:ln w="9525">
                    <a:noFill/>
                    <a:round/>
                    <a:headEnd/>
                    <a:tailEnd/>
                  </a:ln>
                  <a:effectLst/>
                </p:spPr>
                <p:txBody>
                  <a:bodyPr wrap="none" anchor="ctr"/>
                  <a:lstStyle/>
                  <a:p>
                    <a:endParaRPr lang="en-US"/>
                  </a:p>
                </p:txBody>
              </p:sp>
            </p:grpSp>
            <p:grpSp>
              <p:nvGrpSpPr>
                <p:cNvPr id="1064" name="Group 29"/>
                <p:cNvGrpSpPr>
                  <a:grpSpLocks/>
                </p:cNvGrpSpPr>
                <p:nvPr/>
              </p:nvGrpSpPr>
              <p:grpSpPr bwMode="auto">
                <a:xfrm>
                  <a:off x="4304" y="543"/>
                  <a:ext cx="918" cy="258"/>
                  <a:chOff x="2958" y="1414"/>
                  <a:chExt cx="2342" cy="657"/>
                </a:xfrm>
              </p:grpSpPr>
              <p:sp>
                <p:nvSpPr>
                  <p:cNvPr id="1148" name="Freeform 30"/>
                  <p:cNvSpPr>
                    <a:spLocks/>
                  </p:cNvSpPr>
                  <p:nvPr/>
                </p:nvSpPr>
                <p:spPr bwMode="hidden">
                  <a:xfrm rot="463793">
                    <a:off x="2958" y="1414"/>
                    <a:ext cx="1545" cy="312"/>
                  </a:xfrm>
                  <a:custGeom>
                    <a:avLst/>
                    <a:gdLst>
                      <a:gd name="T0" fmla="*/ 0 w 2736"/>
                      <a:gd name="T1" fmla="*/ 193 h 504"/>
                      <a:gd name="T2" fmla="*/ 276 w 2736"/>
                      <a:gd name="T3" fmla="*/ 64 h 504"/>
                      <a:gd name="T4" fmla="*/ 566 w 2736"/>
                      <a:gd name="T5" fmla="*/ 9 h 504"/>
                      <a:gd name="T6" fmla="*/ 872 w 2736"/>
                      <a:gd name="T7" fmla="*/ 9 h 504"/>
                      <a:gd name="T8" fmla="*/ 867 w 2736"/>
                      <a:gd name="T9" fmla="*/ 40 h 504"/>
                      <a:gd name="T10" fmla="*/ 562 w 2736"/>
                      <a:gd name="T11" fmla="*/ 40 h 504"/>
                      <a:gd name="T12" fmla="*/ 208 w 2736"/>
                      <a:gd name="T13" fmla="*/ 112 h 504"/>
                      <a:gd name="T14" fmla="*/ 0 w 2736"/>
                      <a:gd name="T15" fmla="*/ 193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w="9525" cap="flat" cmpd="sng">
                    <a:noFill/>
                    <a:prstDash val="solid"/>
                    <a:round/>
                    <a:headEnd type="none" w="med" len="med"/>
                    <a:tailEnd type="none" w="med" len="med"/>
                  </a:ln>
                  <a:effectLst/>
                </p:spPr>
                <p:txBody>
                  <a:bodyPr wrap="none" anchor="ctr"/>
                  <a:lstStyle/>
                  <a:p>
                    <a:endParaRPr lang="en-US"/>
                  </a:p>
                </p:txBody>
              </p:sp>
              <p:sp>
                <p:nvSpPr>
                  <p:cNvPr id="1149" name="Freeform 31"/>
                  <p:cNvSpPr>
                    <a:spLocks/>
                  </p:cNvSpPr>
                  <p:nvPr/>
                </p:nvSpPr>
                <p:spPr bwMode="hidden">
                  <a:xfrm rot="463793">
                    <a:off x="4470" y="1582"/>
                    <a:ext cx="830" cy="489"/>
                  </a:xfrm>
                  <a:custGeom>
                    <a:avLst/>
                    <a:gdLst>
                      <a:gd name="T0" fmla="*/ 1 w 1769"/>
                      <a:gd name="T1" fmla="*/ 3 h 791"/>
                      <a:gd name="T2" fmla="*/ 107 w 1769"/>
                      <a:gd name="T3" fmla="*/ 22 h 791"/>
                      <a:gd name="T4" fmla="*/ 255 w 1769"/>
                      <a:gd name="T5" fmla="*/ 77 h 791"/>
                      <a:gd name="T6" fmla="*/ 355 w 1769"/>
                      <a:gd name="T7" fmla="*/ 165 h 791"/>
                      <a:gd name="T8" fmla="*/ 387 w 1769"/>
                      <a:gd name="T9" fmla="*/ 232 h 791"/>
                      <a:gd name="T10" fmla="*/ 372 w 1769"/>
                      <a:gd name="T11" fmla="*/ 301 h 791"/>
                      <a:gd name="T12" fmla="*/ 350 w 1769"/>
                      <a:gd name="T13" fmla="*/ 242 h 791"/>
                      <a:gd name="T14" fmla="*/ 306 w 1769"/>
                      <a:gd name="T15" fmla="*/ 174 h 791"/>
                      <a:gd name="T16" fmla="*/ 244 w 1769"/>
                      <a:gd name="T17" fmla="*/ 113 h 791"/>
                      <a:gd name="T18" fmla="*/ 128 w 1769"/>
                      <a:gd name="T19" fmla="*/ 58 h 791"/>
                      <a:gd name="T20" fmla="*/ 0 w 1769"/>
                      <a:gd name="T21" fmla="*/ 29 h 791"/>
                      <a:gd name="T22" fmla="*/ 1 w 1769"/>
                      <a:gd name="T23" fmla="*/ 3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0" scaled="1"/>
                  </a:gradFill>
                  <a:ln w="9525">
                    <a:noFill/>
                    <a:round/>
                    <a:headEnd/>
                    <a:tailEnd/>
                  </a:ln>
                  <a:effectLst/>
                </p:spPr>
                <p:txBody>
                  <a:bodyPr wrap="none" anchor="ctr"/>
                  <a:lstStyle/>
                  <a:p>
                    <a:endParaRPr lang="en-US"/>
                  </a:p>
                </p:txBody>
              </p:sp>
            </p:grpSp>
            <p:grpSp>
              <p:nvGrpSpPr>
                <p:cNvPr id="1065" name="Group 32"/>
                <p:cNvGrpSpPr>
                  <a:grpSpLocks/>
                </p:cNvGrpSpPr>
                <p:nvPr/>
              </p:nvGrpSpPr>
              <p:grpSpPr bwMode="auto">
                <a:xfrm>
                  <a:off x="4314" y="487"/>
                  <a:ext cx="843" cy="134"/>
                  <a:chOff x="2983" y="1269"/>
                  <a:chExt cx="2150" cy="343"/>
                </a:xfrm>
              </p:grpSpPr>
              <p:sp>
                <p:nvSpPr>
                  <p:cNvPr id="1146" name="Freeform 33"/>
                  <p:cNvSpPr>
                    <a:spLocks/>
                  </p:cNvSpPr>
                  <p:nvPr/>
                </p:nvSpPr>
                <p:spPr bwMode="hidden">
                  <a:xfrm rot="-84182">
                    <a:off x="2983" y="1289"/>
                    <a:ext cx="1404" cy="219"/>
                  </a:xfrm>
                  <a:custGeom>
                    <a:avLst/>
                    <a:gdLst>
                      <a:gd name="T0" fmla="*/ 0 w 2736"/>
                      <a:gd name="T1" fmla="*/ 95 h 504"/>
                      <a:gd name="T2" fmla="*/ 227 w 2736"/>
                      <a:gd name="T3" fmla="*/ 32 h 504"/>
                      <a:gd name="T4" fmla="*/ 467 w 2736"/>
                      <a:gd name="T5" fmla="*/ 4 h 504"/>
                      <a:gd name="T6" fmla="*/ 720 w 2736"/>
                      <a:gd name="T7" fmla="*/ 4 h 504"/>
                      <a:gd name="T8" fmla="*/ 716 w 2736"/>
                      <a:gd name="T9" fmla="*/ 20 h 504"/>
                      <a:gd name="T10" fmla="*/ 464 w 2736"/>
                      <a:gd name="T11" fmla="*/ 20 h 504"/>
                      <a:gd name="T12" fmla="*/ 172 w 2736"/>
                      <a:gd name="T13" fmla="*/ 55 h 504"/>
                      <a:gd name="T14" fmla="*/ 0 w 2736"/>
                      <a:gd name="T15" fmla="*/ 95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w="9525" cap="flat" cmpd="sng">
                    <a:noFill/>
                    <a:prstDash val="solid"/>
                    <a:round/>
                    <a:headEnd type="none" w="med" len="med"/>
                    <a:tailEnd type="none" w="med" len="med"/>
                  </a:ln>
                  <a:effectLst/>
                </p:spPr>
                <p:txBody>
                  <a:bodyPr wrap="none" anchor="ctr"/>
                  <a:lstStyle/>
                  <a:p>
                    <a:endParaRPr lang="en-US"/>
                  </a:p>
                </p:txBody>
              </p:sp>
              <p:sp>
                <p:nvSpPr>
                  <p:cNvPr id="1147" name="Freeform 34"/>
                  <p:cNvSpPr>
                    <a:spLocks/>
                  </p:cNvSpPr>
                  <p:nvPr/>
                </p:nvSpPr>
                <p:spPr bwMode="hidden">
                  <a:xfrm rot="-84182">
                    <a:off x="4379" y="1269"/>
                    <a:ext cx="754" cy="343"/>
                  </a:xfrm>
                  <a:custGeom>
                    <a:avLst/>
                    <a:gdLst>
                      <a:gd name="T0" fmla="*/ 1 w 1769"/>
                      <a:gd name="T1" fmla="*/ 1 h 791"/>
                      <a:gd name="T2" fmla="*/ 88 w 1769"/>
                      <a:gd name="T3" fmla="*/ 10 h 791"/>
                      <a:gd name="T4" fmla="*/ 210 w 1769"/>
                      <a:gd name="T5" fmla="*/ 38 h 791"/>
                      <a:gd name="T6" fmla="*/ 293 w 1769"/>
                      <a:gd name="T7" fmla="*/ 81 h 791"/>
                      <a:gd name="T8" fmla="*/ 319 w 1769"/>
                      <a:gd name="T9" fmla="*/ 114 h 791"/>
                      <a:gd name="T10" fmla="*/ 307 w 1769"/>
                      <a:gd name="T11" fmla="*/ 148 h 791"/>
                      <a:gd name="T12" fmla="*/ 289 w 1769"/>
                      <a:gd name="T13" fmla="*/ 119 h 791"/>
                      <a:gd name="T14" fmla="*/ 252 w 1769"/>
                      <a:gd name="T15" fmla="*/ 85 h 791"/>
                      <a:gd name="T16" fmla="*/ 202 w 1769"/>
                      <a:gd name="T17" fmla="*/ 56 h 791"/>
                      <a:gd name="T18" fmla="*/ 106 w 1769"/>
                      <a:gd name="T19" fmla="*/ 29 h 791"/>
                      <a:gd name="T20" fmla="*/ 0 w 1769"/>
                      <a:gd name="T21" fmla="*/ 14 h 791"/>
                      <a:gd name="T22" fmla="*/ 1 w 1769"/>
                      <a:gd name="T23" fmla="*/ 1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0" scaled="1"/>
                  </a:gradFill>
                  <a:ln w="9525">
                    <a:noFill/>
                    <a:round/>
                    <a:headEnd/>
                    <a:tailEnd/>
                  </a:ln>
                  <a:effectLst/>
                </p:spPr>
                <p:txBody>
                  <a:bodyPr wrap="none" anchor="ctr"/>
                  <a:lstStyle/>
                  <a:p>
                    <a:endParaRPr lang="en-US"/>
                  </a:p>
                </p:txBody>
              </p:sp>
            </p:grpSp>
            <p:grpSp>
              <p:nvGrpSpPr>
                <p:cNvPr id="1066" name="Group 35"/>
                <p:cNvGrpSpPr>
                  <a:grpSpLocks/>
                </p:cNvGrpSpPr>
                <p:nvPr/>
              </p:nvGrpSpPr>
              <p:grpSpPr bwMode="auto">
                <a:xfrm>
                  <a:off x="4296" y="349"/>
                  <a:ext cx="737" cy="167"/>
                  <a:chOff x="2938" y="917"/>
                  <a:chExt cx="1879" cy="427"/>
                </a:xfrm>
              </p:grpSpPr>
              <p:sp>
                <p:nvSpPr>
                  <p:cNvPr id="1144" name="Freeform 36"/>
                  <p:cNvSpPr>
                    <a:spLocks/>
                  </p:cNvSpPr>
                  <p:nvPr/>
                </p:nvSpPr>
                <p:spPr bwMode="hidden">
                  <a:xfrm rot="-802576">
                    <a:off x="2938" y="1129"/>
                    <a:ext cx="1233" cy="215"/>
                  </a:xfrm>
                  <a:custGeom>
                    <a:avLst/>
                    <a:gdLst>
                      <a:gd name="T0" fmla="*/ 0 w 2736"/>
                      <a:gd name="T1" fmla="*/ 92 h 504"/>
                      <a:gd name="T2" fmla="*/ 175 w 2736"/>
                      <a:gd name="T3" fmla="*/ 31 h 504"/>
                      <a:gd name="T4" fmla="*/ 361 w 2736"/>
                      <a:gd name="T5" fmla="*/ 4 h 504"/>
                      <a:gd name="T6" fmla="*/ 556 w 2736"/>
                      <a:gd name="T7" fmla="*/ 4 h 504"/>
                      <a:gd name="T8" fmla="*/ 553 w 2736"/>
                      <a:gd name="T9" fmla="*/ 19 h 504"/>
                      <a:gd name="T10" fmla="*/ 358 w 2736"/>
                      <a:gd name="T11" fmla="*/ 19 h 504"/>
                      <a:gd name="T12" fmla="*/ 133 w 2736"/>
                      <a:gd name="T13" fmla="*/ 53 h 504"/>
                      <a:gd name="T14" fmla="*/ 0 w 2736"/>
                      <a:gd name="T15" fmla="*/ 92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w="9525" cap="flat" cmpd="sng">
                    <a:noFill/>
                    <a:prstDash val="solid"/>
                    <a:round/>
                    <a:headEnd type="none" w="med" len="med"/>
                    <a:tailEnd type="none" w="med" len="med"/>
                  </a:ln>
                  <a:effectLst/>
                </p:spPr>
                <p:txBody>
                  <a:bodyPr wrap="none" anchor="ctr"/>
                  <a:lstStyle/>
                  <a:p>
                    <a:endParaRPr lang="en-US"/>
                  </a:p>
                </p:txBody>
              </p:sp>
              <p:sp>
                <p:nvSpPr>
                  <p:cNvPr id="1145" name="Freeform 37"/>
                  <p:cNvSpPr>
                    <a:spLocks/>
                  </p:cNvSpPr>
                  <p:nvPr/>
                </p:nvSpPr>
                <p:spPr bwMode="hidden">
                  <a:xfrm rot="-802576">
                    <a:off x="4155" y="917"/>
                    <a:ext cx="662" cy="338"/>
                  </a:xfrm>
                  <a:custGeom>
                    <a:avLst/>
                    <a:gdLst>
                      <a:gd name="T0" fmla="*/ 1 w 1769"/>
                      <a:gd name="T1" fmla="*/ 1 h 791"/>
                      <a:gd name="T2" fmla="*/ 68 w 1769"/>
                      <a:gd name="T3" fmla="*/ 10 h 791"/>
                      <a:gd name="T4" fmla="*/ 162 w 1769"/>
                      <a:gd name="T5" fmla="*/ 36 h 791"/>
                      <a:gd name="T6" fmla="*/ 226 w 1769"/>
                      <a:gd name="T7" fmla="*/ 79 h 791"/>
                      <a:gd name="T8" fmla="*/ 246 w 1769"/>
                      <a:gd name="T9" fmla="*/ 111 h 791"/>
                      <a:gd name="T10" fmla="*/ 237 w 1769"/>
                      <a:gd name="T11" fmla="*/ 144 h 791"/>
                      <a:gd name="T12" fmla="*/ 223 w 1769"/>
                      <a:gd name="T13" fmla="*/ 115 h 791"/>
                      <a:gd name="T14" fmla="*/ 195 w 1769"/>
                      <a:gd name="T15" fmla="*/ 83 h 791"/>
                      <a:gd name="T16" fmla="*/ 155 w 1769"/>
                      <a:gd name="T17" fmla="*/ 54 h 791"/>
                      <a:gd name="T18" fmla="*/ 81 w 1769"/>
                      <a:gd name="T19" fmla="*/ 28 h 791"/>
                      <a:gd name="T20" fmla="*/ 0 w 1769"/>
                      <a:gd name="T21" fmla="*/ 14 h 791"/>
                      <a:gd name="T22" fmla="*/ 1 w 1769"/>
                      <a:gd name="T23" fmla="*/ 1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0" scaled="1"/>
                  </a:gradFill>
                  <a:ln w="9525">
                    <a:noFill/>
                    <a:round/>
                    <a:headEnd/>
                    <a:tailEnd/>
                  </a:ln>
                  <a:effectLst/>
                </p:spPr>
                <p:txBody>
                  <a:bodyPr wrap="none" anchor="ctr"/>
                  <a:lstStyle/>
                  <a:p>
                    <a:endParaRPr lang="en-US"/>
                  </a:p>
                </p:txBody>
              </p:sp>
            </p:grpSp>
            <p:grpSp>
              <p:nvGrpSpPr>
                <p:cNvPr id="1067" name="Group 38"/>
                <p:cNvGrpSpPr>
                  <a:grpSpLocks/>
                </p:cNvGrpSpPr>
                <p:nvPr/>
              </p:nvGrpSpPr>
              <p:grpSpPr bwMode="auto">
                <a:xfrm>
                  <a:off x="3394" y="637"/>
                  <a:ext cx="493" cy="912"/>
                  <a:chOff x="637" y="1653"/>
                  <a:chExt cx="1257" cy="2326"/>
                </a:xfrm>
              </p:grpSpPr>
              <p:sp>
                <p:nvSpPr>
                  <p:cNvPr id="1142" name="Freeform 39"/>
                  <p:cNvSpPr>
                    <a:spLocks/>
                  </p:cNvSpPr>
                  <p:nvPr/>
                </p:nvSpPr>
                <p:spPr bwMode="hidden">
                  <a:xfrm rot="18888116" flipH="1">
                    <a:off x="876" y="2359"/>
                    <a:ext cx="1724" cy="312"/>
                  </a:xfrm>
                  <a:custGeom>
                    <a:avLst/>
                    <a:gdLst>
                      <a:gd name="T0" fmla="*/ 0 w 2736"/>
                      <a:gd name="T1" fmla="*/ 193 h 504"/>
                      <a:gd name="T2" fmla="*/ 343 w 2736"/>
                      <a:gd name="T3" fmla="*/ 64 h 504"/>
                      <a:gd name="T4" fmla="*/ 705 w 2736"/>
                      <a:gd name="T5" fmla="*/ 9 h 504"/>
                      <a:gd name="T6" fmla="*/ 1086 w 2736"/>
                      <a:gd name="T7" fmla="*/ 9 h 504"/>
                      <a:gd name="T8" fmla="*/ 1080 w 2736"/>
                      <a:gd name="T9" fmla="*/ 40 h 504"/>
                      <a:gd name="T10" fmla="*/ 701 w 2736"/>
                      <a:gd name="T11" fmla="*/ 40 h 504"/>
                      <a:gd name="T12" fmla="*/ 260 w 2736"/>
                      <a:gd name="T13" fmla="*/ 112 h 504"/>
                      <a:gd name="T14" fmla="*/ 0 w 2736"/>
                      <a:gd name="T15" fmla="*/ 193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w="9525" cap="flat" cmpd="sng">
                    <a:noFill/>
                    <a:prstDash val="solid"/>
                    <a:round/>
                    <a:headEnd type="none" w="med" len="med"/>
                    <a:tailEnd type="none" w="med" len="med"/>
                  </a:ln>
                  <a:effectLst/>
                </p:spPr>
                <p:txBody>
                  <a:bodyPr wrap="none" anchor="ctr"/>
                  <a:lstStyle/>
                  <a:p>
                    <a:endParaRPr lang="en-US"/>
                  </a:p>
                </p:txBody>
              </p:sp>
              <p:sp>
                <p:nvSpPr>
                  <p:cNvPr id="1143" name="Freeform 40"/>
                  <p:cNvSpPr>
                    <a:spLocks/>
                  </p:cNvSpPr>
                  <p:nvPr/>
                </p:nvSpPr>
                <p:spPr bwMode="hidden">
                  <a:xfrm rot="18888116" flipH="1">
                    <a:off x="419" y="3272"/>
                    <a:ext cx="925" cy="490"/>
                  </a:xfrm>
                  <a:custGeom>
                    <a:avLst/>
                    <a:gdLst>
                      <a:gd name="T0" fmla="*/ 2 w 1769"/>
                      <a:gd name="T1" fmla="*/ 3 h 791"/>
                      <a:gd name="T2" fmla="*/ 133 w 1769"/>
                      <a:gd name="T3" fmla="*/ 22 h 791"/>
                      <a:gd name="T4" fmla="*/ 316 w 1769"/>
                      <a:gd name="T5" fmla="*/ 77 h 791"/>
                      <a:gd name="T6" fmla="*/ 440 w 1769"/>
                      <a:gd name="T7" fmla="*/ 166 h 791"/>
                      <a:gd name="T8" fmla="*/ 480 w 1769"/>
                      <a:gd name="T9" fmla="*/ 234 h 791"/>
                      <a:gd name="T10" fmla="*/ 462 w 1769"/>
                      <a:gd name="T11" fmla="*/ 302 h 791"/>
                      <a:gd name="T12" fmla="*/ 435 w 1769"/>
                      <a:gd name="T13" fmla="*/ 243 h 791"/>
                      <a:gd name="T14" fmla="*/ 380 w 1769"/>
                      <a:gd name="T15" fmla="*/ 174 h 791"/>
                      <a:gd name="T16" fmla="*/ 303 w 1769"/>
                      <a:gd name="T17" fmla="*/ 113 h 791"/>
                      <a:gd name="T18" fmla="*/ 159 w 1769"/>
                      <a:gd name="T19" fmla="*/ 58 h 791"/>
                      <a:gd name="T20" fmla="*/ 0 w 1769"/>
                      <a:gd name="T21" fmla="*/ 29 h 791"/>
                      <a:gd name="T22" fmla="*/ 2 w 1769"/>
                      <a:gd name="T23" fmla="*/ 3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5400000" scaled="1"/>
                  </a:gradFill>
                  <a:ln w="9525" cap="flat" cmpd="sng">
                    <a:noFill/>
                    <a:prstDash val="solid"/>
                    <a:round/>
                    <a:headEnd type="none" w="med" len="med"/>
                    <a:tailEnd type="none" w="med" len="med"/>
                  </a:ln>
                  <a:effectLst/>
                </p:spPr>
                <p:txBody>
                  <a:bodyPr wrap="none" anchor="ctr"/>
                  <a:lstStyle/>
                  <a:p>
                    <a:endParaRPr lang="en-US"/>
                  </a:p>
                </p:txBody>
              </p:sp>
            </p:grpSp>
            <p:grpSp>
              <p:nvGrpSpPr>
                <p:cNvPr id="1068" name="Group 41"/>
                <p:cNvGrpSpPr>
                  <a:grpSpLocks/>
                </p:cNvGrpSpPr>
                <p:nvPr/>
              </p:nvGrpSpPr>
              <p:grpSpPr bwMode="auto">
                <a:xfrm>
                  <a:off x="3142" y="850"/>
                  <a:ext cx="966" cy="522"/>
                  <a:chOff x="-5" y="2196"/>
                  <a:chExt cx="2463" cy="1332"/>
                </a:xfrm>
              </p:grpSpPr>
              <p:sp>
                <p:nvSpPr>
                  <p:cNvPr id="1140" name="Freeform 42"/>
                  <p:cNvSpPr>
                    <a:spLocks/>
                  </p:cNvSpPr>
                  <p:nvPr/>
                </p:nvSpPr>
                <p:spPr bwMode="hidden">
                  <a:xfrm rot="19495919" flipH="1">
                    <a:off x="644" y="2196"/>
                    <a:ext cx="1814" cy="347"/>
                  </a:xfrm>
                  <a:custGeom>
                    <a:avLst/>
                    <a:gdLst>
                      <a:gd name="T0" fmla="*/ 0 w 2736"/>
                      <a:gd name="T1" fmla="*/ 239 h 504"/>
                      <a:gd name="T2" fmla="*/ 380 w 2736"/>
                      <a:gd name="T3" fmla="*/ 80 h 504"/>
                      <a:gd name="T4" fmla="*/ 781 w 2736"/>
                      <a:gd name="T5" fmla="*/ 12 h 504"/>
                      <a:gd name="T6" fmla="*/ 1203 w 2736"/>
                      <a:gd name="T7" fmla="*/ 12 h 504"/>
                      <a:gd name="T8" fmla="*/ 1195 w 2736"/>
                      <a:gd name="T9" fmla="*/ 49 h 504"/>
                      <a:gd name="T10" fmla="*/ 776 w 2736"/>
                      <a:gd name="T11" fmla="*/ 49 h 504"/>
                      <a:gd name="T12" fmla="*/ 288 w 2736"/>
                      <a:gd name="T13" fmla="*/ 138 h 504"/>
                      <a:gd name="T14" fmla="*/ 0 w 2736"/>
                      <a:gd name="T15" fmla="*/ 239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w="9525" cap="flat" cmpd="sng">
                    <a:noFill/>
                    <a:prstDash val="solid"/>
                    <a:round/>
                    <a:headEnd type="none" w="med" len="med"/>
                    <a:tailEnd type="none" w="med" len="med"/>
                  </a:ln>
                  <a:effectLst/>
                </p:spPr>
                <p:txBody>
                  <a:bodyPr wrap="none" anchor="ctr"/>
                  <a:lstStyle/>
                  <a:p>
                    <a:endParaRPr lang="en-US"/>
                  </a:p>
                </p:txBody>
              </p:sp>
              <p:sp>
                <p:nvSpPr>
                  <p:cNvPr id="1141" name="Freeform 43"/>
                  <p:cNvSpPr>
                    <a:spLocks/>
                  </p:cNvSpPr>
                  <p:nvPr/>
                </p:nvSpPr>
                <p:spPr bwMode="hidden">
                  <a:xfrm rot="19495919" flipH="1">
                    <a:off x="-5" y="2983"/>
                    <a:ext cx="974" cy="545"/>
                  </a:xfrm>
                  <a:custGeom>
                    <a:avLst/>
                    <a:gdLst>
                      <a:gd name="T0" fmla="*/ 2 w 1769"/>
                      <a:gd name="T1" fmla="*/ 4 h 791"/>
                      <a:gd name="T2" fmla="*/ 147 w 1769"/>
                      <a:gd name="T3" fmla="*/ 27 h 791"/>
                      <a:gd name="T4" fmla="*/ 351 w 1769"/>
                      <a:gd name="T5" fmla="*/ 95 h 791"/>
                      <a:gd name="T6" fmla="*/ 488 w 1769"/>
                      <a:gd name="T7" fmla="*/ 205 h 791"/>
                      <a:gd name="T8" fmla="*/ 532 w 1769"/>
                      <a:gd name="T9" fmla="*/ 289 h 791"/>
                      <a:gd name="T10" fmla="*/ 512 w 1769"/>
                      <a:gd name="T11" fmla="*/ 373 h 791"/>
                      <a:gd name="T12" fmla="*/ 482 w 1769"/>
                      <a:gd name="T13" fmla="*/ 300 h 791"/>
                      <a:gd name="T14" fmla="*/ 421 w 1769"/>
                      <a:gd name="T15" fmla="*/ 216 h 791"/>
                      <a:gd name="T16" fmla="*/ 336 w 1769"/>
                      <a:gd name="T17" fmla="*/ 141 h 791"/>
                      <a:gd name="T18" fmla="*/ 176 w 1769"/>
                      <a:gd name="T19" fmla="*/ 72 h 791"/>
                      <a:gd name="T20" fmla="*/ 0 w 1769"/>
                      <a:gd name="T21" fmla="*/ 36 h 791"/>
                      <a:gd name="T22" fmla="*/ 2 w 1769"/>
                      <a:gd name="T23" fmla="*/ 4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5400000" scaled="1"/>
                  </a:gradFill>
                  <a:ln w="9525" cap="flat" cmpd="sng">
                    <a:noFill/>
                    <a:prstDash val="solid"/>
                    <a:round/>
                    <a:headEnd type="none" w="med" len="med"/>
                    <a:tailEnd type="none" w="med" len="med"/>
                  </a:ln>
                  <a:effectLst/>
                </p:spPr>
                <p:txBody>
                  <a:bodyPr wrap="none" anchor="ctr"/>
                  <a:lstStyle/>
                  <a:p>
                    <a:endParaRPr lang="en-US"/>
                  </a:p>
                </p:txBody>
              </p:sp>
            </p:grpSp>
            <p:grpSp>
              <p:nvGrpSpPr>
                <p:cNvPr id="1069" name="Group 44"/>
                <p:cNvGrpSpPr>
                  <a:grpSpLocks/>
                </p:cNvGrpSpPr>
                <p:nvPr/>
              </p:nvGrpSpPr>
              <p:grpSpPr bwMode="auto">
                <a:xfrm>
                  <a:off x="3124" y="777"/>
                  <a:ext cx="971" cy="417"/>
                  <a:chOff x="-52" y="2009"/>
                  <a:chExt cx="2477" cy="1064"/>
                </a:xfrm>
              </p:grpSpPr>
              <p:sp>
                <p:nvSpPr>
                  <p:cNvPr id="1138" name="Freeform 45"/>
                  <p:cNvSpPr>
                    <a:spLocks/>
                  </p:cNvSpPr>
                  <p:nvPr/>
                </p:nvSpPr>
                <p:spPr bwMode="hidden">
                  <a:xfrm rot="20017085" flipH="1">
                    <a:off x="689" y="2009"/>
                    <a:ext cx="1736" cy="304"/>
                  </a:xfrm>
                  <a:custGeom>
                    <a:avLst/>
                    <a:gdLst>
                      <a:gd name="T0" fmla="*/ 0 w 2736"/>
                      <a:gd name="T1" fmla="*/ 183 h 504"/>
                      <a:gd name="T2" fmla="*/ 348 w 2736"/>
                      <a:gd name="T3" fmla="*/ 61 h 504"/>
                      <a:gd name="T4" fmla="*/ 715 w 2736"/>
                      <a:gd name="T5" fmla="*/ 8 h 504"/>
                      <a:gd name="T6" fmla="*/ 1101 w 2736"/>
                      <a:gd name="T7" fmla="*/ 8 h 504"/>
                      <a:gd name="T8" fmla="*/ 1095 w 2736"/>
                      <a:gd name="T9" fmla="*/ 37 h 504"/>
                      <a:gd name="T10" fmla="*/ 710 w 2736"/>
                      <a:gd name="T11" fmla="*/ 37 h 504"/>
                      <a:gd name="T12" fmla="*/ 263 w 2736"/>
                      <a:gd name="T13" fmla="*/ 106 h 504"/>
                      <a:gd name="T14" fmla="*/ 0 w 2736"/>
                      <a:gd name="T15" fmla="*/ 183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w="9525" cap="flat" cmpd="sng">
                    <a:noFill/>
                    <a:prstDash val="solid"/>
                    <a:round/>
                    <a:headEnd type="none" w="med" len="med"/>
                    <a:tailEnd type="none" w="med" len="med"/>
                  </a:ln>
                  <a:effectLst/>
                </p:spPr>
                <p:txBody>
                  <a:bodyPr wrap="none" anchor="ctr"/>
                  <a:lstStyle/>
                  <a:p>
                    <a:endParaRPr lang="en-US"/>
                  </a:p>
                </p:txBody>
              </p:sp>
              <p:sp>
                <p:nvSpPr>
                  <p:cNvPr id="1139" name="Freeform 46"/>
                  <p:cNvSpPr>
                    <a:spLocks/>
                  </p:cNvSpPr>
                  <p:nvPr/>
                </p:nvSpPr>
                <p:spPr bwMode="hidden">
                  <a:xfrm rot="20017085" flipH="1">
                    <a:off x="-52" y="2597"/>
                    <a:ext cx="932" cy="476"/>
                  </a:xfrm>
                  <a:custGeom>
                    <a:avLst/>
                    <a:gdLst>
                      <a:gd name="T0" fmla="*/ 2 w 1769"/>
                      <a:gd name="T1" fmla="*/ 3 h 791"/>
                      <a:gd name="T2" fmla="*/ 135 w 1769"/>
                      <a:gd name="T3" fmla="*/ 20 h 791"/>
                      <a:gd name="T4" fmla="*/ 321 w 1769"/>
                      <a:gd name="T5" fmla="*/ 72 h 791"/>
                      <a:gd name="T6" fmla="*/ 447 w 1769"/>
                      <a:gd name="T7" fmla="*/ 156 h 791"/>
                      <a:gd name="T8" fmla="*/ 487 w 1769"/>
                      <a:gd name="T9" fmla="*/ 220 h 791"/>
                      <a:gd name="T10" fmla="*/ 469 w 1769"/>
                      <a:gd name="T11" fmla="*/ 285 h 791"/>
                      <a:gd name="T12" fmla="*/ 441 w 1769"/>
                      <a:gd name="T13" fmla="*/ 229 h 791"/>
                      <a:gd name="T14" fmla="*/ 386 w 1769"/>
                      <a:gd name="T15" fmla="*/ 164 h 791"/>
                      <a:gd name="T16" fmla="*/ 308 w 1769"/>
                      <a:gd name="T17" fmla="*/ 107 h 791"/>
                      <a:gd name="T18" fmla="*/ 161 w 1769"/>
                      <a:gd name="T19" fmla="*/ 55 h 791"/>
                      <a:gd name="T20" fmla="*/ 0 w 1769"/>
                      <a:gd name="T21" fmla="*/ 28 h 791"/>
                      <a:gd name="T22" fmla="*/ 2 w 1769"/>
                      <a:gd name="T23" fmla="*/ 3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bg1"/>
                      </a:gs>
                      <a:gs pos="100000">
                        <a:schemeClr val="folHlink"/>
                      </a:gs>
                    </a:gsLst>
                    <a:lin ang="0" scaled="1"/>
                  </a:gradFill>
                  <a:ln w="9525" cap="flat" cmpd="sng">
                    <a:noFill/>
                    <a:prstDash val="solid"/>
                    <a:round/>
                    <a:headEnd type="none" w="med" len="med"/>
                    <a:tailEnd type="none" w="med" len="med"/>
                  </a:ln>
                  <a:effectLst/>
                </p:spPr>
                <p:txBody>
                  <a:bodyPr wrap="none" anchor="ctr"/>
                  <a:lstStyle/>
                  <a:p>
                    <a:endParaRPr lang="en-US"/>
                  </a:p>
                </p:txBody>
              </p:sp>
            </p:grpSp>
            <p:grpSp>
              <p:nvGrpSpPr>
                <p:cNvPr id="1070" name="Group 47"/>
                <p:cNvGrpSpPr>
                  <a:grpSpLocks/>
                </p:cNvGrpSpPr>
                <p:nvPr/>
              </p:nvGrpSpPr>
              <p:grpSpPr bwMode="auto">
                <a:xfrm>
                  <a:off x="3115" y="700"/>
                  <a:ext cx="969" cy="363"/>
                  <a:chOff x="-74" y="1813"/>
                  <a:chExt cx="2472" cy="927"/>
                </a:xfrm>
              </p:grpSpPr>
              <p:sp>
                <p:nvSpPr>
                  <p:cNvPr id="1136" name="Freeform 48"/>
                  <p:cNvSpPr>
                    <a:spLocks/>
                  </p:cNvSpPr>
                  <p:nvPr/>
                </p:nvSpPr>
                <p:spPr bwMode="hidden">
                  <a:xfrm rot="20519637" flipH="1">
                    <a:off x="721" y="1813"/>
                    <a:ext cx="1677" cy="335"/>
                  </a:xfrm>
                  <a:custGeom>
                    <a:avLst/>
                    <a:gdLst>
                      <a:gd name="T0" fmla="*/ 0 w 2736"/>
                      <a:gd name="T1" fmla="*/ 223 h 504"/>
                      <a:gd name="T2" fmla="*/ 325 w 2736"/>
                      <a:gd name="T3" fmla="*/ 74 h 504"/>
                      <a:gd name="T4" fmla="*/ 667 w 2736"/>
                      <a:gd name="T5" fmla="*/ 11 h 504"/>
                      <a:gd name="T6" fmla="*/ 1028 w 2736"/>
                      <a:gd name="T7" fmla="*/ 11 h 504"/>
                      <a:gd name="T8" fmla="*/ 1022 w 2736"/>
                      <a:gd name="T9" fmla="*/ 45 h 504"/>
                      <a:gd name="T10" fmla="*/ 663 w 2736"/>
                      <a:gd name="T11" fmla="*/ 45 h 504"/>
                      <a:gd name="T12" fmla="*/ 246 w 2736"/>
                      <a:gd name="T13" fmla="*/ 129 h 504"/>
                      <a:gd name="T14" fmla="*/ 0 w 2736"/>
                      <a:gd name="T15" fmla="*/ 223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w="9525" cap="flat" cmpd="sng">
                    <a:noFill/>
                    <a:prstDash val="solid"/>
                    <a:round/>
                    <a:headEnd type="none" w="med" len="med"/>
                    <a:tailEnd type="none" w="med" len="med"/>
                  </a:ln>
                  <a:effectLst/>
                </p:spPr>
                <p:txBody>
                  <a:bodyPr wrap="none" anchor="ctr"/>
                  <a:lstStyle/>
                  <a:p>
                    <a:endParaRPr lang="en-US"/>
                  </a:p>
                </p:txBody>
              </p:sp>
              <p:sp>
                <p:nvSpPr>
                  <p:cNvPr id="1137" name="Freeform 49"/>
                  <p:cNvSpPr>
                    <a:spLocks/>
                  </p:cNvSpPr>
                  <p:nvPr/>
                </p:nvSpPr>
                <p:spPr bwMode="hidden">
                  <a:xfrm rot="20519637" flipH="1">
                    <a:off x="-74" y="2214"/>
                    <a:ext cx="901" cy="526"/>
                  </a:xfrm>
                  <a:custGeom>
                    <a:avLst/>
                    <a:gdLst>
                      <a:gd name="T0" fmla="*/ 2 w 1769"/>
                      <a:gd name="T1" fmla="*/ 3 h 791"/>
                      <a:gd name="T2" fmla="*/ 126 w 1769"/>
                      <a:gd name="T3" fmla="*/ 25 h 791"/>
                      <a:gd name="T4" fmla="*/ 300 w 1769"/>
                      <a:gd name="T5" fmla="*/ 88 h 791"/>
                      <a:gd name="T6" fmla="*/ 418 w 1769"/>
                      <a:gd name="T7" fmla="*/ 191 h 791"/>
                      <a:gd name="T8" fmla="*/ 455 w 1769"/>
                      <a:gd name="T9" fmla="*/ 269 h 791"/>
                      <a:gd name="T10" fmla="*/ 438 w 1769"/>
                      <a:gd name="T11" fmla="*/ 348 h 791"/>
                      <a:gd name="T12" fmla="*/ 412 w 1769"/>
                      <a:gd name="T13" fmla="*/ 279 h 791"/>
                      <a:gd name="T14" fmla="*/ 360 w 1769"/>
                      <a:gd name="T15" fmla="*/ 201 h 791"/>
                      <a:gd name="T16" fmla="*/ 288 w 1769"/>
                      <a:gd name="T17" fmla="*/ 131 h 791"/>
                      <a:gd name="T18" fmla="*/ 151 w 1769"/>
                      <a:gd name="T19" fmla="*/ 67 h 791"/>
                      <a:gd name="T20" fmla="*/ 0 w 1769"/>
                      <a:gd name="T21" fmla="*/ 34 h 791"/>
                      <a:gd name="T22" fmla="*/ 2 w 1769"/>
                      <a:gd name="T23" fmla="*/ 3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bg1"/>
                      </a:gs>
                      <a:gs pos="100000">
                        <a:schemeClr val="folHlink"/>
                      </a:gs>
                    </a:gsLst>
                    <a:lin ang="0" scaled="1"/>
                  </a:gradFill>
                  <a:ln w="9525" cap="flat" cmpd="sng">
                    <a:noFill/>
                    <a:prstDash val="solid"/>
                    <a:round/>
                    <a:headEnd type="none" w="med" len="med"/>
                    <a:tailEnd type="none" w="med" len="med"/>
                  </a:ln>
                  <a:effectLst/>
                </p:spPr>
                <p:txBody>
                  <a:bodyPr wrap="none" anchor="ctr"/>
                  <a:lstStyle/>
                  <a:p>
                    <a:endParaRPr lang="en-US"/>
                  </a:p>
                </p:txBody>
              </p:sp>
            </p:grpSp>
            <p:grpSp>
              <p:nvGrpSpPr>
                <p:cNvPr id="1071" name="Group 50"/>
                <p:cNvGrpSpPr>
                  <a:grpSpLocks/>
                </p:cNvGrpSpPr>
                <p:nvPr/>
              </p:nvGrpSpPr>
              <p:grpSpPr bwMode="auto">
                <a:xfrm>
                  <a:off x="3153" y="613"/>
                  <a:ext cx="918" cy="257"/>
                  <a:chOff x="22" y="1591"/>
                  <a:chExt cx="2342" cy="657"/>
                </a:xfrm>
              </p:grpSpPr>
              <p:sp>
                <p:nvSpPr>
                  <p:cNvPr id="1134" name="Freeform 51"/>
                  <p:cNvSpPr>
                    <a:spLocks/>
                  </p:cNvSpPr>
                  <p:nvPr/>
                </p:nvSpPr>
                <p:spPr bwMode="hidden">
                  <a:xfrm rot="21136207" flipH="1">
                    <a:off x="819" y="1591"/>
                    <a:ext cx="1545" cy="312"/>
                  </a:xfrm>
                  <a:custGeom>
                    <a:avLst/>
                    <a:gdLst>
                      <a:gd name="T0" fmla="*/ 0 w 2736"/>
                      <a:gd name="T1" fmla="*/ 193 h 504"/>
                      <a:gd name="T2" fmla="*/ 276 w 2736"/>
                      <a:gd name="T3" fmla="*/ 64 h 504"/>
                      <a:gd name="T4" fmla="*/ 566 w 2736"/>
                      <a:gd name="T5" fmla="*/ 9 h 504"/>
                      <a:gd name="T6" fmla="*/ 872 w 2736"/>
                      <a:gd name="T7" fmla="*/ 9 h 504"/>
                      <a:gd name="T8" fmla="*/ 867 w 2736"/>
                      <a:gd name="T9" fmla="*/ 40 h 504"/>
                      <a:gd name="T10" fmla="*/ 562 w 2736"/>
                      <a:gd name="T11" fmla="*/ 40 h 504"/>
                      <a:gd name="T12" fmla="*/ 208 w 2736"/>
                      <a:gd name="T13" fmla="*/ 112 h 504"/>
                      <a:gd name="T14" fmla="*/ 0 w 2736"/>
                      <a:gd name="T15" fmla="*/ 193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w="9525" cap="flat" cmpd="sng">
                    <a:noFill/>
                    <a:prstDash val="solid"/>
                    <a:round/>
                    <a:headEnd type="none" w="med" len="med"/>
                    <a:tailEnd type="none" w="med" len="med"/>
                  </a:ln>
                  <a:effectLst/>
                </p:spPr>
                <p:txBody>
                  <a:bodyPr wrap="none" anchor="ctr"/>
                  <a:lstStyle/>
                  <a:p>
                    <a:endParaRPr lang="en-US"/>
                  </a:p>
                </p:txBody>
              </p:sp>
              <p:sp>
                <p:nvSpPr>
                  <p:cNvPr id="1135" name="Freeform 52"/>
                  <p:cNvSpPr>
                    <a:spLocks/>
                  </p:cNvSpPr>
                  <p:nvPr/>
                </p:nvSpPr>
                <p:spPr bwMode="hidden">
                  <a:xfrm rot="21136207" flipH="1">
                    <a:off x="22" y="1759"/>
                    <a:ext cx="830" cy="489"/>
                  </a:xfrm>
                  <a:custGeom>
                    <a:avLst/>
                    <a:gdLst>
                      <a:gd name="T0" fmla="*/ 1 w 1769"/>
                      <a:gd name="T1" fmla="*/ 3 h 791"/>
                      <a:gd name="T2" fmla="*/ 107 w 1769"/>
                      <a:gd name="T3" fmla="*/ 22 h 791"/>
                      <a:gd name="T4" fmla="*/ 255 w 1769"/>
                      <a:gd name="T5" fmla="*/ 77 h 791"/>
                      <a:gd name="T6" fmla="*/ 355 w 1769"/>
                      <a:gd name="T7" fmla="*/ 165 h 791"/>
                      <a:gd name="T8" fmla="*/ 387 w 1769"/>
                      <a:gd name="T9" fmla="*/ 232 h 791"/>
                      <a:gd name="T10" fmla="*/ 372 w 1769"/>
                      <a:gd name="T11" fmla="*/ 301 h 791"/>
                      <a:gd name="T12" fmla="*/ 350 w 1769"/>
                      <a:gd name="T13" fmla="*/ 242 h 791"/>
                      <a:gd name="T14" fmla="*/ 306 w 1769"/>
                      <a:gd name="T15" fmla="*/ 174 h 791"/>
                      <a:gd name="T16" fmla="*/ 244 w 1769"/>
                      <a:gd name="T17" fmla="*/ 113 h 791"/>
                      <a:gd name="T18" fmla="*/ 128 w 1769"/>
                      <a:gd name="T19" fmla="*/ 58 h 791"/>
                      <a:gd name="T20" fmla="*/ 0 w 1769"/>
                      <a:gd name="T21" fmla="*/ 29 h 791"/>
                      <a:gd name="T22" fmla="*/ 1 w 1769"/>
                      <a:gd name="T23" fmla="*/ 3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bg1"/>
                      </a:gs>
                      <a:gs pos="100000">
                        <a:schemeClr val="folHlink"/>
                      </a:gs>
                    </a:gsLst>
                    <a:lin ang="0" scaled="1"/>
                  </a:gradFill>
                  <a:ln w="9525" cap="flat" cmpd="sng">
                    <a:noFill/>
                    <a:prstDash val="solid"/>
                    <a:round/>
                    <a:headEnd type="none" w="med" len="med"/>
                    <a:tailEnd type="none" w="med" len="med"/>
                  </a:ln>
                  <a:effectLst/>
                </p:spPr>
                <p:txBody>
                  <a:bodyPr wrap="none" anchor="ctr"/>
                  <a:lstStyle/>
                  <a:p>
                    <a:endParaRPr lang="en-US"/>
                  </a:p>
                </p:txBody>
              </p:sp>
            </p:grpSp>
            <p:grpSp>
              <p:nvGrpSpPr>
                <p:cNvPr id="1072" name="Group 53"/>
                <p:cNvGrpSpPr>
                  <a:grpSpLocks/>
                </p:cNvGrpSpPr>
                <p:nvPr/>
              </p:nvGrpSpPr>
              <p:grpSpPr bwMode="auto">
                <a:xfrm>
                  <a:off x="3218" y="556"/>
                  <a:ext cx="843" cy="134"/>
                  <a:chOff x="189" y="1446"/>
                  <a:chExt cx="2150" cy="343"/>
                </a:xfrm>
              </p:grpSpPr>
              <p:sp>
                <p:nvSpPr>
                  <p:cNvPr id="1132" name="Freeform 54"/>
                  <p:cNvSpPr>
                    <a:spLocks/>
                  </p:cNvSpPr>
                  <p:nvPr/>
                </p:nvSpPr>
                <p:spPr bwMode="hidden">
                  <a:xfrm rot="84182" flipH="1">
                    <a:off x="935" y="1466"/>
                    <a:ext cx="1404" cy="219"/>
                  </a:xfrm>
                  <a:custGeom>
                    <a:avLst/>
                    <a:gdLst>
                      <a:gd name="T0" fmla="*/ 0 w 2736"/>
                      <a:gd name="T1" fmla="*/ 95 h 504"/>
                      <a:gd name="T2" fmla="*/ 227 w 2736"/>
                      <a:gd name="T3" fmla="*/ 32 h 504"/>
                      <a:gd name="T4" fmla="*/ 467 w 2736"/>
                      <a:gd name="T5" fmla="*/ 4 h 504"/>
                      <a:gd name="T6" fmla="*/ 720 w 2736"/>
                      <a:gd name="T7" fmla="*/ 4 h 504"/>
                      <a:gd name="T8" fmla="*/ 716 w 2736"/>
                      <a:gd name="T9" fmla="*/ 20 h 504"/>
                      <a:gd name="T10" fmla="*/ 464 w 2736"/>
                      <a:gd name="T11" fmla="*/ 20 h 504"/>
                      <a:gd name="T12" fmla="*/ 172 w 2736"/>
                      <a:gd name="T13" fmla="*/ 55 h 504"/>
                      <a:gd name="T14" fmla="*/ 0 w 2736"/>
                      <a:gd name="T15" fmla="*/ 95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w="9525" cap="flat" cmpd="sng">
                    <a:noFill/>
                    <a:prstDash val="solid"/>
                    <a:round/>
                    <a:headEnd type="none" w="med" len="med"/>
                    <a:tailEnd type="none" w="med" len="med"/>
                  </a:ln>
                  <a:effectLst/>
                </p:spPr>
                <p:txBody>
                  <a:bodyPr wrap="none" anchor="ctr"/>
                  <a:lstStyle/>
                  <a:p>
                    <a:endParaRPr lang="en-US"/>
                  </a:p>
                </p:txBody>
              </p:sp>
              <p:sp>
                <p:nvSpPr>
                  <p:cNvPr id="1133" name="Freeform 55"/>
                  <p:cNvSpPr>
                    <a:spLocks/>
                  </p:cNvSpPr>
                  <p:nvPr/>
                </p:nvSpPr>
                <p:spPr bwMode="hidden">
                  <a:xfrm rot="84182" flipH="1">
                    <a:off x="189" y="1446"/>
                    <a:ext cx="754" cy="343"/>
                  </a:xfrm>
                  <a:custGeom>
                    <a:avLst/>
                    <a:gdLst>
                      <a:gd name="T0" fmla="*/ 1 w 1769"/>
                      <a:gd name="T1" fmla="*/ 1 h 791"/>
                      <a:gd name="T2" fmla="*/ 88 w 1769"/>
                      <a:gd name="T3" fmla="*/ 10 h 791"/>
                      <a:gd name="T4" fmla="*/ 210 w 1769"/>
                      <a:gd name="T5" fmla="*/ 38 h 791"/>
                      <a:gd name="T6" fmla="*/ 293 w 1769"/>
                      <a:gd name="T7" fmla="*/ 81 h 791"/>
                      <a:gd name="T8" fmla="*/ 319 w 1769"/>
                      <a:gd name="T9" fmla="*/ 114 h 791"/>
                      <a:gd name="T10" fmla="*/ 307 w 1769"/>
                      <a:gd name="T11" fmla="*/ 148 h 791"/>
                      <a:gd name="T12" fmla="*/ 289 w 1769"/>
                      <a:gd name="T13" fmla="*/ 119 h 791"/>
                      <a:gd name="T14" fmla="*/ 252 w 1769"/>
                      <a:gd name="T15" fmla="*/ 85 h 791"/>
                      <a:gd name="T16" fmla="*/ 202 w 1769"/>
                      <a:gd name="T17" fmla="*/ 56 h 791"/>
                      <a:gd name="T18" fmla="*/ 106 w 1769"/>
                      <a:gd name="T19" fmla="*/ 29 h 791"/>
                      <a:gd name="T20" fmla="*/ 0 w 1769"/>
                      <a:gd name="T21" fmla="*/ 14 h 791"/>
                      <a:gd name="T22" fmla="*/ 1 w 1769"/>
                      <a:gd name="T23" fmla="*/ 1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bg1"/>
                      </a:gs>
                      <a:gs pos="100000">
                        <a:schemeClr val="folHlink"/>
                      </a:gs>
                    </a:gsLst>
                    <a:lin ang="0" scaled="1"/>
                  </a:gradFill>
                  <a:ln w="9525" cap="flat" cmpd="sng">
                    <a:noFill/>
                    <a:prstDash val="solid"/>
                    <a:round/>
                    <a:headEnd type="none" w="med" len="med"/>
                    <a:tailEnd type="none" w="med" len="med"/>
                  </a:ln>
                  <a:effectLst/>
                </p:spPr>
                <p:txBody>
                  <a:bodyPr wrap="none" anchor="ctr"/>
                  <a:lstStyle/>
                  <a:p>
                    <a:endParaRPr lang="en-US"/>
                  </a:p>
                </p:txBody>
              </p:sp>
            </p:grpSp>
            <p:grpSp>
              <p:nvGrpSpPr>
                <p:cNvPr id="1073" name="Group 56"/>
                <p:cNvGrpSpPr>
                  <a:grpSpLocks/>
                </p:cNvGrpSpPr>
                <p:nvPr/>
              </p:nvGrpSpPr>
              <p:grpSpPr bwMode="auto">
                <a:xfrm>
                  <a:off x="3342" y="418"/>
                  <a:ext cx="737" cy="167"/>
                  <a:chOff x="505" y="1094"/>
                  <a:chExt cx="1879" cy="427"/>
                </a:xfrm>
              </p:grpSpPr>
              <p:sp>
                <p:nvSpPr>
                  <p:cNvPr id="1130" name="Freeform 57"/>
                  <p:cNvSpPr>
                    <a:spLocks/>
                  </p:cNvSpPr>
                  <p:nvPr/>
                </p:nvSpPr>
                <p:spPr bwMode="hidden">
                  <a:xfrm rot="802576" flipH="1">
                    <a:off x="1151" y="1306"/>
                    <a:ext cx="1233" cy="215"/>
                  </a:xfrm>
                  <a:custGeom>
                    <a:avLst/>
                    <a:gdLst>
                      <a:gd name="T0" fmla="*/ 0 w 2736"/>
                      <a:gd name="T1" fmla="*/ 92 h 504"/>
                      <a:gd name="T2" fmla="*/ 175 w 2736"/>
                      <a:gd name="T3" fmla="*/ 31 h 504"/>
                      <a:gd name="T4" fmla="*/ 361 w 2736"/>
                      <a:gd name="T5" fmla="*/ 4 h 504"/>
                      <a:gd name="T6" fmla="*/ 556 w 2736"/>
                      <a:gd name="T7" fmla="*/ 4 h 504"/>
                      <a:gd name="T8" fmla="*/ 553 w 2736"/>
                      <a:gd name="T9" fmla="*/ 19 h 504"/>
                      <a:gd name="T10" fmla="*/ 358 w 2736"/>
                      <a:gd name="T11" fmla="*/ 19 h 504"/>
                      <a:gd name="T12" fmla="*/ 133 w 2736"/>
                      <a:gd name="T13" fmla="*/ 53 h 504"/>
                      <a:gd name="T14" fmla="*/ 0 w 2736"/>
                      <a:gd name="T15" fmla="*/ 92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w="9525" cap="flat" cmpd="sng">
                    <a:noFill/>
                    <a:prstDash val="solid"/>
                    <a:round/>
                    <a:headEnd type="none" w="med" len="med"/>
                    <a:tailEnd type="none" w="med" len="med"/>
                  </a:ln>
                  <a:effectLst/>
                </p:spPr>
                <p:txBody>
                  <a:bodyPr wrap="none" anchor="ctr"/>
                  <a:lstStyle/>
                  <a:p>
                    <a:endParaRPr lang="en-US"/>
                  </a:p>
                </p:txBody>
              </p:sp>
              <p:sp>
                <p:nvSpPr>
                  <p:cNvPr id="1131" name="Freeform 58"/>
                  <p:cNvSpPr>
                    <a:spLocks/>
                  </p:cNvSpPr>
                  <p:nvPr/>
                </p:nvSpPr>
                <p:spPr bwMode="hidden">
                  <a:xfrm rot="802576" flipH="1">
                    <a:off x="505" y="1094"/>
                    <a:ext cx="662" cy="338"/>
                  </a:xfrm>
                  <a:custGeom>
                    <a:avLst/>
                    <a:gdLst>
                      <a:gd name="T0" fmla="*/ 1 w 1769"/>
                      <a:gd name="T1" fmla="*/ 1 h 791"/>
                      <a:gd name="T2" fmla="*/ 68 w 1769"/>
                      <a:gd name="T3" fmla="*/ 10 h 791"/>
                      <a:gd name="T4" fmla="*/ 162 w 1769"/>
                      <a:gd name="T5" fmla="*/ 36 h 791"/>
                      <a:gd name="T6" fmla="*/ 226 w 1769"/>
                      <a:gd name="T7" fmla="*/ 79 h 791"/>
                      <a:gd name="T8" fmla="*/ 246 w 1769"/>
                      <a:gd name="T9" fmla="*/ 111 h 791"/>
                      <a:gd name="T10" fmla="*/ 237 w 1769"/>
                      <a:gd name="T11" fmla="*/ 144 h 791"/>
                      <a:gd name="T12" fmla="*/ 223 w 1769"/>
                      <a:gd name="T13" fmla="*/ 115 h 791"/>
                      <a:gd name="T14" fmla="*/ 195 w 1769"/>
                      <a:gd name="T15" fmla="*/ 83 h 791"/>
                      <a:gd name="T16" fmla="*/ 155 w 1769"/>
                      <a:gd name="T17" fmla="*/ 54 h 791"/>
                      <a:gd name="T18" fmla="*/ 81 w 1769"/>
                      <a:gd name="T19" fmla="*/ 28 h 791"/>
                      <a:gd name="T20" fmla="*/ 0 w 1769"/>
                      <a:gd name="T21" fmla="*/ 14 h 791"/>
                      <a:gd name="T22" fmla="*/ 1 w 1769"/>
                      <a:gd name="T23" fmla="*/ 1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bg1"/>
                      </a:gs>
                      <a:gs pos="100000">
                        <a:schemeClr val="folHlink"/>
                      </a:gs>
                    </a:gsLst>
                    <a:lin ang="0" scaled="1"/>
                  </a:gradFill>
                  <a:ln w="9525">
                    <a:noFill/>
                    <a:round/>
                    <a:headEnd/>
                    <a:tailEnd/>
                  </a:ln>
                  <a:effectLst/>
                </p:spPr>
                <p:txBody>
                  <a:bodyPr wrap="none" anchor="ctr"/>
                  <a:lstStyle/>
                  <a:p>
                    <a:endParaRPr lang="en-US"/>
                  </a:p>
                </p:txBody>
              </p:sp>
            </p:grpSp>
            <p:grpSp>
              <p:nvGrpSpPr>
                <p:cNvPr id="1074" name="Group 59"/>
                <p:cNvGrpSpPr>
                  <a:grpSpLocks/>
                </p:cNvGrpSpPr>
                <p:nvPr/>
              </p:nvGrpSpPr>
              <p:grpSpPr bwMode="auto">
                <a:xfrm>
                  <a:off x="3386" y="341"/>
                  <a:ext cx="725" cy="218"/>
                  <a:chOff x="616" y="899"/>
                  <a:chExt cx="1850" cy="554"/>
                </a:xfrm>
              </p:grpSpPr>
              <p:sp>
                <p:nvSpPr>
                  <p:cNvPr id="1128" name="Freeform 60"/>
                  <p:cNvSpPr>
                    <a:spLocks/>
                  </p:cNvSpPr>
                  <p:nvPr/>
                </p:nvSpPr>
                <p:spPr bwMode="hidden">
                  <a:xfrm rot="1277471" flipH="1">
                    <a:off x="1233" y="1238"/>
                    <a:ext cx="1233" cy="215"/>
                  </a:xfrm>
                  <a:custGeom>
                    <a:avLst/>
                    <a:gdLst>
                      <a:gd name="T0" fmla="*/ 0 w 2736"/>
                      <a:gd name="T1" fmla="*/ 92 h 504"/>
                      <a:gd name="T2" fmla="*/ 175 w 2736"/>
                      <a:gd name="T3" fmla="*/ 31 h 504"/>
                      <a:gd name="T4" fmla="*/ 361 w 2736"/>
                      <a:gd name="T5" fmla="*/ 4 h 504"/>
                      <a:gd name="T6" fmla="*/ 556 w 2736"/>
                      <a:gd name="T7" fmla="*/ 4 h 504"/>
                      <a:gd name="T8" fmla="*/ 553 w 2736"/>
                      <a:gd name="T9" fmla="*/ 19 h 504"/>
                      <a:gd name="T10" fmla="*/ 358 w 2736"/>
                      <a:gd name="T11" fmla="*/ 19 h 504"/>
                      <a:gd name="T12" fmla="*/ 133 w 2736"/>
                      <a:gd name="T13" fmla="*/ 53 h 504"/>
                      <a:gd name="T14" fmla="*/ 0 w 2736"/>
                      <a:gd name="T15" fmla="*/ 92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w="9525" cap="flat" cmpd="sng">
                    <a:noFill/>
                    <a:prstDash val="solid"/>
                    <a:round/>
                    <a:headEnd type="none" w="med" len="med"/>
                    <a:tailEnd type="none" w="med" len="med"/>
                  </a:ln>
                  <a:effectLst/>
                </p:spPr>
                <p:txBody>
                  <a:bodyPr wrap="none" anchor="ctr"/>
                  <a:lstStyle/>
                  <a:p>
                    <a:endParaRPr lang="en-US"/>
                  </a:p>
                </p:txBody>
              </p:sp>
              <p:sp>
                <p:nvSpPr>
                  <p:cNvPr id="1129" name="Freeform 61"/>
                  <p:cNvSpPr>
                    <a:spLocks/>
                  </p:cNvSpPr>
                  <p:nvPr/>
                </p:nvSpPr>
                <p:spPr bwMode="hidden">
                  <a:xfrm rot="1277471" flipH="1">
                    <a:off x="616" y="899"/>
                    <a:ext cx="662" cy="338"/>
                  </a:xfrm>
                  <a:custGeom>
                    <a:avLst/>
                    <a:gdLst>
                      <a:gd name="T0" fmla="*/ 1 w 1769"/>
                      <a:gd name="T1" fmla="*/ 1 h 791"/>
                      <a:gd name="T2" fmla="*/ 68 w 1769"/>
                      <a:gd name="T3" fmla="*/ 10 h 791"/>
                      <a:gd name="T4" fmla="*/ 162 w 1769"/>
                      <a:gd name="T5" fmla="*/ 36 h 791"/>
                      <a:gd name="T6" fmla="*/ 226 w 1769"/>
                      <a:gd name="T7" fmla="*/ 79 h 791"/>
                      <a:gd name="T8" fmla="*/ 246 w 1769"/>
                      <a:gd name="T9" fmla="*/ 111 h 791"/>
                      <a:gd name="T10" fmla="*/ 237 w 1769"/>
                      <a:gd name="T11" fmla="*/ 144 h 791"/>
                      <a:gd name="T12" fmla="*/ 223 w 1769"/>
                      <a:gd name="T13" fmla="*/ 115 h 791"/>
                      <a:gd name="T14" fmla="*/ 195 w 1769"/>
                      <a:gd name="T15" fmla="*/ 83 h 791"/>
                      <a:gd name="T16" fmla="*/ 155 w 1769"/>
                      <a:gd name="T17" fmla="*/ 54 h 791"/>
                      <a:gd name="T18" fmla="*/ 81 w 1769"/>
                      <a:gd name="T19" fmla="*/ 28 h 791"/>
                      <a:gd name="T20" fmla="*/ 0 w 1769"/>
                      <a:gd name="T21" fmla="*/ 14 h 791"/>
                      <a:gd name="T22" fmla="*/ 1 w 1769"/>
                      <a:gd name="T23" fmla="*/ 1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bg1"/>
                      </a:gs>
                      <a:gs pos="100000">
                        <a:schemeClr val="folHlink"/>
                      </a:gs>
                    </a:gsLst>
                    <a:lin ang="0" scaled="1"/>
                  </a:gradFill>
                  <a:ln w="9525">
                    <a:noFill/>
                    <a:round/>
                    <a:headEnd/>
                    <a:tailEnd/>
                  </a:ln>
                  <a:effectLst/>
                </p:spPr>
                <p:txBody>
                  <a:bodyPr wrap="none" anchor="ctr"/>
                  <a:lstStyle/>
                  <a:p>
                    <a:endParaRPr lang="en-US"/>
                  </a:p>
                </p:txBody>
              </p:sp>
            </p:grpSp>
            <p:grpSp>
              <p:nvGrpSpPr>
                <p:cNvPr id="1075" name="Group 62"/>
                <p:cNvGrpSpPr>
                  <a:grpSpLocks/>
                </p:cNvGrpSpPr>
                <p:nvPr/>
              </p:nvGrpSpPr>
              <p:grpSpPr bwMode="auto">
                <a:xfrm>
                  <a:off x="3472" y="231"/>
                  <a:ext cx="693" cy="291"/>
                  <a:chOff x="3472" y="231"/>
                  <a:chExt cx="693" cy="291"/>
                </a:xfrm>
              </p:grpSpPr>
              <p:sp>
                <p:nvSpPr>
                  <p:cNvPr id="1126" name="Freeform 63"/>
                  <p:cNvSpPr>
                    <a:spLocks/>
                  </p:cNvSpPr>
                  <p:nvPr/>
                </p:nvSpPr>
                <p:spPr bwMode="hidden">
                  <a:xfrm rot="2028410" flipH="1">
                    <a:off x="3681" y="438"/>
                    <a:ext cx="484" cy="84"/>
                  </a:xfrm>
                  <a:custGeom>
                    <a:avLst/>
                    <a:gdLst>
                      <a:gd name="T0" fmla="*/ 0 w 2736"/>
                      <a:gd name="T1" fmla="*/ 14 h 504"/>
                      <a:gd name="T2" fmla="*/ 27 w 2736"/>
                      <a:gd name="T3" fmla="*/ 5 h 504"/>
                      <a:gd name="T4" fmla="*/ 56 w 2736"/>
                      <a:gd name="T5" fmla="*/ 1 h 504"/>
                      <a:gd name="T6" fmla="*/ 86 w 2736"/>
                      <a:gd name="T7" fmla="*/ 1 h 504"/>
                      <a:gd name="T8" fmla="*/ 85 w 2736"/>
                      <a:gd name="T9" fmla="*/ 3 h 504"/>
                      <a:gd name="T10" fmla="*/ 55 w 2736"/>
                      <a:gd name="T11" fmla="*/ 3 h 504"/>
                      <a:gd name="T12" fmla="*/ 21 w 2736"/>
                      <a:gd name="T13" fmla="*/ 8 h 504"/>
                      <a:gd name="T14" fmla="*/ 0 w 2736"/>
                      <a:gd name="T15" fmla="*/ 14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w="9525" cap="flat" cmpd="sng">
                    <a:noFill/>
                    <a:prstDash val="solid"/>
                    <a:round/>
                    <a:headEnd type="none" w="med" len="med"/>
                    <a:tailEnd type="none" w="med" len="med"/>
                  </a:ln>
                  <a:effectLst/>
                </p:spPr>
                <p:txBody>
                  <a:bodyPr wrap="none" anchor="ctr"/>
                  <a:lstStyle/>
                  <a:p>
                    <a:endParaRPr lang="en-US"/>
                  </a:p>
                </p:txBody>
              </p:sp>
              <p:sp>
                <p:nvSpPr>
                  <p:cNvPr id="1127" name="Freeform 64"/>
                  <p:cNvSpPr>
                    <a:spLocks/>
                  </p:cNvSpPr>
                  <p:nvPr/>
                </p:nvSpPr>
                <p:spPr bwMode="hidden">
                  <a:xfrm rot="2028410" flipH="1">
                    <a:off x="3472" y="231"/>
                    <a:ext cx="260" cy="132"/>
                  </a:xfrm>
                  <a:custGeom>
                    <a:avLst/>
                    <a:gdLst>
                      <a:gd name="T0" fmla="*/ 0 w 1769"/>
                      <a:gd name="T1" fmla="*/ 0 h 791"/>
                      <a:gd name="T2" fmla="*/ 10 w 1769"/>
                      <a:gd name="T3" fmla="*/ 2 h 791"/>
                      <a:gd name="T4" fmla="*/ 25 w 1769"/>
                      <a:gd name="T5" fmla="*/ 6 h 791"/>
                      <a:gd name="T6" fmla="*/ 35 w 1769"/>
                      <a:gd name="T7" fmla="*/ 12 h 791"/>
                      <a:gd name="T8" fmla="*/ 38 w 1769"/>
                      <a:gd name="T9" fmla="*/ 17 h 791"/>
                      <a:gd name="T10" fmla="*/ 36 w 1769"/>
                      <a:gd name="T11" fmla="*/ 22 h 791"/>
                      <a:gd name="T12" fmla="*/ 34 w 1769"/>
                      <a:gd name="T13" fmla="*/ 18 h 791"/>
                      <a:gd name="T14" fmla="*/ 30 w 1769"/>
                      <a:gd name="T15" fmla="*/ 13 h 791"/>
                      <a:gd name="T16" fmla="*/ 24 w 1769"/>
                      <a:gd name="T17" fmla="*/ 8 h 791"/>
                      <a:gd name="T18" fmla="*/ 12 w 1769"/>
                      <a:gd name="T19" fmla="*/ 4 h 791"/>
                      <a:gd name="T20" fmla="*/ 0 w 1769"/>
                      <a:gd name="T21" fmla="*/ 2 h 791"/>
                      <a:gd name="T22" fmla="*/ 0 w 1769"/>
                      <a:gd name="T23" fmla="*/ 0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bg1"/>
                      </a:gs>
                      <a:gs pos="100000">
                        <a:schemeClr val="folHlink"/>
                      </a:gs>
                    </a:gsLst>
                    <a:lin ang="0" scaled="1"/>
                  </a:gradFill>
                  <a:ln w="9525">
                    <a:noFill/>
                    <a:round/>
                    <a:headEnd/>
                    <a:tailEnd/>
                  </a:ln>
                  <a:effectLst/>
                </p:spPr>
                <p:txBody>
                  <a:bodyPr wrap="none" anchor="ctr"/>
                  <a:lstStyle/>
                  <a:p>
                    <a:endParaRPr lang="en-US"/>
                  </a:p>
                </p:txBody>
              </p:sp>
            </p:grpSp>
            <p:grpSp>
              <p:nvGrpSpPr>
                <p:cNvPr id="1076" name="Group 65"/>
                <p:cNvGrpSpPr>
                  <a:grpSpLocks/>
                </p:cNvGrpSpPr>
                <p:nvPr/>
              </p:nvGrpSpPr>
              <p:grpSpPr bwMode="auto">
                <a:xfrm>
                  <a:off x="3554" y="118"/>
                  <a:ext cx="664" cy="349"/>
                  <a:chOff x="3554" y="118"/>
                  <a:chExt cx="664" cy="349"/>
                </a:xfrm>
              </p:grpSpPr>
              <p:sp>
                <p:nvSpPr>
                  <p:cNvPr id="1124" name="Freeform 66"/>
                  <p:cNvSpPr>
                    <a:spLocks/>
                  </p:cNvSpPr>
                  <p:nvPr/>
                </p:nvSpPr>
                <p:spPr bwMode="hidden">
                  <a:xfrm rot="2664424" flipH="1">
                    <a:off x="3727" y="383"/>
                    <a:ext cx="491" cy="84"/>
                  </a:xfrm>
                  <a:custGeom>
                    <a:avLst/>
                    <a:gdLst>
                      <a:gd name="T0" fmla="*/ 0 w 2736"/>
                      <a:gd name="T1" fmla="*/ 14 h 504"/>
                      <a:gd name="T2" fmla="*/ 28 w 2736"/>
                      <a:gd name="T3" fmla="*/ 5 h 504"/>
                      <a:gd name="T4" fmla="*/ 57 w 2736"/>
                      <a:gd name="T5" fmla="*/ 1 h 504"/>
                      <a:gd name="T6" fmla="*/ 88 w 2736"/>
                      <a:gd name="T7" fmla="*/ 1 h 504"/>
                      <a:gd name="T8" fmla="*/ 88 w 2736"/>
                      <a:gd name="T9" fmla="*/ 3 h 504"/>
                      <a:gd name="T10" fmla="*/ 57 w 2736"/>
                      <a:gd name="T11" fmla="*/ 3 h 504"/>
                      <a:gd name="T12" fmla="*/ 21 w 2736"/>
                      <a:gd name="T13" fmla="*/ 8 h 504"/>
                      <a:gd name="T14" fmla="*/ 0 w 2736"/>
                      <a:gd name="T15" fmla="*/ 14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w="9525" cap="flat" cmpd="sng">
                    <a:noFill/>
                    <a:prstDash val="solid"/>
                    <a:round/>
                    <a:headEnd type="none" w="med" len="med"/>
                    <a:tailEnd type="none" w="med" len="med"/>
                  </a:ln>
                  <a:effectLst/>
                </p:spPr>
                <p:txBody>
                  <a:bodyPr wrap="none" anchor="ctr"/>
                  <a:lstStyle/>
                  <a:p>
                    <a:endParaRPr lang="en-US"/>
                  </a:p>
                </p:txBody>
              </p:sp>
              <p:sp>
                <p:nvSpPr>
                  <p:cNvPr id="1125" name="Freeform 67"/>
                  <p:cNvSpPr>
                    <a:spLocks/>
                  </p:cNvSpPr>
                  <p:nvPr/>
                </p:nvSpPr>
                <p:spPr bwMode="hidden">
                  <a:xfrm rot="2664424" flipH="1">
                    <a:off x="3554" y="118"/>
                    <a:ext cx="264" cy="132"/>
                  </a:xfrm>
                  <a:custGeom>
                    <a:avLst/>
                    <a:gdLst>
                      <a:gd name="T0" fmla="*/ 0 w 1769"/>
                      <a:gd name="T1" fmla="*/ 0 h 791"/>
                      <a:gd name="T2" fmla="*/ 11 w 1769"/>
                      <a:gd name="T3" fmla="*/ 2 h 791"/>
                      <a:gd name="T4" fmla="*/ 26 w 1769"/>
                      <a:gd name="T5" fmla="*/ 6 h 791"/>
                      <a:gd name="T6" fmla="*/ 36 w 1769"/>
                      <a:gd name="T7" fmla="*/ 12 h 791"/>
                      <a:gd name="T8" fmla="*/ 39 w 1769"/>
                      <a:gd name="T9" fmla="*/ 17 h 791"/>
                      <a:gd name="T10" fmla="*/ 38 w 1769"/>
                      <a:gd name="T11" fmla="*/ 22 h 791"/>
                      <a:gd name="T12" fmla="*/ 35 w 1769"/>
                      <a:gd name="T13" fmla="*/ 18 h 791"/>
                      <a:gd name="T14" fmla="*/ 31 w 1769"/>
                      <a:gd name="T15" fmla="*/ 13 h 791"/>
                      <a:gd name="T16" fmla="*/ 25 w 1769"/>
                      <a:gd name="T17" fmla="*/ 8 h 791"/>
                      <a:gd name="T18" fmla="*/ 13 w 1769"/>
                      <a:gd name="T19" fmla="*/ 4 h 791"/>
                      <a:gd name="T20" fmla="*/ 0 w 1769"/>
                      <a:gd name="T21" fmla="*/ 2 h 791"/>
                      <a:gd name="T22" fmla="*/ 0 w 1769"/>
                      <a:gd name="T23" fmla="*/ 0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bg1"/>
                      </a:gs>
                      <a:gs pos="100000">
                        <a:schemeClr val="folHlink"/>
                      </a:gs>
                    </a:gsLst>
                    <a:lin ang="0" scaled="1"/>
                  </a:gradFill>
                  <a:ln w="9525">
                    <a:noFill/>
                    <a:round/>
                    <a:headEnd/>
                    <a:tailEnd/>
                  </a:ln>
                  <a:effectLst/>
                </p:spPr>
                <p:txBody>
                  <a:bodyPr wrap="none" anchor="ctr"/>
                  <a:lstStyle/>
                  <a:p>
                    <a:endParaRPr lang="en-US"/>
                  </a:p>
                </p:txBody>
              </p:sp>
            </p:grpSp>
            <p:grpSp>
              <p:nvGrpSpPr>
                <p:cNvPr id="1077" name="Group 68"/>
                <p:cNvGrpSpPr>
                  <a:grpSpLocks/>
                </p:cNvGrpSpPr>
                <p:nvPr/>
              </p:nvGrpSpPr>
              <p:grpSpPr bwMode="auto">
                <a:xfrm>
                  <a:off x="3784" y="30"/>
                  <a:ext cx="305" cy="593"/>
                  <a:chOff x="1633" y="104"/>
                  <a:chExt cx="778" cy="1512"/>
                </a:xfrm>
              </p:grpSpPr>
              <p:sp>
                <p:nvSpPr>
                  <p:cNvPr id="1122" name="Freeform 69"/>
                  <p:cNvSpPr>
                    <a:spLocks/>
                  </p:cNvSpPr>
                  <p:nvPr/>
                </p:nvSpPr>
                <p:spPr bwMode="hidden">
                  <a:xfrm rot="3473776" flipH="1">
                    <a:off x="1754" y="958"/>
                    <a:ext cx="1100" cy="215"/>
                  </a:xfrm>
                  <a:custGeom>
                    <a:avLst/>
                    <a:gdLst>
                      <a:gd name="T0" fmla="*/ 0 w 2736"/>
                      <a:gd name="T1" fmla="*/ 92 h 504"/>
                      <a:gd name="T2" fmla="*/ 140 w 2736"/>
                      <a:gd name="T3" fmla="*/ 31 h 504"/>
                      <a:gd name="T4" fmla="*/ 287 w 2736"/>
                      <a:gd name="T5" fmla="*/ 4 h 504"/>
                      <a:gd name="T6" fmla="*/ 442 w 2736"/>
                      <a:gd name="T7" fmla="*/ 4 h 504"/>
                      <a:gd name="T8" fmla="*/ 440 w 2736"/>
                      <a:gd name="T9" fmla="*/ 19 h 504"/>
                      <a:gd name="T10" fmla="*/ 285 w 2736"/>
                      <a:gd name="T11" fmla="*/ 19 h 504"/>
                      <a:gd name="T12" fmla="*/ 106 w 2736"/>
                      <a:gd name="T13" fmla="*/ 53 h 504"/>
                      <a:gd name="T14" fmla="*/ 0 w 2736"/>
                      <a:gd name="T15" fmla="*/ 92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w="9525" cap="flat" cmpd="sng">
                    <a:noFill/>
                    <a:prstDash val="solid"/>
                    <a:round/>
                    <a:headEnd type="none" w="med" len="med"/>
                    <a:tailEnd type="none" w="med" len="med"/>
                  </a:ln>
                  <a:effectLst/>
                </p:spPr>
                <p:txBody>
                  <a:bodyPr wrap="none" anchor="ctr"/>
                  <a:lstStyle/>
                  <a:p>
                    <a:endParaRPr lang="en-US"/>
                  </a:p>
                </p:txBody>
              </p:sp>
              <p:sp>
                <p:nvSpPr>
                  <p:cNvPr id="1123" name="Freeform 70"/>
                  <p:cNvSpPr>
                    <a:spLocks/>
                  </p:cNvSpPr>
                  <p:nvPr/>
                </p:nvSpPr>
                <p:spPr bwMode="hidden">
                  <a:xfrm rot="3473776" flipH="1">
                    <a:off x="1506" y="231"/>
                    <a:ext cx="591" cy="338"/>
                  </a:xfrm>
                  <a:custGeom>
                    <a:avLst/>
                    <a:gdLst>
                      <a:gd name="T0" fmla="*/ 1 w 1769"/>
                      <a:gd name="T1" fmla="*/ 1 h 791"/>
                      <a:gd name="T2" fmla="*/ 54 w 1769"/>
                      <a:gd name="T3" fmla="*/ 10 h 791"/>
                      <a:gd name="T4" fmla="*/ 129 w 1769"/>
                      <a:gd name="T5" fmla="*/ 36 h 791"/>
                      <a:gd name="T6" fmla="*/ 180 w 1769"/>
                      <a:gd name="T7" fmla="*/ 79 h 791"/>
                      <a:gd name="T8" fmla="*/ 196 w 1769"/>
                      <a:gd name="T9" fmla="*/ 111 h 791"/>
                      <a:gd name="T10" fmla="*/ 188 w 1769"/>
                      <a:gd name="T11" fmla="*/ 144 h 791"/>
                      <a:gd name="T12" fmla="*/ 177 w 1769"/>
                      <a:gd name="T13" fmla="*/ 115 h 791"/>
                      <a:gd name="T14" fmla="*/ 155 w 1769"/>
                      <a:gd name="T15" fmla="*/ 83 h 791"/>
                      <a:gd name="T16" fmla="*/ 124 w 1769"/>
                      <a:gd name="T17" fmla="*/ 54 h 791"/>
                      <a:gd name="T18" fmla="*/ 65 w 1769"/>
                      <a:gd name="T19" fmla="*/ 28 h 791"/>
                      <a:gd name="T20" fmla="*/ 0 w 1769"/>
                      <a:gd name="T21" fmla="*/ 14 h 791"/>
                      <a:gd name="T22" fmla="*/ 1 w 1769"/>
                      <a:gd name="T23" fmla="*/ 1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bg1"/>
                      </a:gs>
                      <a:gs pos="100000">
                        <a:schemeClr val="folHlink"/>
                      </a:gs>
                    </a:gsLst>
                    <a:lin ang="0" scaled="1"/>
                  </a:gradFill>
                  <a:ln w="9525">
                    <a:noFill/>
                    <a:round/>
                    <a:headEnd/>
                    <a:tailEnd/>
                  </a:ln>
                  <a:effectLst/>
                </p:spPr>
                <p:txBody>
                  <a:bodyPr wrap="none" anchor="ctr"/>
                  <a:lstStyle/>
                  <a:p>
                    <a:endParaRPr lang="en-US"/>
                  </a:p>
                </p:txBody>
              </p:sp>
            </p:grpSp>
            <p:grpSp>
              <p:nvGrpSpPr>
                <p:cNvPr id="1078" name="Group 71"/>
                <p:cNvGrpSpPr>
                  <a:grpSpLocks/>
                </p:cNvGrpSpPr>
                <p:nvPr/>
              </p:nvGrpSpPr>
              <p:grpSpPr bwMode="auto">
                <a:xfrm>
                  <a:off x="3903" y="0"/>
                  <a:ext cx="248" cy="601"/>
                  <a:chOff x="1935" y="28"/>
                  <a:chExt cx="634" cy="1534"/>
                </a:xfrm>
              </p:grpSpPr>
              <p:sp>
                <p:nvSpPr>
                  <p:cNvPr id="1120" name="Freeform 72"/>
                  <p:cNvSpPr>
                    <a:spLocks/>
                  </p:cNvSpPr>
                  <p:nvPr/>
                </p:nvSpPr>
                <p:spPr bwMode="hidden">
                  <a:xfrm rot="4126480" flipH="1">
                    <a:off x="1931" y="924"/>
                    <a:ext cx="1061" cy="215"/>
                  </a:xfrm>
                  <a:custGeom>
                    <a:avLst/>
                    <a:gdLst>
                      <a:gd name="T0" fmla="*/ 0 w 2736"/>
                      <a:gd name="T1" fmla="*/ 92 h 504"/>
                      <a:gd name="T2" fmla="*/ 130 w 2736"/>
                      <a:gd name="T3" fmla="*/ 31 h 504"/>
                      <a:gd name="T4" fmla="*/ 267 w 2736"/>
                      <a:gd name="T5" fmla="*/ 4 h 504"/>
                      <a:gd name="T6" fmla="*/ 411 w 2736"/>
                      <a:gd name="T7" fmla="*/ 4 h 504"/>
                      <a:gd name="T8" fmla="*/ 409 w 2736"/>
                      <a:gd name="T9" fmla="*/ 19 h 504"/>
                      <a:gd name="T10" fmla="*/ 265 w 2736"/>
                      <a:gd name="T11" fmla="*/ 19 h 504"/>
                      <a:gd name="T12" fmla="*/ 98 w 2736"/>
                      <a:gd name="T13" fmla="*/ 53 h 504"/>
                      <a:gd name="T14" fmla="*/ 0 w 2736"/>
                      <a:gd name="T15" fmla="*/ 92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w="9525" cap="flat" cmpd="sng">
                    <a:noFill/>
                    <a:prstDash val="solid"/>
                    <a:round/>
                    <a:headEnd type="none" w="med" len="med"/>
                    <a:tailEnd type="none" w="med" len="med"/>
                  </a:ln>
                  <a:effectLst/>
                </p:spPr>
                <p:txBody>
                  <a:bodyPr wrap="none" anchor="ctr"/>
                  <a:lstStyle/>
                  <a:p>
                    <a:endParaRPr lang="en-US"/>
                  </a:p>
                </p:txBody>
              </p:sp>
              <p:sp>
                <p:nvSpPr>
                  <p:cNvPr id="1121" name="Freeform 73"/>
                  <p:cNvSpPr>
                    <a:spLocks/>
                  </p:cNvSpPr>
                  <p:nvPr/>
                </p:nvSpPr>
                <p:spPr bwMode="hidden">
                  <a:xfrm rot="4126480" flipH="1">
                    <a:off x="1819" y="144"/>
                    <a:ext cx="570" cy="338"/>
                  </a:xfrm>
                  <a:custGeom>
                    <a:avLst/>
                    <a:gdLst>
                      <a:gd name="T0" fmla="*/ 1 w 1769"/>
                      <a:gd name="T1" fmla="*/ 1 h 791"/>
                      <a:gd name="T2" fmla="*/ 50 w 1769"/>
                      <a:gd name="T3" fmla="*/ 10 h 791"/>
                      <a:gd name="T4" fmla="*/ 120 w 1769"/>
                      <a:gd name="T5" fmla="*/ 36 h 791"/>
                      <a:gd name="T6" fmla="*/ 167 w 1769"/>
                      <a:gd name="T7" fmla="*/ 79 h 791"/>
                      <a:gd name="T8" fmla="*/ 182 w 1769"/>
                      <a:gd name="T9" fmla="*/ 111 h 791"/>
                      <a:gd name="T10" fmla="*/ 175 w 1769"/>
                      <a:gd name="T11" fmla="*/ 144 h 791"/>
                      <a:gd name="T12" fmla="*/ 165 w 1769"/>
                      <a:gd name="T13" fmla="*/ 115 h 791"/>
                      <a:gd name="T14" fmla="*/ 144 w 1769"/>
                      <a:gd name="T15" fmla="*/ 83 h 791"/>
                      <a:gd name="T16" fmla="*/ 115 w 1769"/>
                      <a:gd name="T17" fmla="*/ 54 h 791"/>
                      <a:gd name="T18" fmla="*/ 60 w 1769"/>
                      <a:gd name="T19" fmla="*/ 28 h 791"/>
                      <a:gd name="T20" fmla="*/ 0 w 1769"/>
                      <a:gd name="T21" fmla="*/ 14 h 791"/>
                      <a:gd name="T22" fmla="*/ 1 w 1769"/>
                      <a:gd name="T23" fmla="*/ 1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bg1"/>
                      </a:gs>
                      <a:gs pos="100000">
                        <a:schemeClr val="folHlink"/>
                      </a:gs>
                    </a:gsLst>
                    <a:lin ang="0" scaled="1"/>
                  </a:gradFill>
                  <a:ln w="9525">
                    <a:noFill/>
                    <a:round/>
                    <a:headEnd/>
                    <a:tailEnd/>
                  </a:ln>
                  <a:effectLst/>
                </p:spPr>
                <p:txBody>
                  <a:bodyPr wrap="none" anchor="ctr"/>
                  <a:lstStyle/>
                  <a:p>
                    <a:endParaRPr lang="en-US"/>
                  </a:p>
                </p:txBody>
              </p:sp>
            </p:grpSp>
            <p:grpSp>
              <p:nvGrpSpPr>
                <p:cNvPr id="1079" name="Group 74"/>
                <p:cNvGrpSpPr>
                  <a:grpSpLocks/>
                </p:cNvGrpSpPr>
                <p:nvPr/>
              </p:nvGrpSpPr>
              <p:grpSpPr bwMode="auto">
                <a:xfrm>
                  <a:off x="4251" y="252"/>
                  <a:ext cx="723" cy="222"/>
                  <a:chOff x="2822" y="672"/>
                  <a:chExt cx="1845" cy="566"/>
                </a:xfrm>
              </p:grpSpPr>
              <p:sp>
                <p:nvSpPr>
                  <p:cNvPr id="1118" name="Freeform 75"/>
                  <p:cNvSpPr>
                    <a:spLocks/>
                  </p:cNvSpPr>
                  <p:nvPr/>
                </p:nvSpPr>
                <p:spPr bwMode="hidden">
                  <a:xfrm rot="-1325434">
                    <a:off x="2822" y="1023"/>
                    <a:ext cx="1233" cy="215"/>
                  </a:xfrm>
                  <a:custGeom>
                    <a:avLst/>
                    <a:gdLst>
                      <a:gd name="T0" fmla="*/ 0 w 2736"/>
                      <a:gd name="T1" fmla="*/ 92 h 504"/>
                      <a:gd name="T2" fmla="*/ 175 w 2736"/>
                      <a:gd name="T3" fmla="*/ 31 h 504"/>
                      <a:gd name="T4" fmla="*/ 361 w 2736"/>
                      <a:gd name="T5" fmla="*/ 4 h 504"/>
                      <a:gd name="T6" fmla="*/ 556 w 2736"/>
                      <a:gd name="T7" fmla="*/ 4 h 504"/>
                      <a:gd name="T8" fmla="*/ 553 w 2736"/>
                      <a:gd name="T9" fmla="*/ 19 h 504"/>
                      <a:gd name="T10" fmla="*/ 358 w 2736"/>
                      <a:gd name="T11" fmla="*/ 19 h 504"/>
                      <a:gd name="T12" fmla="*/ 133 w 2736"/>
                      <a:gd name="T13" fmla="*/ 53 h 504"/>
                      <a:gd name="T14" fmla="*/ 0 w 2736"/>
                      <a:gd name="T15" fmla="*/ 92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w="9525" cap="flat" cmpd="sng">
                    <a:noFill/>
                    <a:prstDash val="solid"/>
                    <a:round/>
                    <a:headEnd type="none" w="med" len="med"/>
                    <a:tailEnd type="none" w="med" len="med"/>
                  </a:ln>
                  <a:effectLst/>
                </p:spPr>
                <p:txBody>
                  <a:bodyPr wrap="none" anchor="ctr"/>
                  <a:lstStyle/>
                  <a:p>
                    <a:endParaRPr lang="en-US"/>
                  </a:p>
                </p:txBody>
              </p:sp>
              <p:sp>
                <p:nvSpPr>
                  <p:cNvPr id="1119" name="Freeform 76"/>
                  <p:cNvSpPr>
                    <a:spLocks/>
                  </p:cNvSpPr>
                  <p:nvPr/>
                </p:nvSpPr>
                <p:spPr bwMode="hidden">
                  <a:xfrm rot="-1325434">
                    <a:off x="4005" y="672"/>
                    <a:ext cx="662" cy="338"/>
                  </a:xfrm>
                  <a:custGeom>
                    <a:avLst/>
                    <a:gdLst>
                      <a:gd name="T0" fmla="*/ 1 w 1769"/>
                      <a:gd name="T1" fmla="*/ 1 h 791"/>
                      <a:gd name="T2" fmla="*/ 68 w 1769"/>
                      <a:gd name="T3" fmla="*/ 10 h 791"/>
                      <a:gd name="T4" fmla="*/ 162 w 1769"/>
                      <a:gd name="T5" fmla="*/ 36 h 791"/>
                      <a:gd name="T6" fmla="*/ 226 w 1769"/>
                      <a:gd name="T7" fmla="*/ 79 h 791"/>
                      <a:gd name="T8" fmla="*/ 246 w 1769"/>
                      <a:gd name="T9" fmla="*/ 111 h 791"/>
                      <a:gd name="T10" fmla="*/ 237 w 1769"/>
                      <a:gd name="T11" fmla="*/ 144 h 791"/>
                      <a:gd name="T12" fmla="*/ 223 w 1769"/>
                      <a:gd name="T13" fmla="*/ 115 h 791"/>
                      <a:gd name="T14" fmla="*/ 195 w 1769"/>
                      <a:gd name="T15" fmla="*/ 83 h 791"/>
                      <a:gd name="T16" fmla="*/ 155 w 1769"/>
                      <a:gd name="T17" fmla="*/ 54 h 791"/>
                      <a:gd name="T18" fmla="*/ 81 w 1769"/>
                      <a:gd name="T19" fmla="*/ 28 h 791"/>
                      <a:gd name="T20" fmla="*/ 0 w 1769"/>
                      <a:gd name="T21" fmla="*/ 14 h 791"/>
                      <a:gd name="T22" fmla="*/ 1 w 1769"/>
                      <a:gd name="T23" fmla="*/ 1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0" scaled="1"/>
                  </a:gradFill>
                  <a:ln w="9525">
                    <a:noFill/>
                    <a:round/>
                    <a:headEnd/>
                    <a:tailEnd/>
                  </a:ln>
                  <a:effectLst/>
                </p:spPr>
                <p:txBody>
                  <a:bodyPr wrap="none" anchor="ctr"/>
                  <a:lstStyle/>
                  <a:p>
                    <a:endParaRPr lang="en-US"/>
                  </a:p>
                </p:txBody>
              </p:sp>
            </p:grpSp>
            <p:grpSp>
              <p:nvGrpSpPr>
                <p:cNvPr id="1080" name="Group 77"/>
                <p:cNvGrpSpPr>
                  <a:grpSpLocks/>
                </p:cNvGrpSpPr>
                <p:nvPr/>
              </p:nvGrpSpPr>
              <p:grpSpPr bwMode="auto">
                <a:xfrm>
                  <a:off x="4196" y="163"/>
                  <a:ext cx="699" cy="282"/>
                  <a:chOff x="2683" y="445"/>
                  <a:chExt cx="1781" cy="717"/>
                </a:xfrm>
              </p:grpSpPr>
              <p:sp>
                <p:nvSpPr>
                  <p:cNvPr id="1116" name="Freeform 78"/>
                  <p:cNvSpPr>
                    <a:spLocks/>
                  </p:cNvSpPr>
                  <p:nvPr/>
                </p:nvSpPr>
                <p:spPr bwMode="hidden">
                  <a:xfrm rot="-1921064">
                    <a:off x="2683" y="947"/>
                    <a:ext cx="1233" cy="215"/>
                  </a:xfrm>
                  <a:custGeom>
                    <a:avLst/>
                    <a:gdLst>
                      <a:gd name="T0" fmla="*/ 0 w 2736"/>
                      <a:gd name="T1" fmla="*/ 92 h 504"/>
                      <a:gd name="T2" fmla="*/ 175 w 2736"/>
                      <a:gd name="T3" fmla="*/ 31 h 504"/>
                      <a:gd name="T4" fmla="*/ 361 w 2736"/>
                      <a:gd name="T5" fmla="*/ 4 h 504"/>
                      <a:gd name="T6" fmla="*/ 556 w 2736"/>
                      <a:gd name="T7" fmla="*/ 4 h 504"/>
                      <a:gd name="T8" fmla="*/ 553 w 2736"/>
                      <a:gd name="T9" fmla="*/ 19 h 504"/>
                      <a:gd name="T10" fmla="*/ 358 w 2736"/>
                      <a:gd name="T11" fmla="*/ 19 h 504"/>
                      <a:gd name="T12" fmla="*/ 133 w 2736"/>
                      <a:gd name="T13" fmla="*/ 53 h 504"/>
                      <a:gd name="T14" fmla="*/ 0 w 2736"/>
                      <a:gd name="T15" fmla="*/ 92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w="9525" cap="flat" cmpd="sng">
                    <a:noFill/>
                    <a:prstDash val="solid"/>
                    <a:round/>
                    <a:headEnd type="none" w="med" len="med"/>
                    <a:tailEnd type="none" w="med" len="med"/>
                  </a:ln>
                  <a:effectLst/>
                </p:spPr>
                <p:txBody>
                  <a:bodyPr wrap="none" anchor="ctr"/>
                  <a:lstStyle/>
                  <a:p>
                    <a:endParaRPr lang="en-US"/>
                  </a:p>
                </p:txBody>
              </p:sp>
              <p:sp>
                <p:nvSpPr>
                  <p:cNvPr id="1117" name="Freeform 79"/>
                  <p:cNvSpPr>
                    <a:spLocks/>
                  </p:cNvSpPr>
                  <p:nvPr/>
                </p:nvSpPr>
                <p:spPr bwMode="hidden">
                  <a:xfrm rot="-1921064">
                    <a:off x="3802" y="445"/>
                    <a:ext cx="662" cy="338"/>
                  </a:xfrm>
                  <a:custGeom>
                    <a:avLst/>
                    <a:gdLst>
                      <a:gd name="T0" fmla="*/ 1 w 1769"/>
                      <a:gd name="T1" fmla="*/ 1 h 791"/>
                      <a:gd name="T2" fmla="*/ 68 w 1769"/>
                      <a:gd name="T3" fmla="*/ 10 h 791"/>
                      <a:gd name="T4" fmla="*/ 162 w 1769"/>
                      <a:gd name="T5" fmla="*/ 36 h 791"/>
                      <a:gd name="T6" fmla="*/ 226 w 1769"/>
                      <a:gd name="T7" fmla="*/ 79 h 791"/>
                      <a:gd name="T8" fmla="*/ 246 w 1769"/>
                      <a:gd name="T9" fmla="*/ 111 h 791"/>
                      <a:gd name="T10" fmla="*/ 237 w 1769"/>
                      <a:gd name="T11" fmla="*/ 144 h 791"/>
                      <a:gd name="T12" fmla="*/ 223 w 1769"/>
                      <a:gd name="T13" fmla="*/ 115 h 791"/>
                      <a:gd name="T14" fmla="*/ 195 w 1769"/>
                      <a:gd name="T15" fmla="*/ 83 h 791"/>
                      <a:gd name="T16" fmla="*/ 155 w 1769"/>
                      <a:gd name="T17" fmla="*/ 54 h 791"/>
                      <a:gd name="T18" fmla="*/ 81 w 1769"/>
                      <a:gd name="T19" fmla="*/ 28 h 791"/>
                      <a:gd name="T20" fmla="*/ 0 w 1769"/>
                      <a:gd name="T21" fmla="*/ 14 h 791"/>
                      <a:gd name="T22" fmla="*/ 1 w 1769"/>
                      <a:gd name="T23" fmla="*/ 1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0" scaled="1"/>
                  </a:gradFill>
                  <a:ln w="9525">
                    <a:noFill/>
                    <a:round/>
                    <a:headEnd/>
                    <a:tailEnd/>
                  </a:ln>
                  <a:effectLst/>
                </p:spPr>
                <p:txBody>
                  <a:bodyPr wrap="none" anchor="ctr"/>
                  <a:lstStyle/>
                  <a:p>
                    <a:endParaRPr lang="en-US"/>
                  </a:p>
                </p:txBody>
              </p:sp>
            </p:grpSp>
            <p:sp>
              <p:nvSpPr>
                <p:cNvPr id="1081" name="Freeform 80"/>
                <p:cNvSpPr>
                  <a:spLocks/>
                </p:cNvSpPr>
                <p:nvPr/>
              </p:nvSpPr>
              <p:spPr bwMode="hidden">
                <a:xfrm rot="4578755" flipH="1">
                  <a:off x="3968" y="372"/>
                  <a:ext cx="403" cy="57"/>
                </a:xfrm>
                <a:custGeom>
                  <a:avLst/>
                  <a:gdLst>
                    <a:gd name="T0" fmla="*/ 0 w 2736"/>
                    <a:gd name="T1" fmla="*/ 6 h 504"/>
                    <a:gd name="T2" fmla="*/ 19 w 2736"/>
                    <a:gd name="T3" fmla="*/ 2 h 504"/>
                    <a:gd name="T4" fmla="*/ 39 w 2736"/>
                    <a:gd name="T5" fmla="*/ 0 h 504"/>
                    <a:gd name="T6" fmla="*/ 59 w 2736"/>
                    <a:gd name="T7" fmla="*/ 0 h 504"/>
                    <a:gd name="T8" fmla="*/ 59 w 2736"/>
                    <a:gd name="T9" fmla="*/ 1 h 504"/>
                    <a:gd name="T10" fmla="*/ 38 w 2736"/>
                    <a:gd name="T11" fmla="*/ 1 h 504"/>
                    <a:gd name="T12" fmla="*/ 14 w 2736"/>
                    <a:gd name="T13" fmla="*/ 4 h 504"/>
                    <a:gd name="T14" fmla="*/ 0 w 2736"/>
                    <a:gd name="T15" fmla="*/ 6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w="9525">
                  <a:noFill/>
                  <a:round/>
                  <a:headEnd/>
                  <a:tailEnd/>
                </a:ln>
                <a:effectLst/>
              </p:spPr>
              <p:txBody>
                <a:bodyPr wrap="none" anchor="ctr"/>
                <a:lstStyle/>
                <a:p>
                  <a:endParaRPr lang="en-US"/>
                </a:p>
              </p:txBody>
            </p:sp>
            <p:sp>
              <p:nvSpPr>
                <p:cNvPr id="1082" name="Freeform 81"/>
                <p:cNvSpPr>
                  <a:spLocks/>
                </p:cNvSpPr>
                <p:nvPr/>
              </p:nvSpPr>
              <p:spPr bwMode="hidden">
                <a:xfrm rot="4578755" flipH="1">
                  <a:off x="3977" y="77"/>
                  <a:ext cx="216" cy="90"/>
                </a:xfrm>
                <a:custGeom>
                  <a:avLst/>
                  <a:gdLst>
                    <a:gd name="T0" fmla="*/ 0 w 1769"/>
                    <a:gd name="T1" fmla="*/ 0 h 791"/>
                    <a:gd name="T2" fmla="*/ 7 w 1769"/>
                    <a:gd name="T3" fmla="*/ 1 h 791"/>
                    <a:gd name="T4" fmla="*/ 17 w 1769"/>
                    <a:gd name="T5" fmla="*/ 3 h 791"/>
                    <a:gd name="T6" fmla="*/ 24 w 1769"/>
                    <a:gd name="T7" fmla="*/ 6 h 791"/>
                    <a:gd name="T8" fmla="*/ 26 w 1769"/>
                    <a:gd name="T9" fmla="*/ 8 h 791"/>
                    <a:gd name="T10" fmla="*/ 25 w 1769"/>
                    <a:gd name="T11" fmla="*/ 10 h 791"/>
                    <a:gd name="T12" fmla="*/ 24 w 1769"/>
                    <a:gd name="T13" fmla="*/ 8 h 791"/>
                    <a:gd name="T14" fmla="*/ 21 w 1769"/>
                    <a:gd name="T15" fmla="*/ 6 h 791"/>
                    <a:gd name="T16" fmla="*/ 16 w 1769"/>
                    <a:gd name="T17" fmla="*/ 4 h 791"/>
                    <a:gd name="T18" fmla="*/ 9 w 1769"/>
                    <a:gd name="T19" fmla="*/ 2 h 791"/>
                    <a:gd name="T20" fmla="*/ 0 w 1769"/>
                    <a:gd name="T21" fmla="*/ 1 h 791"/>
                    <a:gd name="T22" fmla="*/ 0 w 1769"/>
                    <a:gd name="T23" fmla="*/ 0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bg1"/>
                    </a:gs>
                    <a:gs pos="100000">
                      <a:schemeClr val="folHlink"/>
                    </a:gs>
                  </a:gsLst>
                  <a:lin ang="0" scaled="1"/>
                </a:gradFill>
                <a:ln w="9525">
                  <a:noFill/>
                  <a:round/>
                  <a:headEnd/>
                  <a:tailEnd/>
                </a:ln>
                <a:effectLst/>
              </p:spPr>
              <p:txBody>
                <a:bodyPr wrap="none" anchor="ctr"/>
                <a:lstStyle/>
                <a:p>
                  <a:endParaRPr lang="en-US"/>
                </a:p>
              </p:txBody>
            </p:sp>
            <p:grpSp>
              <p:nvGrpSpPr>
                <p:cNvPr id="1083" name="Group 82"/>
                <p:cNvGrpSpPr>
                  <a:grpSpLocks/>
                </p:cNvGrpSpPr>
                <p:nvPr/>
              </p:nvGrpSpPr>
              <p:grpSpPr bwMode="auto">
                <a:xfrm>
                  <a:off x="4242" y="5"/>
                  <a:ext cx="251" cy="596"/>
                  <a:chOff x="2800" y="41"/>
                  <a:chExt cx="640" cy="1520"/>
                </a:xfrm>
              </p:grpSpPr>
              <p:sp>
                <p:nvSpPr>
                  <p:cNvPr id="1114" name="Freeform 83"/>
                  <p:cNvSpPr>
                    <a:spLocks/>
                  </p:cNvSpPr>
                  <p:nvPr/>
                </p:nvSpPr>
                <p:spPr bwMode="hidden">
                  <a:xfrm rot="-3857755">
                    <a:off x="2361" y="938"/>
                    <a:ext cx="1062" cy="184"/>
                  </a:xfrm>
                  <a:custGeom>
                    <a:avLst/>
                    <a:gdLst>
                      <a:gd name="T0" fmla="*/ 0 w 2736"/>
                      <a:gd name="T1" fmla="*/ 67 h 504"/>
                      <a:gd name="T2" fmla="*/ 130 w 2736"/>
                      <a:gd name="T3" fmla="*/ 22 h 504"/>
                      <a:gd name="T4" fmla="*/ 267 w 2736"/>
                      <a:gd name="T5" fmla="*/ 3 h 504"/>
                      <a:gd name="T6" fmla="*/ 412 w 2736"/>
                      <a:gd name="T7" fmla="*/ 3 h 504"/>
                      <a:gd name="T8" fmla="*/ 410 w 2736"/>
                      <a:gd name="T9" fmla="*/ 14 h 504"/>
                      <a:gd name="T10" fmla="*/ 266 w 2736"/>
                      <a:gd name="T11" fmla="*/ 14 h 504"/>
                      <a:gd name="T12" fmla="*/ 99 w 2736"/>
                      <a:gd name="T13" fmla="*/ 39 h 504"/>
                      <a:gd name="T14" fmla="*/ 0 w 2736"/>
                      <a:gd name="T15" fmla="*/ 67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w="9525" cap="flat" cmpd="sng">
                    <a:noFill/>
                    <a:prstDash val="solid"/>
                    <a:round/>
                    <a:headEnd type="none" w="med" len="med"/>
                    <a:tailEnd type="none" w="med" len="med"/>
                  </a:ln>
                  <a:effectLst/>
                </p:spPr>
                <p:txBody>
                  <a:bodyPr wrap="none" anchor="ctr"/>
                  <a:lstStyle/>
                  <a:p>
                    <a:endParaRPr lang="en-US"/>
                  </a:p>
                </p:txBody>
              </p:sp>
              <p:sp>
                <p:nvSpPr>
                  <p:cNvPr id="1115" name="Freeform 84"/>
                  <p:cNvSpPr>
                    <a:spLocks/>
                  </p:cNvSpPr>
                  <p:nvPr/>
                </p:nvSpPr>
                <p:spPr bwMode="hidden">
                  <a:xfrm rot="-3857755">
                    <a:off x="3011" y="181"/>
                    <a:ext cx="570" cy="289"/>
                  </a:xfrm>
                  <a:custGeom>
                    <a:avLst/>
                    <a:gdLst>
                      <a:gd name="T0" fmla="*/ 1 w 1769"/>
                      <a:gd name="T1" fmla="*/ 1 h 791"/>
                      <a:gd name="T2" fmla="*/ 50 w 1769"/>
                      <a:gd name="T3" fmla="*/ 7 h 791"/>
                      <a:gd name="T4" fmla="*/ 120 w 1769"/>
                      <a:gd name="T5" fmla="*/ 27 h 791"/>
                      <a:gd name="T6" fmla="*/ 167 w 1769"/>
                      <a:gd name="T7" fmla="*/ 58 h 791"/>
                      <a:gd name="T8" fmla="*/ 182 w 1769"/>
                      <a:gd name="T9" fmla="*/ 81 h 791"/>
                      <a:gd name="T10" fmla="*/ 175 w 1769"/>
                      <a:gd name="T11" fmla="*/ 105 h 791"/>
                      <a:gd name="T12" fmla="*/ 165 w 1769"/>
                      <a:gd name="T13" fmla="*/ 84 h 791"/>
                      <a:gd name="T14" fmla="*/ 144 w 1769"/>
                      <a:gd name="T15" fmla="*/ 61 h 791"/>
                      <a:gd name="T16" fmla="*/ 115 w 1769"/>
                      <a:gd name="T17" fmla="*/ 39 h 791"/>
                      <a:gd name="T18" fmla="*/ 60 w 1769"/>
                      <a:gd name="T19" fmla="*/ 20 h 791"/>
                      <a:gd name="T20" fmla="*/ 0 w 1769"/>
                      <a:gd name="T21" fmla="*/ 10 h 791"/>
                      <a:gd name="T22" fmla="*/ 1 w 1769"/>
                      <a:gd name="T23" fmla="*/ 1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0" scaled="1"/>
                  </a:gradFill>
                  <a:ln w="9525">
                    <a:noFill/>
                    <a:round/>
                    <a:headEnd/>
                    <a:tailEnd/>
                  </a:ln>
                  <a:effectLst/>
                </p:spPr>
                <p:txBody>
                  <a:bodyPr wrap="none" anchor="ctr"/>
                  <a:lstStyle/>
                  <a:p>
                    <a:endParaRPr lang="en-US"/>
                  </a:p>
                </p:txBody>
              </p:sp>
            </p:grpSp>
            <p:grpSp>
              <p:nvGrpSpPr>
                <p:cNvPr id="1084" name="Group 85"/>
                <p:cNvGrpSpPr>
                  <a:grpSpLocks/>
                </p:cNvGrpSpPr>
                <p:nvPr/>
              </p:nvGrpSpPr>
              <p:grpSpPr bwMode="auto">
                <a:xfrm>
                  <a:off x="4295" y="53"/>
                  <a:ext cx="398" cy="574"/>
                  <a:chOff x="2934" y="163"/>
                  <a:chExt cx="1017" cy="1464"/>
                </a:xfrm>
              </p:grpSpPr>
              <p:sp>
                <p:nvSpPr>
                  <p:cNvPr id="1112" name="Freeform 86"/>
                  <p:cNvSpPr>
                    <a:spLocks/>
                  </p:cNvSpPr>
                  <p:nvPr/>
                </p:nvSpPr>
                <p:spPr bwMode="hidden">
                  <a:xfrm rot="-2777260">
                    <a:off x="2491" y="915"/>
                    <a:ext cx="1155" cy="270"/>
                  </a:xfrm>
                  <a:custGeom>
                    <a:avLst/>
                    <a:gdLst>
                      <a:gd name="T0" fmla="*/ 0 w 2736"/>
                      <a:gd name="T1" fmla="*/ 145 h 504"/>
                      <a:gd name="T2" fmla="*/ 154 w 2736"/>
                      <a:gd name="T3" fmla="*/ 48 h 504"/>
                      <a:gd name="T4" fmla="*/ 317 w 2736"/>
                      <a:gd name="T5" fmla="*/ 7 h 504"/>
                      <a:gd name="T6" fmla="*/ 488 w 2736"/>
                      <a:gd name="T7" fmla="*/ 7 h 504"/>
                      <a:gd name="T8" fmla="*/ 485 w 2736"/>
                      <a:gd name="T9" fmla="*/ 29 h 504"/>
                      <a:gd name="T10" fmla="*/ 315 w 2736"/>
                      <a:gd name="T11" fmla="*/ 29 h 504"/>
                      <a:gd name="T12" fmla="*/ 117 w 2736"/>
                      <a:gd name="T13" fmla="*/ 84 h 504"/>
                      <a:gd name="T14" fmla="*/ 0 w 2736"/>
                      <a:gd name="T15" fmla="*/ 145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w="9525" cap="flat" cmpd="sng">
                    <a:noFill/>
                    <a:prstDash val="solid"/>
                    <a:round/>
                    <a:headEnd type="none" w="med" len="med"/>
                    <a:tailEnd type="none" w="med" len="med"/>
                  </a:ln>
                  <a:effectLst/>
                </p:spPr>
                <p:txBody>
                  <a:bodyPr wrap="none" anchor="ctr"/>
                  <a:lstStyle/>
                  <a:p>
                    <a:endParaRPr lang="en-US"/>
                  </a:p>
                </p:txBody>
              </p:sp>
              <p:sp>
                <p:nvSpPr>
                  <p:cNvPr id="1113" name="Freeform 87"/>
                  <p:cNvSpPr>
                    <a:spLocks/>
                  </p:cNvSpPr>
                  <p:nvPr/>
                </p:nvSpPr>
                <p:spPr bwMode="hidden">
                  <a:xfrm rot="-2777260">
                    <a:off x="3430" y="261"/>
                    <a:ext cx="620" cy="423"/>
                  </a:xfrm>
                  <a:custGeom>
                    <a:avLst/>
                    <a:gdLst>
                      <a:gd name="T0" fmla="*/ 1 w 1769"/>
                      <a:gd name="T1" fmla="*/ 2 h 791"/>
                      <a:gd name="T2" fmla="*/ 60 w 1769"/>
                      <a:gd name="T3" fmla="*/ 16 h 791"/>
                      <a:gd name="T4" fmla="*/ 142 w 1769"/>
                      <a:gd name="T5" fmla="*/ 57 h 791"/>
                      <a:gd name="T6" fmla="*/ 198 w 1769"/>
                      <a:gd name="T7" fmla="*/ 124 h 791"/>
                      <a:gd name="T8" fmla="*/ 216 w 1769"/>
                      <a:gd name="T9" fmla="*/ 174 h 791"/>
                      <a:gd name="T10" fmla="*/ 207 w 1769"/>
                      <a:gd name="T11" fmla="*/ 225 h 791"/>
                      <a:gd name="T12" fmla="*/ 195 w 1769"/>
                      <a:gd name="T13" fmla="*/ 181 h 791"/>
                      <a:gd name="T14" fmla="*/ 171 w 1769"/>
                      <a:gd name="T15" fmla="*/ 130 h 791"/>
                      <a:gd name="T16" fmla="*/ 136 w 1769"/>
                      <a:gd name="T17" fmla="*/ 84 h 791"/>
                      <a:gd name="T18" fmla="*/ 71 w 1769"/>
                      <a:gd name="T19" fmla="*/ 43 h 791"/>
                      <a:gd name="T20" fmla="*/ 0 w 1769"/>
                      <a:gd name="T21" fmla="*/ 22 h 791"/>
                      <a:gd name="T22" fmla="*/ 1 w 1769"/>
                      <a:gd name="T23" fmla="*/ 2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0" scaled="1"/>
                  </a:gradFill>
                  <a:ln w="9525">
                    <a:noFill/>
                    <a:round/>
                    <a:headEnd/>
                    <a:tailEnd/>
                  </a:ln>
                  <a:effectLst/>
                </p:spPr>
                <p:txBody>
                  <a:bodyPr wrap="none" anchor="ctr"/>
                  <a:lstStyle/>
                  <a:p>
                    <a:endParaRPr lang="en-US"/>
                  </a:p>
                </p:txBody>
              </p:sp>
            </p:grpSp>
            <p:grpSp>
              <p:nvGrpSpPr>
                <p:cNvPr id="1085" name="Group 88"/>
                <p:cNvGrpSpPr>
                  <a:grpSpLocks/>
                </p:cNvGrpSpPr>
                <p:nvPr/>
              </p:nvGrpSpPr>
              <p:grpSpPr bwMode="auto">
                <a:xfrm>
                  <a:off x="4215" y="2"/>
                  <a:ext cx="95" cy="567"/>
                  <a:chOff x="2730" y="32"/>
                  <a:chExt cx="243" cy="1448"/>
                </a:xfrm>
              </p:grpSpPr>
              <p:sp>
                <p:nvSpPr>
                  <p:cNvPr id="1110" name="Freeform 89"/>
                  <p:cNvSpPr>
                    <a:spLocks/>
                  </p:cNvSpPr>
                  <p:nvPr/>
                </p:nvSpPr>
                <p:spPr bwMode="hidden">
                  <a:xfrm rot="-4903748">
                    <a:off x="2296" y="960"/>
                    <a:ext cx="954" cy="86"/>
                  </a:xfrm>
                  <a:custGeom>
                    <a:avLst/>
                    <a:gdLst>
                      <a:gd name="T0" fmla="*/ 0 w 2736"/>
                      <a:gd name="T1" fmla="*/ 15 h 504"/>
                      <a:gd name="T2" fmla="*/ 105 w 2736"/>
                      <a:gd name="T3" fmla="*/ 5 h 504"/>
                      <a:gd name="T4" fmla="*/ 216 w 2736"/>
                      <a:gd name="T5" fmla="*/ 1 h 504"/>
                      <a:gd name="T6" fmla="*/ 333 w 2736"/>
                      <a:gd name="T7" fmla="*/ 1 h 504"/>
                      <a:gd name="T8" fmla="*/ 331 w 2736"/>
                      <a:gd name="T9" fmla="*/ 3 h 504"/>
                      <a:gd name="T10" fmla="*/ 214 w 2736"/>
                      <a:gd name="T11" fmla="*/ 3 h 504"/>
                      <a:gd name="T12" fmla="*/ 80 w 2736"/>
                      <a:gd name="T13" fmla="*/ 9 h 504"/>
                      <a:gd name="T14" fmla="*/ 0 w 2736"/>
                      <a:gd name="T15" fmla="*/ 15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w="9525" cap="flat" cmpd="sng">
                    <a:noFill/>
                    <a:prstDash val="solid"/>
                    <a:round/>
                    <a:headEnd type="none" w="med" len="med"/>
                    <a:tailEnd type="none" w="med" len="med"/>
                  </a:ln>
                  <a:effectLst/>
                </p:spPr>
                <p:txBody>
                  <a:bodyPr wrap="none" anchor="ctr"/>
                  <a:lstStyle/>
                  <a:p>
                    <a:endParaRPr lang="en-US"/>
                  </a:p>
                </p:txBody>
              </p:sp>
              <p:sp>
                <p:nvSpPr>
                  <p:cNvPr id="1111" name="Freeform 90"/>
                  <p:cNvSpPr>
                    <a:spLocks/>
                  </p:cNvSpPr>
                  <p:nvPr/>
                </p:nvSpPr>
                <p:spPr bwMode="hidden">
                  <a:xfrm rot="-4903748">
                    <a:off x="2650" y="220"/>
                    <a:ext cx="512" cy="135"/>
                  </a:xfrm>
                  <a:custGeom>
                    <a:avLst/>
                    <a:gdLst>
                      <a:gd name="T0" fmla="*/ 0 w 1769"/>
                      <a:gd name="T1" fmla="*/ 0 h 791"/>
                      <a:gd name="T2" fmla="*/ 41 w 1769"/>
                      <a:gd name="T3" fmla="*/ 2 h 791"/>
                      <a:gd name="T4" fmla="*/ 97 w 1769"/>
                      <a:gd name="T5" fmla="*/ 6 h 791"/>
                      <a:gd name="T6" fmla="*/ 135 w 1769"/>
                      <a:gd name="T7" fmla="*/ 13 h 791"/>
                      <a:gd name="T8" fmla="*/ 147 w 1769"/>
                      <a:gd name="T9" fmla="*/ 18 h 791"/>
                      <a:gd name="T10" fmla="*/ 142 w 1769"/>
                      <a:gd name="T11" fmla="*/ 23 h 791"/>
                      <a:gd name="T12" fmla="*/ 133 w 1769"/>
                      <a:gd name="T13" fmla="*/ 18 h 791"/>
                      <a:gd name="T14" fmla="*/ 116 w 1769"/>
                      <a:gd name="T15" fmla="*/ 13 h 791"/>
                      <a:gd name="T16" fmla="*/ 93 w 1769"/>
                      <a:gd name="T17" fmla="*/ 9 h 791"/>
                      <a:gd name="T18" fmla="*/ 49 w 1769"/>
                      <a:gd name="T19" fmla="*/ 4 h 791"/>
                      <a:gd name="T20" fmla="*/ 0 w 1769"/>
                      <a:gd name="T21" fmla="*/ 2 h 791"/>
                      <a:gd name="T22" fmla="*/ 0 w 1769"/>
                      <a:gd name="T23" fmla="*/ 0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0" scaled="1"/>
                  </a:gradFill>
                  <a:ln w="9525">
                    <a:noFill/>
                    <a:round/>
                    <a:headEnd/>
                    <a:tailEnd/>
                  </a:ln>
                  <a:effectLst/>
                </p:spPr>
                <p:txBody>
                  <a:bodyPr wrap="none" anchor="ctr"/>
                  <a:lstStyle/>
                  <a:p>
                    <a:endParaRPr lang="en-US"/>
                  </a:p>
                </p:txBody>
              </p:sp>
            </p:grpSp>
            <p:grpSp>
              <p:nvGrpSpPr>
                <p:cNvPr id="1086" name="Group 91"/>
                <p:cNvGrpSpPr>
                  <a:grpSpLocks/>
                </p:cNvGrpSpPr>
                <p:nvPr/>
              </p:nvGrpSpPr>
              <p:grpSpPr bwMode="auto">
                <a:xfrm>
                  <a:off x="3514" y="683"/>
                  <a:ext cx="425" cy="960"/>
                  <a:chOff x="943" y="1769"/>
                  <a:chExt cx="1085" cy="2450"/>
                </a:xfrm>
              </p:grpSpPr>
              <p:sp>
                <p:nvSpPr>
                  <p:cNvPr id="1108" name="Freeform 92"/>
                  <p:cNvSpPr>
                    <a:spLocks/>
                  </p:cNvSpPr>
                  <p:nvPr/>
                </p:nvSpPr>
                <p:spPr bwMode="hidden">
                  <a:xfrm rot="18335692" flipH="1">
                    <a:off x="1010" y="2475"/>
                    <a:ext cx="1724" cy="312"/>
                  </a:xfrm>
                  <a:custGeom>
                    <a:avLst/>
                    <a:gdLst>
                      <a:gd name="T0" fmla="*/ 0 w 2736"/>
                      <a:gd name="T1" fmla="*/ 193 h 504"/>
                      <a:gd name="T2" fmla="*/ 343 w 2736"/>
                      <a:gd name="T3" fmla="*/ 64 h 504"/>
                      <a:gd name="T4" fmla="*/ 705 w 2736"/>
                      <a:gd name="T5" fmla="*/ 9 h 504"/>
                      <a:gd name="T6" fmla="*/ 1086 w 2736"/>
                      <a:gd name="T7" fmla="*/ 9 h 504"/>
                      <a:gd name="T8" fmla="*/ 1080 w 2736"/>
                      <a:gd name="T9" fmla="*/ 40 h 504"/>
                      <a:gd name="T10" fmla="*/ 701 w 2736"/>
                      <a:gd name="T11" fmla="*/ 40 h 504"/>
                      <a:gd name="T12" fmla="*/ 260 w 2736"/>
                      <a:gd name="T13" fmla="*/ 112 h 504"/>
                      <a:gd name="T14" fmla="*/ 0 w 2736"/>
                      <a:gd name="T15" fmla="*/ 193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w="9525" cap="flat" cmpd="sng">
                    <a:noFill/>
                    <a:prstDash val="solid"/>
                    <a:round/>
                    <a:headEnd type="none" w="med" len="med"/>
                    <a:tailEnd type="none" w="med" len="med"/>
                  </a:ln>
                  <a:effectLst/>
                </p:spPr>
                <p:txBody>
                  <a:bodyPr wrap="none" anchor="ctr"/>
                  <a:lstStyle/>
                  <a:p>
                    <a:endParaRPr lang="en-US"/>
                  </a:p>
                </p:txBody>
              </p:sp>
              <p:sp>
                <p:nvSpPr>
                  <p:cNvPr id="1109" name="Freeform 93"/>
                  <p:cNvSpPr>
                    <a:spLocks/>
                  </p:cNvSpPr>
                  <p:nvPr/>
                </p:nvSpPr>
                <p:spPr bwMode="hidden">
                  <a:xfrm rot="18335692" flipH="1">
                    <a:off x="725" y="3512"/>
                    <a:ext cx="925" cy="490"/>
                  </a:xfrm>
                  <a:custGeom>
                    <a:avLst/>
                    <a:gdLst>
                      <a:gd name="T0" fmla="*/ 2 w 1769"/>
                      <a:gd name="T1" fmla="*/ 3 h 791"/>
                      <a:gd name="T2" fmla="*/ 133 w 1769"/>
                      <a:gd name="T3" fmla="*/ 22 h 791"/>
                      <a:gd name="T4" fmla="*/ 316 w 1769"/>
                      <a:gd name="T5" fmla="*/ 77 h 791"/>
                      <a:gd name="T6" fmla="*/ 440 w 1769"/>
                      <a:gd name="T7" fmla="*/ 166 h 791"/>
                      <a:gd name="T8" fmla="*/ 480 w 1769"/>
                      <a:gd name="T9" fmla="*/ 234 h 791"/>
                      <a:gd name="T10" fmla="*/ 462 w 1769"/>
                      <a:gd name="T11" fmla="*/ 302 h 791"/>
                      <a:gd name="T12" fmla="*/ 435 w 1769"/>
                      <a:gd name="T13" fmla="*/ 243 h 791"/>
                      <a:gd name="T14" fmla="*/ 380 w 1769"/>
                      <a:gd name="T15" fmla="*/ 174 h 791"/>
                      <a:gd name="T16" fmla="*/ 303 w 1769"/>
                      <a:gd name="T17" fmla="*/ 113 h 791"/>
                      <a:gd name="T18" fmla="*/ 159 w 1769"/>
                      <a:gd name="T19" fmla="*/ 58 h 791"/>
                      <a:gd name="T20" fmla="*/ 0 w 1769"/>
                      <a:gd name="T21" fmla="*/ 29 h 791"/>
                      <a:gd name="T22" fmla="*/ 2 w 1769"/>
                      <a:gd name="T23" fmla="*/ 3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5400000" scaled="1"/>
                  </a:gradFill>
                  <a:ln w="9525" cap="flat" cmpd="sng">
                    <a:noFill/>
                    <a:prstDash val="solid"/>
                    <a:round/>
                    <a:headEnd type="none" w="med" len="med"/>
                    <a:tailEnd type="none" w="med" len="med"/>
                  </a:ln>
                  <a:effectLst/>
                </p:spPr>
                <p:txBody>
                  <a:bodyPr wrap="none" anchor="ctr"/>
                  <a:lstStyle/>
                  <a:p>
                    <a:endParaRPr lang="en-US"/>
                  </a:p>
                </p:txBody>
              </p:sp>
            </p:grpSp>
            <p:grpSp>
              <p:nvGrpSpPr>
                <p:cNvPr id="1087" name="Group 94"/>
                <p:cNvGrpSpPr>
                  <a:grpSpLocks/>
                </p:cNvGrpSpPr>
                <p:nvPr/>
              </p:nvGrpSpPr>
              <p:grpSpPr bwMode="auto">
                <a:xfrm>
                  <a:off x="3715" y="748"/>
                  <a:ext cx="300" cy="930"/>
                  <a:chOff x="1455" y="1936"/>
                  <a:chExt cx="766" cy="2373"/>
                </a:xfrm>
              </p:grpSpPr>
              <p:sp>
                <p:nvSpPr>
                  <p:cNvPr id="1106" name="Freeform 95"/>
                  <p:cNvSpPr>
                    <a:spLocks/>
                  </p:cNvSpPr>
                  <p:nvPr/>
                </p:nvSpPr>
                <p:spPr bwMode="hidden">
                  <a:xfrm rot="17542885" flipH="1">
                    <a:off x="1267" y="2578"/>
                    <a:ext cx="1595" cy="312"/>
                  </a:xfrm>
                  <a:custGeom>
                    <a:avLst/>
                    <a:gdLst>
                      <a:gd name="T0" fmla="*/ 0 w 2736"/>
                      <a:gd name="T1" fmla="*/ 193 h 504"/>
                      <a:gd name="T2" fmla="*/ 294 w 2736"/>
                      <a:gd name="T3" fmla="*/ 64 h 504"/>
                      <a:gd name="T4" fmla="*/ 603 w 2736"/>
                      <a:gd name="T5" fmla="*/ 9 h 504"/>
                      <a:gd name="T6" fmla="*/ 930 w 2736"/>
                      <a:gd name="T7" fmla="*/ 9 h 504"/>
                      <a:gd name="T8" fmla="*/ 925 w 2736"/>
                      <a:gd name="T9" fmla="*/ 40 h 504"/>
                      <a:gd name="T10" fmla="*/ 599 w 2736"/>
                      <a:gd name="T11" fmla="*/ 40 h 504"/>
                      <a:gd name="T12" fmla="*/ 222 w 2736"/>
                      <a:gd name="T13" fmla="*/ 112 h 504"/>
                      <a:gd name="T14" fmla="*/ 0 w 2736"/>
                      <a:gd name="T15" fmla="*/ 193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w="9525" cap="flat" cmpd="sng">
                    <a:noFill/>
                    <a:prstDash val="solid"/>
                    <a:round/>
                    <a:headEnd type="none" w="med" len="med"/>
                    <a:tailEnd type="none" w="med" len="med"/>
                  </a:ln>
                  <a:effectLst/>
                </p:spPr>
                <p:txBody>
                  <a:bodyPr wrap="none" anchor="ctr"/>
                  <a:lstStyle/>
                  <a:p>
                    <a:endParaRPr lang="en-US"/>
                  </a:p>
                </p:txBody>
              </p:sp>
              <p:sp>
                <p:nvSpPr>
                  <p:cNvPr id="1107" name="Freeform 96"/>
                  <p:cNvSpPr>
                    <a:spLocks/>
                  </p:cNvSpPr>
                  <p:nvPr/>
                </p:nvSpPr>
                <p:spPr bwMode="hidden">
                  <a:xfrm rot="17542885" flipH="1">
                    <a:off x="1272" y="3636"/>
                    <a:ext cx="856" cy="490"/>
                  </a:xfrm>
                  <a:custGeom>
                    <a:avLst/>
                    <a:gdLst>
                      <a:gd name="T0" fmla="*/ 1 w 1769"/>
                      <a:gd name="T1" fmla="*/ 3 h 791"/>
                      <a:gd name="T2" fmla="*/ 114 w 1769"/>
                      <a:gd name="T3" fmla="*/ 22 h 791"/>
                      <a:gd name="T4" fmla="*/ 271 w 1769"/>
                      <a:gd name="T5" fmla="*/ 77 h 791"/>
                      <a:gd name="T6" fmla="*/ 377 w 1769"/>
                      <a:gd name="T7" fmla="*/ 166 h 791"/>
                      <a:gd name="T8" fmla="*/ 411 w 1769"/>
                      <a:gd name="T9" fmla="*/ 234 h 791"/>
                      <a:gd name="T10" fmla="*/ 395 w 1769"/>
                      <a:gd name="T11" fmla="*/ 302 h 791"/>
                      <a:gd name="T12" fmla="*/ 372 w 1769"/>
                      <a:gd name="T13" fmla="*/ 243 h 791"/>
                      <a:gd name="T14" fmla="*/ 325 w 1769"/>
                      <a:gd name="T15" fmla="*/ 174 h 791"/>
                      <a:gd name="T16" fmla="*/ 260 w 1769"/>
                      <a:gd name="T17" fmla="*/ 113 h 791"/>
                      <a:gd name="T18" fmla="*/ 136 w 1769"/>
                      <a:gd name="T19" fmla="*/ 58 h 791"/>
                      <a:gd name="T20" fmla="*/ 0 w 1769"/>
                      <a:gd name="T21" fmla="*/ 29 h 791"/>
                      <a:gd name="T22" fmla="*/ 1 w 1769"/>
                      <a:gd name="T23" fmla="*/ 3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5400000" scaled="1"/>
                  </a:gradFill>
                  <a:ln w="9525" cap="flat" cmpd="sng">
                    <a:noFill/>
                    <a:prstDash val="solid"/>
                    <a:round/>
                    <a:headEnd type="none" w="med" len="med"/>
                    <a:tailEnd type="none" w="med" len="med"/>
                  </a:ln>
                  <a:effectLst/>
                </p:spPr>
                <p:txBody>
                  <a:bodyPr wrap="none" anchor="ctr"/>
                  <a:lstStyle/>
                  <a:p>
                    <a:endParaRPr lang="en-US"/>
                  </a:p>
                </p:txBody>
              </p:sp>
            </p:grpSp>
            <p:grpSp>
              <p:nvGrpSpPr>
                <p:cNvPr id="1088" name="Group 97"/>
                <p:cNvGrpSpPr>
                  <a:grpSpLocks/>
                </p:cNvGrpSpPr>
                <p:nvPr/>
              </p:nvGrpSpPr>
              <p:grpSpPr bwMode="auto">
                <a:xfrm rot="88588">
                  <a:off x="3923" y="769"/>
                  <a:ext cx="180" cy="913"/>
                  <a:chOff x="1956" y="1990"/>
                  <a:chExt cx="492" cy="2604"/>
                </a:xfrm>
              </p:grpSpPr>
              <p:sp>
                <p:nvSpPr>
                  <p:cNvPr id="1104" name="Freeform 98"/>
                  <p:cNvSpPr>
                    <a:spLocks/>
                  </p:cNvSpPr>
                  <p:nvPr/>
                </p:nvSpPr>
                <p:spPr bwMode="hidden">
                  <a:xfrm rot="16782062" flipH="1">
                    <a:off x="1442" y="2695"/>
                    <a:ext cx="1711" cy="301"/>
                  </a:xfrm>
                  <a:custGeom>
                    <a:avLst/>
                    <a:gdLst>
                      <a:gd name="T0" fmla="*/ 0 w 2736"/>
                      <a:gd name="T1" fmla="*/ 180 h 504"/>
                      <a:gd name="T2" fmla="*/ 338 w 2736"/>
                      <a:gd name="T3" fmla="*/ 60 h 504"/>
                      <a:gd name="T4" fmla="*/ 695 w 2736"/>
                      <a:gd name="T5" fmla="*/ 8 h 504"/>
                      <a:gd name="T6" fmla="*/ 1070 w 2736"/>
                      <a:gd name="T7" fmla="*/ 8 h 504"/>
                      <a:gd name="T8" fmla="*/ 1064 w 2736"/>
                      <a:gd name="T9" fmla="*/ 37 h 504"/>
                      <a:gd name="T10" fmla="*/ 690 w 2736"/>
                      <a:gd name="T11" fmla="*/ 37 h 504"/>
                      <a:gd name="T12" fmla="*/ 256 w 2736"/>
                      <a:gd name="T13" fmla="*/ 104 h 504"/>
                      <a:gd name="T14" fmla="*/ 0 w 2736"/>
                      <a:gd name="T15" fmla="*/ 180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w="9525" cap="flat" cmpd="sng">
                    <a:noFill/>
                    <a:prstDash val="solid"/>
                    <a:round/>
                    <a:headEnd type="none" w="med" len="med"/>
                    <a:tailEnd type="none" w="med" len="med"/>
                  </a:ln>
                  <a:effectLst/>
                </p:spPr>
                <p:txBody>
                  <a:bodyPr wrap="none" anchor="ctr"/>
                  <a:lstStyle/>
                  <a:p>
                    <a:endParaRPr lang="en-US"/>
                  </a:p>
                </p:txBody>
              </p:sp>
              <p:sp>
                <p:nvSpPr>
                  <p:cNvPr id="1105" name="Freeform 99"/>
                  <p:cNvSpPr>
                    <a:spLocks/>
                  </p:cNvSpPr>
                  <p:nvPr/>
                </p:nvSpPr>
                <p:spPr bwMode="hidden">
                  <a:xfrm rot="16782062" flipH="1">
                    <a:off x="1734" y="3898"/>
                    <a:ext cx="918" cy="473"/>
                  </a:xfrm>
                  <a:custGeom>
                    <a:avLst/>
                    <a:gdLst>
                      <a:gd name="T0" fmla="*/ 2 w 1769"/>
                      <a:gd name="T1" fmla="*/ 3 h 791"/>
                      <a:gd name="T2" fmla="*/ 131 w 1769"/>
                      <a:gd name="T3" fmla="*/ 20 h 791"/>
                      <a:gd name="T4" fmla="*/ 311 w 1769"/>
                      <a:gd name="T5" fmla="*/ 72 h 791"/>
                      <a:gd name="T6" fmla="*/ 434 w 1769"/>
                      <a:gd name="T7" fmla="*/ 154 h 791"/>
                      <a:gd name="T8" fmla="*/ 473 w 1769"/>
                      <a:gd name="T9" fmla="*/ 218 h 791"/>
                      <a:gd name="T10" fmla="*/ 455 w 1769"/>
                      <a:gd name="T11" fmla="*/ 282 h 791"/>
                      <a:gd name="T12" fmla="*/ 428 w 1769"/>
                      <a:gd name="T13" fmla="*/ 226 h 791"/>
                      <a:gd name="T14" fmla="*/ 374 w 1769"/>
                      <a:gd name="T15" fmla="*/ 162 h 791"/>
                      <a:gd name="T16" fmla="*/ 299 w 1769"/>
                      <a:gd name="T17" fmla="*/ 106 h 791"/>
                      <a:gd name="T18" fmla="*/ 157 w 1769"/>
                      <a:gd name="T19" fmla="*/ 54 h 791"/>
                      <a:gd name="T20" fmla="*/ 0 w 1769"/>
                      <a:gd name="T21" fmla="*/ 27 h 791"/>
                      <a:gd name="T22" fmla="*/ 2 w 1769"/>
                      <a:gd name="T23" fmla="*/ 3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5400000" scaled="1"/>
                  </a:gradFill>
                  <a:ln w="9525" cap="flat" cmpd="sng">
                    <a:noFill/>
                    <a:prstDash val="solid"/>
                    <a:round/>
                    <a:headEnd type="none" w="med" len="med"/>
                    <a:tailEnd type="none" w="med" len="med"/>
                  </a:ln>
                  <a:effectLst/>
                </p:spPr>
                <p:txBody>
                  <a:bodyPr wrap="none" anchor="ctr"/>
                  <a:lstStyle/>
                  <a:p>
                    <a:endParaRPr lang="en-US"/>
                  </a:p>
                </p:txBody>
              </p:sp>
            </p:grpSp>
            <p:grpSp>
              <p:nvGrpSpPr>
                <p:cNvPr id="1089" name="Group 100"/>
                <p:cNvGrpSpPr>
                  <a:grpSpLocks/>
                </p:cNvGrpSpPr>
                <p:nvPr/>
              </p:nvGrpSpPr>
              <p:grpSpPr bwMode="auto">
                <a:xfrm>
                  <a:off x="4451" y="662"/>
                  <a:ext cx="442" cy="951"/>
                  <a:chOff x="3334" y="1717"/>
                  <a:chExt cx="1125" cy="2426"/>
                </a:xfrm>
              </p:grpSpPr>
              <p:sp>
                <p:nvSpPr>
                  <p:cNvPr id="1102" name="Freeform 101"/>
                  <p:cNvSpPr>
                    <a:spLocks/>
                  </p:cNvSpPr>
                  <p:nvPr/>
                </p:nvSpPr>
                <p:spPr bwMode="hidden">
                  <a:xfrm rot="3144576">
                    <a:off x="2628" y="2423"/>
                    <a:ext cx="1724" cy="312"/>
                  </a:xfrm>
                  <a:custGeom>
                    <a:avLst/>
                    <a:gdLst>
                      <a:gd name="T0" fmla="*/ 0 w 2736"/>
                      <a:gd name="T1" fmla="*/ 193 h 504"/>
                      <a:gd name="T2" fmla="*/ 343 w 2736"/>
                      <a:gd name="T3" fmla="*/ 64 h 504"/>
                      <a:gd name="T4" fmla="*/ 705 w 2736"/>
                      <a:gd name="T5" fmla="*/ 9 h 504"/>
                      <a:gd name="T6" fmla="*/ 1086 w 2736"/>
                      <a:gd name="T7" fmla="*/ 9 h 504"/>
                      <a:gd name="T8" fmla="*/ 1080 w 2736"/>
                      <a:gd name="T9" fmla="*/ 40 h 504"/>
                      <a:gd name="T10" fmla="*/ 701 w 2736"/>
                      <a:gd name="T11" fmla="*/ 40 h 504"/>
                      <a:gd name="T12" fmla="*/ 260 w 2736"/>
                      <a:gd name="T13" fmla="*/ 112 h 504"/>
                      <a:gd name="T14" fmla="*/ 0 w 2736"/>
                      <a:gd name="T15" fmla="*/ 193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w="9525">
                    <a:noFill/>
                    <a:round/>
                    <a:headEnd/>
                    <a:tailEnd/>
                  </a:ln>
                  <a:effectLst/>
                </p:spPr>
                <p:txBody>
                  <a:bodyPr wrap="none" anchor="ctr"/>
                  <a:lstStyle/>
                  <a:p>
                    <a:endParaRPr lang="en-US"/>
                  </a:p>
                </p:txBody>
              </p:sp>
              <p:sp>
                <p:nvSpPr>
                  <p:cNvPr id="1103" name="Freeform 102"/>
                  <p:cNvSpPr>
                    <a:spLocks/>
                  </p:cNvSpPr>
                  <p:nvPr/>
                </p:nvSpPr>
                <p:spPr bwMode="hidden">
                  <a:xfrm rot="3144576">
                    <a:off x="3751" y="3436"/>
                    <a:ext cx="925" cy="490"/>
                  </a:xfrm>
                  <a:custGeom>
                    <a:avLst/>
                    <a:gdLst>
                      <a:gd name="T0" fmla="*/ 2 w 1769"/>
                      <a:gd name="T1" fmla="*/ 3 h 791"/>
                      <a:gd name="T2" fmla="*/ 133 w 1769"/>
                      <a:gd name="T3" fmla="*/ 22 h 791"/>
                      <a:gd name="T4" fmla="*/ 316 w 1769"/>
                      <a:gd name="T5" fmla="*/ 77 h 791"/>
                      <a:gd name="T6" fmla="*/ 440 w 1769"/>
                      <a:gd name="T7" fmla="*/ 166 h 791"/>
                      <a:gd name="T8" fmla="*/ 480 w 1769"/>
                      <a:gd name="T9" fmla="*/ 234 h 791"/>
                      <a:gd name="T10" fmla="*/ 462 w 1769"/>
                      <a:gd name="T11" fmla="*/ 302 h 791"/>
                      <a:gd name="T12" fmla="*/ 435 w 1769"/>
                      <a:gd name="T13" fmla="*/ 243 h 791"/>
                      <a:gd name="T14" fmla="*/ 380 w 1769"/>
                      <a:gd name="T15" fmla="*/ 174 h 791"/>
                      <a:gd name="T16" fmla="*/ 303 w 1769"/>
                      <a:gd name="T17" fmla="*/ 113 h 791"/>
                      <a:gd name="T18" fmla="*/ 159 w 1769"/>
                      <a:gd name="T19" fmla="*/ 58 h 791"/>
                      <a:gd name="T20" fmla="*/ 0 w 1769"/>
                      <a:gd name="T21" fmla="*/ 29 h 791"/>
                      <a:gd name="T22" fmla="*/ 2 w 1769"/>
                      <a:gd name="T23" fmla="*/ 3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5400000" scaled="1"/>
                  </a:gradFill>
                  <a:ln w="9525" cap="flat" cmpd="sng">
                    <a:noFill/>
                    <a:prstDash val="solid"/>
                    <a:round/>
                    <a:headEnd type="none" w="med" len="med"/>
                    <a:tailEnd type="none" w="med" len="med"/>
                  </a:ln>
                  <a:effectLst/>
                </p:spPr>
                <p:txBody>
                  <a:bodyPr wrap="none" anchor="ctr"/>
                  <a:lstStyle/>
                  <a:p>
                    <a:endParaRPr lang="en-US"/>
                  </a:p>
                </p:txBody>
              </p:sp>
            </p:grpSp>
            <p:grpSp>
              <p:nvGrpSpPr>
                <p:cNvPr id="1090" name="Group 103"/>
                <p:cNvGrpSpPr>
                  <a:grpSpLocks/>
                </p:cNvGrpSpPr>
                <p:nvPr/>
              </p:nvGrpSpPr>
              <p:grpSpPr bwMode="auto">
                <a:xfrm>
                  <a:off x="4391" y="721"/>
                  <a:ext cx="347" cy="951"/>
                  <a:chOff x="3181" y="1866"/>
                  <a:chExt cx="883" cy="2426"/>
                </a:xfrm>
              </p:grpSpPr>
              <p:sp>
                <p:nvSpPr>
                  <p:cNvPr id="1100" name="Freeform 104"/>
                  <p:cNvSpPr>
                    <a:spLocks/>
                  </p:cNvSpPr>
                  <p:nvPr/>
                </p:nvSpPr>
                <p:spPr bwMode="hidden">
                  <a:xfrm rot="3745735">
                    <a:off x="2506" y="2541"/>
                    <a:ext cx="1650" cy="299"/>
                  </a:xfrm>
                  <a:custGeom>
                    <a:avLst/>
                    <a:gdLst>
                      <a:gd name="T0" fmla="*/ 0 w 2736"/>
                      <a:gd name="T1" fmla="*/ 177 h 504"/>
                      <a:gd name="T2" fmla="*/ 314 w 2736"/>
                      <a:gd name="T3" fmla="*/ 59 h 504"/>
                      <a:gd name="T4" fmla="*/ 646 w 2736"/>
                      <a:gd name="T5" fmla="*/ 8 h 504"/>
                      <a:gd name="T6" fmla="*/ 995 w 2736"/>
                      <a:gd name="T7" fmla="*/ 8 h 504"/>
                      <a:gd name="T8" fmla="*/ 989 w 2736"/>
                      <a:gd name="T9" fmla="*/ 36 h 504"/>
                      <a:gd name="T10" fmla="*/ 642 w 2736"/>
                      <a:gd name="T11" fmla="*/ 36 h 504"/>
                      <a:gd name="T12" fmla="*/ 238 w 2736"/>
                      <a:gd name="T13" fmla="*/ 103 h 504"/>
                      <a:gd name="T14" fmla="*/ 0 w 2736"/>
                      <a:gd name="T15" fmla="*/ 177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w="9525">
                    <a:noFill/>
                    <a:round/>
                    <a:headEnd/>
                    <a:tailEnd/>
                  </a:ln>
                  <a:effectLst/>
                </p:spPr>
                <p:txBody>
                  <a:bodyPr wrap="none" anchor="ctr"/>
                  <a:lstStyle/>
                  <a:p>
                    <a:endParaRPr lang="en-US"/>
                  </a:p>
                </p:txBody>
              </p:sp>
              <p:sp>
                <p:nvSpPr>
                  <p:cNvPr id="1101" name="Freeform 105"/>
                  <p:cNvSpPr>
                    <a:spLocks/>
                  </p:cNvSpPr>
                  <p:nvPr/>
                </p:nvSpPr>
                <p:spPr bwMode="hidden">
                  <a:xfrm rot="3745735">
                    <a:off x="3387" y="3615"/>
                    <a:ext cx="885" cy="469"/>
                  </a:xfrm>
                  <a:custGeom>
                    <a:avLst/>
                    <a:gdLst>
                      <a:gd name="T0" fmla="*/ 2 w 1769"/>
                      <a:gd name="T1" fmla="*/ 3 h 791"/>
                      <a:gd name="T2" fmla="*/ 122 w 1769"/>
                      <a:gd name="T3" fmla="*/ 20 h 791"/>
                      <a:gd name="T4" fmla="*/ 290 w 1769"/>
                      <a:gd name="T5" fmla="*/ 71 h 791"/>
                      <a:gd name="T6" fmla="*/ 403 w 1769"/>
                      <a:gd name="T7" fmla="*/ 152 h 791"/>
                      <a:gd name="T8" fmla="*/ 439 w 1769"/>
                      <a:gd name="T9" fmla="*/ 214 h 791"/>
                      <a:gd name="T10" fmla="*/ 423 w 1769"/>
                      <a:gd name="T11" fmla="*/ 277 h 791"/>
                      <a:gd name="T12" fmla="*/ 398 w 1769"/>
                      <a:gd name="T13" fmla="*/ 222 h 791"/>
                      <a:gd name="T14" fmla="*/ 348 w 1769"/>
                      <a:gd name="T15" fmla="*/ 159 h 791"/>
                      <a:gd name="T16" fmla="*/ 278 w 1769"/>
                      <a:gd name="T17" fmla="*/ 104 h 791"/>
                      <a:gd name="T18" fmla="*/ 146 w 1769"/>
                      <a:gd name="T19" fmla="*/ 53 h 791"/>
                      <a:gd name="T20" fmla="*/ 0 w 1769"/>
                      <a:gd name="T21" fmla="*/ 27 h 791"/>
                      <a:gd name="T22" fmla="*/ 2 w 1769"/>
                      <a:gd name="T23" fmla="*/ 3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5400000" scaled="1"/>
                  </a:gradFill>
                  <a:ln w="9525" cap="flat" cmpd="sng">
                    <a:noFill/>
                    <a:prstDash val="solid"/>
                    <a:round/>
                    <a:headEnd type="none" w="med" len="med"/>
                    <a:tailEnd type="none" w="med" len="med"/>
                  </a:ln>
                  <a:effectLst/>
                </p:spPr>
                <p:txBody>
                  <a:bodyPr wrap="none" anchor="ctr"/>
                  <a:lstStyle/>
                  <a:p>
                    <a:endParaRPr lang="en-US"/>
                  </a:p>
                </p:txBody>
              </p:sp>
            </p:grpSp>
            <p:grpSp>
              <p:nvGrpSpPr>
                <p:cNvPr id="1091" name="Group 106"/>
                <p:cNvGrpSpPr>
                  <a:grpSpLocks/>
                </p:cNvGrpSpPr>
                <p:nvPr/>
              </p:nvGrpSpPr>
              <p:grpSpPr bwMode="auto">
                <a:xfrm>
                  <a:off x="4323" y="767"/>
                  <a:ext cx="243" cy="935"/>
                  <a:chOff x="3006" y="1983"/>
                  <a:chExt cx="619" cy="2386"/>
                </a:xfrm>
              </p:grpSpPr>
              <p:sp>
                <p:nvSpPr>
                  <p:cNvPr id="1098" name="Freeform 107"/>
                  <p:cNvSpPr>
                    <a:spLocks/>
                  </p:cNvSpPr>
                  <p:nvPr/>
                </p:nvSpPr>
                <p:spPr bwMode="hidden">
                  <a:xfrm rot="4286818">
                    <a:off x="2328" y="2661"/>
                    <a:ext cx="1601" cy="246"/>
                  </a:xfrm>
                  <a:custGeom>
                    <a:avLst/>
                    <a:gdLst>
                      <a:gd name="T0" fmla="*/ 0 w 2736"/>
                      <a:gd name="T1" fmla="*/ 120 h 504"/>
                      <a:gd name="T2" fmla="*/ 296 w 2736"/>
                      <a:gd name="T3" fmla="*/ 40 h 504"/>
                      <a:gd name="T4" fmla="*/ 608 w 2736"/>
                      <a:gd name="T5" fmla="*/ 6 h 504"/>
                      <a:gd name="T6" fmla="*/ 937 w 2736"/>
                      <a:gd name="T7" fmla="*/ 6 h 504"/>
                      <a:gd name="T8" fmla="*/ 932 w 2736"/>
                      <a:gd name="T9" fmla="*/ 24 h 504"/>
                      <a:gd name="T10" fmla="*/ 604 w 2736"/>
                      <a:gd name="T11" fmla="*/ 24 h 504"/>
                      <a:gd name="T12" fmla="*/ 224 w 2736"/>
                      <a:gd name="T13" fmla="*/ 70 h 504"/>
                      <a:gd name="T14" fmla="*/ 0 w 2736"/>
                      <a:gd name="T15" fmla="*/ 120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w="9525">
                    <a:noFill/>
                    <a:round/>
                    <a:headEnd/>
                    <a:tailEnd/>
                  </a:ln>
                  <a:effectLst/>
                </p:spPr>
                <p:txBody>
                  <a:bodyPr wrap="none" anchor="ctr"/>
                  <a:lstStyle/>
                  <a:p>
                    <a:endParaRPr lang="en-US"/>
                  </a:p>
                </p:txBody>
              </p:sp>
              <p:sp>
                <p:nvSpPr>
                  <p:cNvPr id="1099" name="Freeform 108"/>
                  <p:cNvSpPr>
                    <a:spLocks/>
                  </p:cNvSpPr>
                  <p:nvPr/>
                </p:nvSpPr>
                <p:spPr bwMode="hidden">
                  <a:xfrm rot="4286818">
                    <a:off x="3002" y="3747"/>
                    <a:ext cx="859" cy="386"/>
                  </a:xfrm>
                  <a:custGeom>
                    <a:avLst/>
                    <a:gdLst>
                      <a:gd name="T0" fmla="*/ 1 w 1769"/>
                      <a:gd name="T1" fmla="*/ 2 h 791"/>
                      <a:gd name="T2" fmla="*/ 115 w 1769"/>
                      <a:gd name="T3" fmla="*/ 13 h 791"/>
                      <a:gd name="T4" fmla="*/ 273 w 1769"/>
                      <a:gd name="T5" fmla="*/ 48 h 791"/>
                      <a:gd name="T6" fmla="*/ 380 w 1769"/>
                      <a:gd name="T7" fmla="*/ 103 h 791"/>
                      <a:gd name="T8" fmla="*/ 414 w 1769"/>
                      <a:gd name="T9" fmla="*/ 145 h 791"/>
                      <a:gd name="T10" fmla="*/ 398 w 1769"/>
                      <a:gd name="T11" fmla="*/ 187 h 791"/>
                      <a:gd name="T12" fmla="*/ 375 w 1769"/>
                      <a:gd name="T13" fmla="*/ 150 h 791"/>
                      <a:gd name="T14" fmla="*/ 327 w 1769"/>
                      <a:gd name="T15" fmla="*/ 108 h 791"/>
                      <a:gd name="T16" fmla="*/ 262 w 1769"/>
                      <a:gd name="T17" fmla="*/ 70 h 791"/>
                      <a:gd name="T18" fmla="*/ 137 w 1769"/>
                      <a:gd name="T19" fmla="*/ 36 h 791"/>
                      <a:gd name="T20" fmla="*/ 0 w 1769"/>
                      <a:gd name="T21" fmla="*/ 18 h 791"/>
                      <a:gd name="T22" fmla="*/ 1 w 1769"/>
                      <a:gd name="T23" fmla="*/ 2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5400000" scaled="1"/>
                  </a:gradFill>
                  <a:ln w="9525">
                    <a:noFill/>
                    <a:round/>
                    <a:headEnd/>
                    <a:tailEnd/>
                  </a:ln>
                  <a:effectLst/>
                </p:spPr>
                <p:txBody>
                  <a:bodyPr wrap="none" anchor="ctr"/>
                  <a:lstStyle/>
                  <a:p>
                    <a:endParaRPr lang="en-US"/>
                  </a:p>
                </p:txBody>
              </p:sp>
            </p:grpSp>
            <p:grpSp>
              <p:nvGrpSpPr>
                <p:cNvPr id="1092" name="Group 109"/>
                <p:cNvGrpSpPr>
                  <a:grpSpLocks/>
                </p:cNvGrpSpPr>
                <p:nvPr/>
              </p:nvGrpSpPr>
              <p:grpSpPr bwMode="auto">
                <a:xfrm>
                  <a:off x="4249" y="813"/>
                  <a:ext cx="159" cy="870"/>
                  <a:chOff x="2819" y="2101"/>
                  <a:chExt cx="405" cy="2219"/>
                </a:xfrm>
              </p:grpSpPr>
              <p:sp>
                <p:nvSpPr>
                  <p:cNvPr id="1096" name="Freeform 110"/>
                  <p:cNvSpPr>
                    <a:spLocks/>
                  </p:cNvSpPr>
                  <p:nvPr/>
                </p:nvSpPr>
                <p:spPr bwMode="hidden">
                  <a:xfrm rot="4898956">
                    <a:off x="2206" y="2714"/>
                    <a:ext cx="1471" cy="246"/>
                  </a:xfrm>
                  <a:custGeom>
                    <a:avLst/>
                    <a:gdLst>
                      <a:gd name="T0" fmla="*/ 0 w 2736"/>
                      <a:gd name="T1" fmla="*/ 120 h 504"/>
                      <a:gd name="T2" fmla="*/ 250 w 2736"/>
                      <a:gd name="T3" fmla="*/ 40 h 504"/>
                      <a:gd name="T4" fmla="*/ 513 w 2736"/>
                      <a:gd name="T5" fmla="*/ 6 h 504"/>
                      <a:gd name="T6" fmla="*/ 791 w 2736"/>
                      <a:gd name="T7" fmla="*/ 6 h 504"/>
                      <a:gd name="T8" fmla="*/ 786 w 2736"/>
                      <a:gd name="T9" fmla="*/ 24 h 504"/>
                      <a:gd name="T10" fmla="*/ 510 w 2736"/>
                      <a:gd name="T11" fmla="*/ 24 h 504"/>
                      <a:gd name="T12" fmla="*/ 189 w 2736"/>
                      <a:gd name="T13" fmla="*/ 70 h 504"/>
                      <a:gd name="T14" fmla="*/ 0 w 2736"/>
                      <a:gd name="T15" fmla="*/ 120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w="9525">
                    <a:noFill/>
                    <a:round/>
                    <a:headEnd/>
                    <a:tailEnd/>
                  </a:ln>
                  <a:effectLst/>
                </p:spPr>
                <p:txBody>
                  <a:bodyPr wrap="none" anchor="ctr"/>
                  <a:lstStyle/>
                  <a:p>
                    <a:endParaRPr lang="en-US"/>
                  </a:p>
                </p:txBody>
              </p:sp>
              <p:sp>
                <p:nvSpPr>
                  <p:cNvPr id="1097" name="Freeform 111"/>
                  <p:cNvSpPr>
                    <a:spLocks/>
                  </p:cNvSpPr>
                  <p:nvPr/>
                </p:nvSpPr>
                <p:spPr bwMode="hidden">
                  <a:xfrm rot="4898956">
                    <a:off x="2636" y="3732"/>
                    <a:ext cx="790" cy="386"/>
                  </a:xfrm>
                  <a:custGeom>
                    <a:avLst/>
                    <a:gdLst>
                      <a:gd name="T0" fmla="*/ 1 w 1769"/>
                      <a:gd name="T1" fmla="*/ 2 h 791"/>
                      <a:gd name="T2" fmla="*/ 97 w 1769"/>
                      <a:gd name="T3" fmla="*/ 13 h 791"/>
                      <a:gd name="T4" fmla="*/ 231 w 1769"/>
                      <a:gd name="T5" fmla="*/ 48 h 791"/>
                      <a:gd name="T6" fmla="*/ 321 w 1769"/>
                      <a:gd name="T7" fmla="*/ 103 h 791"/>
                      <a:gd name="T8" fmla="*/ 350 w 1769"/>
                      <a:gd name="T9" fmla="*/ 145 h 791"/>
                      <a:gd name="T10" fmla="*/ 337 w 1769"/>
                      <a:gd name="T11" fmla="*/ 187 h 791"/>
                      <a:gd name="T12" fmla="*/ 317 w 1769"/>
                      <a:gd name="T13" fmla="*/ 150 h 791"/>
                      <a:gd name="T14" fmla="*/ 277 w 1769"/>
                      <a:gd name="T15" fmla="*/ 108 h 791"/>
                      <a:gd name="T16" fmla="*/ 221 w 1769"/>
                      <a:gd name="T17" fmla="*/ 70 h 791"/>
                      <a:gd name="T18" fmla="*/ 116 w 1769"/>
                      <a:gd name="T19" fmla="*/ 36 h 791"/>
                      <a:gd name="T20" fmla="*/ 0 w 1769"/>
                      <a:gd name="T21" fmla="*/ 18 h 791"/>
                      <a:gd name="T22" fmla="*/ 1 w 1769"/>
                      <a:gd name="T23" fmla="*/ 2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5400000" scaled="1"/>
                  </a:gradFill>
                  <a:ln w="9525">
                    <a:noFill/>
                    <a:round/>
                    <a:headEnd/>
                    <a:tailEnd/>
                  </a:ln>
                  <a:effectLst/>
                </p:spPr>
                <p:txBody>
                  <a:bodyPr wrap="none" anchor="ctr"/>
                  <a:lstStyle/>
                  <a:p>
                    <a:endParaRPr lang="en-US"/>
                  </a:p>
                </p:txBody>
              </p:sp>
            </p:grpSp>
            <p:grpSp>
              <p:nvGrpSpPr>
                <p:cNvPr id="1093" name="Group 112"/>
                <p:cNvGrpSpPr>
                  <a:grpSpLocks/>
                </p:cNvGrpSpPr>
                <p:nvPr/>
              </p:nvGrpSpPr>
              <p:grpSpPr bwMode="auto">
                <a:xfrm>
                  <a:off x="4045" y="826"/>
                  <a:ext cx="167" cy="857"/>
                  <a:chOff x="2287" y="2135"/>
                  <a:chExt cx="426" cy="2185"/>
                </a:xfrm>
              </p:grpSpPr>
              <p:sp>
                <p:nvSpPr>
                  <p:cNvPr id="1094" name="Freeform 113"/>
                  <p:cNvSpPr>
                    <a:spLocks/>
                  </p:cNvSpPr>
                  <p:nvPr/>
                </p:nvSpPr>
                <p:spPr bwMode="hidden">
                  <a:xfrm rot="5755659">
                    <a:off x="1900" y="2760"/>
                    <a:ext cx="1437" cy="188"/>
                  </a:xfrm>
                  <a:custGeom>
                    <a:avLst/>
                    <a:gdLst>
                      <a:gd name="T0" fmla="*/ 0 w 2736"/>
                      <a:gd name="T1" fmla="*/ 70 h 504"/>
                      <a:gd name="T2" fmla="*/ 238 w 2736"/>
                      <a:gd name="T3" fmla="*/ 24 h 504"/>
                      <a:gd name="T4" fmla="*/ 490 w 2736"/>
                      <a:gd name="T5" fmla="*/ 3 h 504"/>
                      <a:gd name="T6" fmla="*/ 755 w 2736"/>
                      <a:gd name="T7" fmla="*/ 3 h 504"/>
                      <a:gd name="T8" fmla="*/ 751 w 2736"/>
                      <a:gd name="T9" fmla="*/ 14 h 504"/>
                      <a:gd name="T10" fmla="*/ 486 w 2736"/>
                      <a:gd name="T11" fmla="*/ 14 h 504"/>
                      <a:gd name="T12" fmla="*/ 180 w 2736"/>
                      <a:gd name="T13" fmla="*/ 41 h 504"/>
                      <a:gd name="T14" fmla="*/ 0 w 2736"/>
                      <a:gd name="T15" fmla="*/ 70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5400000" scaled="1"/>
                  </a:gradFill>
                  <a:ln w="9525">
                    <a:noFill/>
                    <a:round/>
                    <a:headEnd/>
                    <a:tailEnd/>
                  </a:ln>
                  <a:effectLst/>
                </p:spPr>
                <p:txBody>
                  <a:bodyPr wrap="none" anchor="ctr"/>
                  <a:lstStyle/>
                  <a:p>
                    <a:endParaRPr lang="en-US"/>
                  </a:p>
                </p:txBody>
              </p:sp>
              <p:sp>
                <p:nvSpPr>
                  <p:cNvPr id="1095" name="Freeform 114"/>
                  <p:cNvSpPr>
                    <a:spLocks/>
                  </p:cNvSpPr>
                  <p:nvPr/>
                </p:nvSpPr>
                <p:spPr bwMode="hidden">
                  <a:xfrm rot="5755659">
                    <a:off x="2049" y="3787"/>
                    <a:ext cx="771" cy="295"/>
                  </a:xfrm>
                  <a:custGeom>
                    <a:avLst/>
                    <a:gdLst>
                      <a:gd name="T0" fmla="*/ 1 w 1769"/>
                      <a:gd name="T1" fmla="*/ 1 h 791"/>
                      <a:gd name="T2" fmla="*/ 92 w 1769"/>
                      <a:gd name="T3" fmla="*/ 8 h 791"/>
                      <a:gd name="T4" fmla="*/ 220 w 1769"/>
                      <a:gd name="T5" fmla="*/ 28 h 791"/>
                      <a:gd name="T6" fmla="*/ 306 w 1769"/>
                      <a:gd name="T7" fmla="*/ 60 h 791"/>
                      <a:gd name="T8" fmla="*/ 333 w 1769"/>
                      <a:gd name="T9" fmla="*/ 85 h 791"/>
                      <a:gd name="T10" fmla="*/ 321 w 1769"/>
                      <a:gd name="T11" fmla="*/ 110 h 791"/>
                      <a:gd name="T12" fmla="*/ 302 w 1769"/>
                      <a:gd name="T13" fmla="*/ 88 h 791"/>
                      <a:gd name="T14" fmla="*/ 264 w 1769"/>
                      <a:gd name="T15" fmla="*/ 63 h 791"/>
                      <a:gd name="T16" fmla="*/ 211 w 1769"/>
                      <a:gd name="T17" fmla="*/ 41 h 791"/>
                      <a:gd name="T18" fmla="*/ 110 w 1769"/>
                      <a:gd name="T19" fmla="*/ 21 h 791"/>
                      <a:gd name="T20" fmla="*/ 0 w 1769"/>
                      <a:gd name="T21" fmla="*/ 10 h 791"/>
                      <a:gd name="T22" fmla="*/ 1 w 1769"/>
                      <a:gd name="T23" fmla="*/ 1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5400000" scaled="1"/>
                  </a:gradFill>
                  <a:ln w="9525">
                    <a:noFill/>
                    <a:round/>
                    <a:headEnd/>
                    <a:tailEnd/>
                  </a:ln>
                  <a:effectLst/>
                </p:spPr>
                <p:txBody>
                  <a:bodyPr wrap="none" anchor="ctr"/>
                  <a:lstStyle/>
                  <a:p>
                    <a:endParaRPr lang="en-US"/>
                  </a:p>
                </p:txBody>
              </p:sp>
            </p:grpSp>
          </p:grpSp>
          <p:sp>
            <p:nvSpPr>
              <p:cNvPr id="1038" name="Freeform 115"/>
              <p:cNvSpPr>
                <a:spLocks/>
              </p:cNvSpPr>
              <p:nvPr/>
            </p:nvSpPr>
            <p:spPr bwMode="hidden">
              <a:xfrm flipH="1">
                <a:off x="3873" y="934"/>
                <a:ext cx="191" cy="580"/>
              </a:xfrm>
              <a:custGeom>
                <a:avLst/>
                <a:gdLst>
                  <a:gd name="T0" fmla="*/ 0 w 776"/>
                  <a:gd name="T1" fmla="*/ 4 h 2368"/>
                  <a:gd name="T2" fmla="*/ 15 w 776"/>
                  <a:gd name="T3" fmla="*/ 1 h 2368"/>
                  <a:gd name="T4" fmla="*/ 6 w 776"/>
                  <a:gd name="T5" fmla="*/ 10 h 2368"/>
                  <a:gd name="T6" fmla="*/ 20 w 776"/>
                  <a:gd name="T7" fmla="*/ 10 h 2368"/>
                  <a:gd name="T8" fmla="*/ 12 w 776"/>
                  <a:gd name="T9" fmla="*/ 18 h 2368"/>
                  <a:gd name="T10" fmla="*/ 23 w 776"/>
                  <a:gd name="T11" fmla="*/ 21 h 2368"/>
                  <a:gd name="T12" fmla="*/ 17 w 776"/>
                  <a:gd name="T13" fmla="*/ 27 h 2368"/>
                  <a:gd name="T14" fmla="*/ 29 w 776"/>
                  <a:gd name="T15" fmla="*/ 30 h 2368"/>
                  <a:gd name="T16" fmla="*/ 23 w 776"/>
                  <a:gd name="T17" fmla="*/ 36 h 2368"/>
                  <a:gd name="T18" fmla="*/ 32 w 776"/>
                  <a:gd name="T19" fmla="*/ 38 h 2368"/>
                  <a:gd name="T20" fmla="*/ 29 w 776"/>
                  <a:gd name="T21" fmla="*/ 44 h 2368"/>
                  <a:gd name="T22" fmla="*/ 35 w 776"/>
                  <a:gd name="T23" fmla="*/ 50 h 2368"/>
                  <a:gd name="T24" fmla="*/ 35 w 776"/>
                  <a:gd name="T25" fmla="*/ 56 h 2368"/>
                  <a:gd name="T26" fmla="*/ 41 w 776"/>
                  <a:gd name="T27" fmla="*/ 64 h 2368"/>
                  <a:gd name="T28" fmla="*/ 38 w 776"/>
                  <a:gd name="T29" fmla="*/ 73 h 2368"/>
                  <a:gd name="T30" fmla="*/ 44 w 776"/>
                  <a:gd name="T31" fmla="*/ 79 h 2368"/>
                  <a:gd name="T32" fmla="*/ 41 w 776"/>
                  <a:gd name="T33" fmla="*/ 87 h 2368"/>
                  <a:gd name="T34" fmla="*/ 44 w 776"/>
                  <a:gd name="T35" fmla="*/ 96 h 2368"/>
                  <a:gd name="T36" fmla="*/ 41 w 776"/>
                  <a:gd name="T37" fmla="*/ 102 h 2368"/>
                  <a:gd name="T38" fmla="*/ 47 w 776"/>
                  <a:gd name="T39" fmla="*/ 110 h 2368"/>
                  <a:gd name="T40" fmla="*/ 44 w 776"/>
                  <a:gd name="T41" fmla="*/ 119 h 2368"/>
                  <a:gd name="T42" fmla="*/ 47 w 776"/>
                  <a:gd name="T43" fmla="*/ 131 h 2368"/>
                  <a:gd name="T44" fmla="*/ 44 w 776"/>
                  <a:gd name="T45" fmla="*/ 133 h 2368"/>
                  <a:gd name="T46" fmla="*/ 47 w 776"/>
                  <a:gd name="T47" fmla="*/ 142 h 2368"/>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776" h="2368">
                    <a:moveTo>
                      <a:pt x="0" y="64"/>
                    </a:moveTo>
                    <a:cubicBezTo>
                      <a:pt x="112" y="32"/>
                      <a:pt x="224" y="0"/>
                      <a:pt x="240" y="16"/>
                    </a:cubicBezTo>
                    <a:cubicBezTo>
                      <a:pt x="256" y="32"/>
                      <a:pt x="80" y="136"/>
                      <a:pt x="96" y="160"/>
                    </a:cubicBezTo>
                    <a:cubicBezTo>
                      <a:pt x="112" y="184"/>
                      <a:pt x="320" y="136"/>
                      <a:pt x="336" y="160"/>
                    </a:cubicBezTo>
                    <a:cubicBezTo>
                      <a:pt x="352" y="184"/>
                      <a:pt x="184" y="272"/>
                      <a:pt x="192" y="304"/>
                    </a:cubicBezTo>
                    <a:cubicBezTo>
                      <a:pt x="200" y="336"/>
                      <a:pt x="368" y="328"/>
                      <a:pt x="384" y="352"/>
                    </a:cubicBezTo>
                    <a:cubicBezTo>
                      <a:pt x="400" y="376"/>
                      <a:pt x="272" y="424"/>
                      <a:pt x="288" y="448"/>
                    </a:cubicBezTo>
                    <a:cubicBezTo>
                      <a:pt x="304" y="472"/>
                      <a:pt x="464" y="472"/>
                      <a:pt x="480" y="496"/>
                    </a:cubicBezTo>
                    <a:cubicBezTo>
                      <a:pt x="496" y="520"/>
                      <a:pt x="376" y="568"/>
                      <a:pt x="384" y="592"/>
                    </a:cubicBezTo>
                    <a:cubicBezTo>
                      <a:pt x="392" y="616"/>
                      <a:pt x="512" y="616"/>
                      <a:pt x="528" y="640"/>
                    </a:cubicBezTo>
                    <a:cubicBezTo>
                      <a:pt x="544" y="664"/>
                      <a:pt x="472" y="704"/>
                      <a:pt x="480" y="736"/>
                    </a:cubicBezTo>
                    <a:cubicBezTo>
                      <a:pt x="488" y="768"/>
                      <a:pt x="560" y="800"/>
                      <a:pt x="576" y="832"/>
                    </a:cubicBezTo>
                    <a:cubicBezTo>
                      <a:pt x="592" y="864"/>
                      <a:pt x="560" y="888"/>
                      <a:pt x="576" y="928"/>
                    </a:cubicBezTo>
                    <a:cubicBezTo>
                      <a:pt x="592" y="968"/>
                      <a:pt x="664" y="1024"/>
                      <a:pt x="672" y="1072"/>
                    </a:cubicBezTo>
                    <a:cubicBezTo>
                      <a:pt x="680" y="1120"/>
                      <a:pt x="616" y="1176"/>
                      <a:pt x="624" y="1216"/>
                    </a:cubicBezTo>
                    <a:cubicBezTo>
                      <a:pt x="632" y="1256"/>
                      <a:pt x="712" y="1272"/>
                      <a:pt x="720" y="1312"/>
                    </a:cubicBezTo>
                    <a:cubicBezTo>
                      <a:pt x="728" y="1352"/>
                      <a:pt x="672" y="1408"/>
                      <a:pt x="672" y="1456"/>
                    </a:cubicBezTo>
                    <a:cubicBezTo>
                      <a:pt x="672" y="1504"/>
                      <a:pt x="720" y="1560"/>
                      <a:pt x="720" y="1600"/>
                    </a:cubicBezTo>
                    <a:cubicBezTo>
                      <a:pt x="720" y="1640"/>
                      <a:pt x="664" y="1656"/>
                      <a:pt x="672" y="1696"/>
                    </a:cubicBezTo>
                    <a:cubicBezTo>
                      <a:pt x="680" y="1736"/>
                      <a:pt x="760" y="1792"/>
                      <a:pt x="768" y="1840"/>
                    </a:cubicBezTo>
                    <a:cubicBezTo>
                      <a:pt x="776" y="1888"/>
                      <a:pt x="720" y="1928"/>
                      <a:pt x="720" y="1984"/>
                    </a:cubicBezTo>
                    <a:cubicBezTo>
                      <a:pt x="720" y="2040"/>
                      <a:pt x="768" y="2136"/>
                      <a:pt x="768" y="2176"/>
                    </a:cubicBezTo>
                    <a:cubicBezTo>
                      <a:pt x="768" y="2216"/>
                      <a:pt x="720" y="2192"/>
                      <a:pt x="720" y="2224"/>
                    </a:cubicBezTo>
                    <a:cubicBezTo>
                      <a:pt x="720" y="2256"/>
                      <a:pt x="744" y="2312"/>
                      <a:pt x="768" y="2368"/>
                    </a:cubicBezTo>
                  </a:path>
                </a:pathLst>
              </a:custGeom>
              <a:noFill/>
              <a:ln w="9525">
                <a:solidFill>
                  <a:schemeClr val="accent1"/>
                </a:solidFill>
                <a:round/>
                <a:headEnd/>
                <a:tailEnd/>
              </a:ln>
              <a:effectLst/>
            </p:spPr>
            <p:txBody>
              <a:bodyPr wrap="none" anchor="ctr"/>
              <a:lstStyle/>
              <a:p>
                <a:endParaRPr lang="en-US"/>
              </a:p>
            </p:txBody>
          </p:sp>
          <p:sp>
            <p:nvSpPr>
              <p:cNvPr id="1039" name="Arc 116"/>
              <p:cNvSpPr>
                <a:spLocks/>
              </p:cNvSpPr>
              <p:nvPr/>
            </p:nvSpPr>
            <p:spPr bwMode="hidden">
              <a:xfrm flipH="1">
                <a:off x="3528" y="726"/>
                <a:ext cx="833" cy="903"/>
              </a:xfrm>
              <a:custGeom>
                <a:avLst/>
                <a:gdLst>
                  <a:gd name="T0" fmla="*/ 8 w 21600"/>
                  <a:gd name="T1" fmla="*/ 0 h 21602"/>
                  <a:gd name="T2" fmla="*/ 32 w 21600"/>
                  <a:gd name="T3" fmla="*/ 38 h 21602"/>
                  <a:gd name="T4" fmla="*/ 0 w 21600"/>
                  <a:gd name="T5" fmla="*/ 37 h 21602"/>
                  <a:gd name="T6" fmla="*/ 0 60000 65536"/>
                  <a:gd name="T7" fmla="*/ 0 60000 65536"/>
                  <a:gd name="T8" fmla="*/ 0 60000 65536"/>
                </a:gdLst>
                <a:ahLst/>
                <a:cxnLst>
                  <a:cxn ang="T6">
                    <a:pos x="T0" y="T1"/>
                  </a:cxn>
                  <a:cxn ang="T7">
                    <a:pos x="T2" y="T3"/>
                  </a:cxn>
                  <a:cxn ang="T8">
                    <a:pos x="T4" y="T5"/>
                  </a:cxn>
                </a:cxnLst>
                <a:rect l="0" t="0" r="r" b="b"/>
                <a:pathLst>
                  <a:path w="21600" h="21602" fill="none" extrusionOk="0">
                    <a:moveTo>
                      <a:pt x="5466" y="0"/>
                    </a:moveTo>
                    <a:cubicBezTo>
                      <a:pt x="14970" y="2486"/>
                      <a:pt x="21600" y="11073"/>
                      <a:pt x="21600" y="20897"/>
                    </a:cubicBezTo>
                    <a:cubicBezTo>
                      <a:pt x="21600" y="21132"/>
                      <a:pt x="21596" y="21367"/>
                      <a:pt x="21588" y="21601"/>
                    </a:cubicBezTo>
                  </a:path>
                  <a:path w="21600" h="21602" stroke="0" extrusionOk="0">
                    <a:moveTo>
                      <a:pt x="5466" y="0"/>
                    </a:moveTo>
                    <a:cubicBezTo>
                      <a:pt x="14970" y="2486"/>
                      <a:pt x="21600" y="11073"/>
                      <a:pt x="21600" y="20897"/>
                    </a:cubicBezTo>
                    <a:cubicBezTo>
                      <a:pt x="21600" y="21132"/>
                      <a:pt x="21596" y="21367"/>
                      <a:pt x="21588" y="21601"/>
                    </a:cubicBezTo>
                    <a:lnTo>
                      <a:pt x="0" y="20897"/>
                    </a:lnTo>
                    <a:lnTo>
                      <a:pt x="5466" y="0"/>
                    </a:lnTo>
                    <a:close/>
                  </a:path>
                </a:pathLst>
              </a:custGeom>
              <a:noFill/>
              <a:ln w="9525">
                <a:solidFill>
                  <a:schemeClr val="folHlink"/>
                </a:solidFill>
                <a:round/>
                <a:headEnd/>
                <a:tailEnd/>
              </a:ln>
              <a:effectLst/>
            </p:spPr>
            <p:txBody>
              <a:bodyPr wrap="none" anchor="ctr"/>
              <a:lstStyle/>
              <a:p>
                <a:endParaRPr lang="en-US"/>
              </a:p>
            </p:txBody>
          </p:sp>
          <p:sp>
            <p:nvSpPr>
              <p:cNvPr id="1040" name="Arc 117"/>
              <p:cNvSpPr>
                <a:spLocks/>
              </p:cNvSpPr>
              <p:nvPr/>
            </p:nvSpPr>
            <p:spPr bwMode="hidden">
              <a:xfrm flipV="1">
                <a:off x="4278" y="179"/>
                <a:ext cx="1007" cy="802"/>
              </a:xfrm>
              <a:custGeom>
                <a:avLst/>
                <a:gdLst>
                  <a:gd name="T0" fmla="*/ 28 w 36729"/>
                  <a:gd name="T1" fmla="*/ 14 h 21600"/>
                  <a:gd name="T2" fmla="*/ 0 w 36729"/>
                  <a:gd name="T3" fmla="*/ 17 h 21600"/>
                  <a:gd name="T4" fmla="*/ 13 w 36729"/>
                  <a:gd name="T5" fmla="*/ 0 h 21600"/>
                  <a:gd name="T6" fmla="*/ 0 60000 65536"/>
                  <a:gd name="T7" fmla="*/ 0 60000 65536"/>
                  <a:gd name="T8" fmla="*/ 0 60000 65536"/>
                </a:gdLst>
                <a:ahLst/>
                <a:cxnLst>
                  <a:cxn ang="T6">
                    <a:pos x="T0" y="T1"/>
                  </a:cxn>
                  <a:cxn ang="T7">
                    <a:pos x="T2" y="T3"/>
                  </a:cxn>
                  <a:cxn ang="T8">
                    <a:pos x="T4" y="T5"/>
                  </a:cxn>
                </a:cxnLst>
                <a:rect l="0" t="0" r="r" b="b"/>
                <a:pathLst>
                  <a:path w="36729" h="21600" fill="none" extrusionOk="0">
                    <a:moveTo>
                      <a:pt x="36729" y="10451"/>
                    </a:moveTo>
                    <a:cubicBezTo>
                      <a:pt x="32926" y="17330"/>
                      <a:pt x="25686" y="21599"/>
                      <a:pt x="17826" y="21600"/>
                    </a:cubicBezTo>
                    <a:cubicBezTo>
                      <a:pt x="10696" y="21600"/>
                      <a:pt x="4025" y="18081"/>
                      <a:pt x="-1" y="12197"/>
                    </a:cubicBezTo>
                  </a:path>
                  <a:path w="36729" h="21600" stroke="0" extrusionOk="0">
                    <a:moveTo>
                      <a:pt x="36729" y="10451"/>
                    </a:moveTo>
                    <a:cubicBezTo>
                      <a:pt x="32926" y="17330"/>
                      <a:pt x="25686" y="21599"/>
                      <a:pt x="17826" y="21600"/>
                    </a:cubicBezTo>
                    <a:cubicBezTo>
                      <a:pt x="10696" y="21600"/>
                      <a:pt x="4025" y="18081"/>
                      <a:pt x="-1" y="12197"/>
                    </a:cubicBezTo>
                    <a:lnTo>
                      <a:pt x="17826" y="0"/>
                    </a:lnTo>
                    <a:lnTo>
                      <a:pt x="36729" y="10451"/>
                    </a:lnTo>
                    <a:close/>
                  </a:path>
                </a:pathLst>
              </a:custGeom>
              <a:noFill/>
              <a:ln w="9525">
                <a:solidFill>
                  <a:schemeClr val="accent1"/>
                </a:solidFill>
                <a:round/>
                <a:headEnd/>
                <a:tailEnd/>
              </a:ln>
              <a:effectLst/>
            </p:spPr>
            <p:txBody>
              <a:bodyPr wrap="none" anchor="ctr"/>
              <a:lstStyle/>
              <a:p>
                <a:endParaRPr lang="en-US"/>
              </a:p>
            </p:txBody>
          </p:sp>
          <p:sp>
            <p:nvSpPr>
              <p:cNvPr id="1041" name="Arc 118"/>
              <p:cNvSpPr>
                <a:spLocks/>
              </p:cNvSpPr>
              <p:nvPr/>
            </p:nvSpPr>
            <p:spPr bwMode="hidden">
              <a:xfrm flipH="1">
                <a:off x="3612" y="580"/>
                <a:ext cx="487" cy="933"/>
              </a:xfrm>
              <a:custGeom>
                <a:avLst/>
                <a:gdLst>
                  <a:gd name="T0" fmla="*/ 0 w 28940"/>
                  <a:gd name="T1" fmla="*/ 2 h 22305"/>
                  <a:gd name="T2" fmla="*/ 8 w 28940"/>
                  <a:gd name="T3" fmla="*/ 39 h 22305"/>
                  <a:gd name="T4" fmla="*/ 2 w 28940"/>
                  <a:gd name="T5" fmla="*/ 38 h 22305"/>
                  <a:gd name="T6" fmla="*/ 0 60000 65536"/>
                  <a:gd name="T7" fmla="*/ 0 60000 65536"/>
                  <a:gd name="T8" fmla="*/ 0 60000 65536"/>
                </a:gdLst>
                <a:ahLst/>
                <a:cxnLst>
                  <a:cxn ang="T6">
                    <a:pos x="T0" y="T1"/>
                  </a:cxn>
                  <a:cxn ang="T7">
                    <a:pos x="T2" y="T3"/>
                  </a:cxn>
                  <a:cxn ang="T8">
                    <a:pos x="T4" y="T5"/>
                  </a:cxn>
                </a:cxnLst>
                <a:rect l="0" t="0" r="r" b="b"/>
                <a:pathLst>
                  <a:path w="28940" h="22305" fill="none" extrusionOk="0">
                    <a:moveTo>
                      <a:pt x="0" y="1285"/>
                    </a:moveTo>
                    <a:cubicBezTo>
                      <a:pt x="2353" y="434"/>
                      <a:pt x="4837" y="-1"/>
                      <a:pt x="7340" y="0"/>
                    </a:cubicBezTo>
                    <a:cubicBezTo>
                      <a:pt x="19269" y="0"/>
                      <a:pt x="28940" y="9670"/>
                      <a:pt x="28940" y="21600"/>
                    </a:cubicBezTo>
                    <a:cubicBezTo>
                      <a:pt x="28940" y="21835"/>
                      <a:pt x="28936" y="22070"/>
                      <a:pt x="28928" y="22304"/>
                    </a:cubicBezTo>
                  </a:path>
                  <a:path w="28940" h="22305" stroke="0" extrusionOk="0">
                    <a:moveTo>
                      <a:pt x="0" y="1285"/>
                    </a:moveTo>
                    <a:cubicBezTo>
                      <a:pt x="2353" y="434"/>
                      <a:pt x="4837" y="-1"/>
                      <a:pt x="7340" y="0"/>
                    </a:cubicBezTo>
                    <a:cubicBezTo>
                      <a:pt x="19269" y="0"/>
                      <a:pt x="28940" y="9670"/>
                      <a:pt x="28940" y="21600"/>
                    </a:cubicBezTo>
                    <a:cubicBezTo>
                      <a:pt x="28940" y="21835"/>
                      <a:pt x="28936" y="22070"/>
                      <a:pt x="28928" y="22304"/>
                    </a:cubicBezTo>
                    <a:lnTo>
                      <a:pt x="7340" y="21600"/>
                    </a:lnTo>
                    <a:lnTo>
                      <a:pt x="0" y="1285"/>
                    </a:lnTo>
                    <a:close/>
                  </a:path>
                </a:pathLst>
              </a:custGeom>
              <a:noFill/>
              <a:ln w="9525">
                <a:solidFill>
                  <a:schemeClr val="accent1"/>
                </a:solidFill>
                <a:round/>
                <a:headEnd/>
                <a:tailEnd/>
              </a:ln>
              <a:effectLst/>
            </p:spPr>
            <p:txBody>
              <a:bodyPr wrap="none" anchor="ctr"/>
              <a:lstStyle/>
              <a:p>
                <a:endParaRPr lang="en-US"/>
              </a:p>
            </p:txBody>
          </p:sp>
          <p:sp>
            <p:nvSpPr>
              <p:cNvPr id="1042" name="Arc 119"/>
              <p:cNvSpPr>
                <a:spLocks/>
              </p:cNvSpPr>
              <p:nvPr/>
            </p:nvSpPr>
            <p:spPr bwMode="hidden">
              <a:xfrm flipH="1">
                <a:off x="3267" y="628"/>
                <a:ext cx="791" cy="932"/>
              </a:xfrm>
              <a:custGeom>
                <a:avLst/>
                <a:gdLst>
                  <a:gd name="T0" fmla="*/ 0 w 30473"/>
                  <a:gd name="T1" fmla="*/ 3 h 22305"/>
                  <a:gd name="T2" fmla="*/ 21 w 30473"/>
                  <a:gd name="T3" fmla="*/ 39 h 22305"/>
                  <a:gd name="T4" fmla="*/ 6 w 30473"/>
                  <a:gd name="T5" fmla="*/ 38 h 22305"/>
                  <a:gd name="T6" fmla="*/ 0 60000 65536"/>
                  <a:gd name="T7" fmla="*/ 0 60000 65536"/>
                  <a:gd name="T8" fmla="*/ 0 60000 65536"/>
                </a:gdLst>
                <a:ahLst/>
                <a:cxnLst>
                  <a:cxn ang="T6">
                    <a:pos x="T0" y="T1"/>
                  </a:cxn>
                  <a:cxn ang="T7">
                    <a:pos x="T2" y="T3"/>
                  </a:cxn>
                  <a:cxn ang="T8">
                    <a:pos x="T4" y="T5"/>
                  </a:cxn>
                </a:cxnLst>
                <a:rect l="0" t="0" r="r" b="b"/>
                <a:pathLst>
                  <a:path w="30473" h="22305" fill="none" extrusionOk="0">
                    <a:moveTo>
                      <a:pt x="-1" y="1906"/>
                    </a:moveTo>
                    <a:cubicBezTo>
                      <a:pt x="2789" y="649"/>
                      <a:pt x="5813" y="-1"/>
                      <a:pt x="8873" y="0"/>
                    </a:cubicBezTo>
                    <a:cubicBezTo>
                      <a:pt x="20802" y="0"/>
                      <a:pt x="30473" y="9670"/>
                      <a:pt x="30473" y="21600"/>
                    </a:cubicBezTo>
                    <a:cubicBezTo>
                      <a:pt x="30473" y="21835"/>
                      <a:pt x="30469" y="22070"/>
                      <a:pt x="30461" y="22304"/>
                    </a:cubicBezTo>
                  </a:path>
                  <a:path w="30473" h="22305" stroke="0" extrusionOk="0">
                    <a:moveTo>
                      <a:pt x="-1" y="1906"/>
                    </a:moveTo>
                    <a:cubicBezTo>
                      <a:pt x="2789" y="649"/>
                      <a:pt x="5813" y="-1"/>
                      <a:pt x="8873" y="0"/>
                    </a:cubicBezTo>
                    <a:cubicBezTo>
                      <a:pt x="20802" y="0"/>
                      <a:pt x="30473" y="9670"/>
                      <a:pt x="30473" y="21600"/>
                    </a:cubicBezTo>
                    <a:cubicBezTo>
                      <a:pt x="30473" y="21835"/>
                      <a:pt x="30469" y="22070"/>
                      <a:pt x="30461" y="22304"/>
                    </a:cubicBezTo>
                    <a:lnTo>
                      <a:pt x="8873" y="21600"/>
                    </a:lnTo>
                    <a:lnTo>
                      <a:pt x="-1" y="1906"/>
                    </a:lnTo>
                    <a:close/>
                  </a:path>
                </a:pathLst>
              </a:custGeom>
              <a:noFill/>
              <a:ln w="9525">
                <a:solidFill>
                  <a:schemeClr val="folHlink"/>
                </a:solidFill>
                <a:round/>
                <a:headEnd/>
                <a:tailEnd/>
              </a:ln>
              <a:effectLst/>
            </p:spPr>
            <p:txBody>
              <a:bodyPr wrap="none" anchor="ctr"/>
              <a:lstStyle/>
              <a:p>
                <a:endParaRPr lang="en-US"/>
              </a:p>
            </p:txBody>
          </p:sp>
          <p:sp>
            <p:nvSpPr>
              <p:cNvPr id="1043" name="Arc 120"/>
              <p:cNvSpPr>
                <a:spLocks/>
              </p:cNvSpPr>
              <p:nvPr/>
            </p:nvSpPr>
            <p:spPr bwMode="hidden">
              <a:xfrm flipH="1">
                <a:off x="3197" y="458"/>
                <a:ext cx="932" cy="933"/>
              </a:xfrm>
              <a:custGeom>
                <a:avLst/>
                <a:gdLst>
                  <a:gd name="T0" fmla="*/ 0 w 34455"/>
                  <a:gd name="T1" fmla="*/ 7 h 22305"/>
                  <a:gd name="T2" fmla="*/ 25 w 34455"/>
                  <a:gd name="T3" fmla="*/ 39 h 22305"/>
                  <a:gd name="T4" fmla="*/ 9 w 34455"/>
                  <a:gd name="T5" fmla="*/ 38 h 22305"/>
                  <a:gd name="T6" fmla="*/ 0 60000 65536"/>
                  <a:gd name="T7" fmla="*/ 0 60000 65536"/>
                  <a:gd name="T8" fmla="*/ 0 60000 65536"/>
                </a:gdLst>
                <a:ahLst/>
                <a:cxnLst>
                  <a:cxn ang="T6">
                    <a:pos x="T0" y="T1"/>
                  </a:cxn>
                  <a:cxn ang="T7">
                    <a:pos x="T2" y="T3"/>
                  </a:cxn>
                  <a:cxn ang="T8">
                    <a:pos x="T4" y="T5"/>
                  </a:cxn>
                </a:cxnLst>
                <a:rect l="0" t="0" r="r" b="b"/>
                <a:pathLst>
                  <a:path w="34455" h="22305" fill="none" extrusionOk="0">
                    <a:moveTo>
                      <a:pt x="0" y="4241"/>
                    </a:moveTo>
                    <a:cubicBezTo>
                      <a:pt x="3720" y="1486"/>
                      <a:pt x="8226" y="-1"/>
                      <a:pt x="12855" y="0"/>
                    </a:cubicBezTo>
                    <a:cubicBezTo>
                      <a:pt x="24784" y="0"/>
                      <a:pt x="34455" y="9670"/>
                      <a:pt x="34455" y="21600"/>
                    </a:cubicBezTo>
                    <a:cubicBezTo>
                      <a:pt x="34455" y="21835"/>
                      <a:pt x="34451" y="22070"/>
                      <a:pt x="34443" y="22304"/>
                    </a:cubicBezTo>
                  </a:path>
                  <a:path w="34455" h="22305" stroke="0" extrusionOk="0">
                    <a:moveTo>
                      <a:pt x="0" y="4241"/>
                    </a:moveTo>
                    <a:cubicBezTo>
                      <a:pt x="3720" y="1486"/>
                      <a:pt x="8226" y="-1"/>
                      <a:pt x="12855" y="0"/>
                    </a:cubicBezTo>
                    <a:cubicBezTo>
                      <a:pt x="24784" y="0"/>
                      <a:pt x="34455" y="9670"/>
                      <a:pt x="34455" y="21600"/>
                    </a:cubicBezTo>
                    <a:cubicBezTo>
                      <a:pt x="34455" y="21835"/>
                      <a:pt x="34451" y="22070"/>
                      <a:pt x="34443" y="22304"/>
                    </a:cubicBezTo>
                    <a:lnTo>
                      <a:pt x="12855" y="21600"/>
                    </a:lnTo>
                    <a:lnTo>
                      <a:pt x="0" y="4241"/>
                    </a:lnTo>
                    <a:close/>
                  </a:path>
                </a:pathLst>
              </a:custGeom>
              <a:noFill/>
              <a:ln w="9525">
                <a:solidFill>
                  <a:schemeClr val="folHlink"/>
                </a:solidFill>
                <a:round/>
                <a:headEnd/>
                <a:tailEnd/>
              </a:ln>
              <a:effectLst/>
            </p:spPr>
            <p:txBody>
              <a:bodyPr wrap="none" anchor="ctr"/>
              <a:lstStyle/>
              <a:p>
                <a:endParaRPr lang="en-US"/>
              </a:p>
            </p:txBody>
          </p:sp>
          <p:sp>
            <p:nvSpPr>
              <p:cNvPr id="1044" name="Arc 121"/>
              <p:cNvSpPr>
                <a:spLocks/>
              </p:cNvSpPr>
              <p:nvPr/>
            </p:nvSpPr>
            <p:spPr bwMode="hidden">
              <a:xfrm>
                <a:off x="4229" y="589"/>
                <a:ext cx="149" cy="933"/>
              </a:xfrm>
              <a:custGeom>
                <a:avLst/>
                <a:gdLst>
                  <a:gd name="T0" fmla="*/ 0 w 34812"/>
                  <a:gd name="T1" fmla="*/ 8 h 22305"/>
                  <a:gd name="T2" fmla="*/ 1 w 34812"/>
                  <a:gd name="T3" fmla="*/ 39 h 22305"/>
                  <a:gd name="T4" fmla="*/ 0 w 34812"/>
                  <a:gd name="T5" fmla="*/ 38 h 22305"/>
                  <a:gd name="T6" fmla="*/ 0 60000 65536"/>
                  <a:gd name="T7" fmla="*/ 0 60000 65536"/>
                  <a:gd name="T8" fmla="*/ 0 60000 65536"/>
                </a:gdLst>
                <a:ahLst/>
                <a:cxnLst>
                  <a:cxn ang="T6">
                    <a:pos x="T0" y="T1"/>
                  </a:cxn>
                  <a:cxn ang="T7">
                    <a:pos x="T2" y="T3"/>
                  </a:cxn>
                  <a:cxn ang="T8">
                    <a:pos x="T4" y="T5"/>
                  </a:cxn>
                </a:cxnLst>
                <a:rect l="0" t="0" r="r" b="b"/>
                <a:pathLst>
                  <a:path w="34812" h="22305" fill="none" extrusionOk="0">
                    <a:moveTo>
                      <a:pt x="-1" y="4511"/>
                    </a:moveTo>
                    <a:cubicBezTo>
                      <a:pt x="3783" y="1586"/>
                      <a:pt x="8429" y="-1"/>
                      <a:pt x="13212" y="0"/>
                    </a:cubicBezTo>
                    <a:cubicBezTo>
                      <a:pt x="25141" y="0"/>
                      <a:pt x="34812" y="9670"/>
                      <a:pt x="34812" y="21600"/>
                    </a:cubicBezTo>
                    <a:cubicBezTo>
                      <a:pt x="34812" y="21835"/>
                      <a:pt x="34808" y="22070"/>
                      <a:pt x="34800" y="22304"/>
                    </a:cubicBezTo>
                  </a:path>
                  <a:path w="34812" h="22305" stroke="0" extrusionOk="0">
                    <a:moveTo>
                      <a:pt x="-1" y="4511"/>
                    </a:moveTo>
                    <a:cubicBezTo>
                      <a:pt x="3783" y="1586"/>
                      <a:pt x="8429" y="-1"/>
                      <a:pt x="13212" y="0"/>
                    </a:cubicBezTo>
                    <a:cubicBezTo>
                      <a:pt x="25141" y="0"/>
                      <a:pt x="34812" y="9670"/>
                      <a:pt x="34812" y="21600"/>
                    </a:cubicBezTo>
                    <a:cubicBezTo>
                      <a:pt x="34812" y="21835"/>
                      <a:pt x="34808" y="22070"/>
                      <a:pt x="34800" y="22304"/>
                    </a:cubicBezTo>
                    <a:lnTo>
                      <a:pt x="13212" y="21600"/>
                    </a:lnTo>
                    <a:lnTo>
                      <a:pt x="-1" y="4511"/>
                    </a:lnTo>
                    <a:close/>
                  </a:path>
                </a:pathLst>
              </a:custGeom>
              <a:noFill/>
              <a:ln w="9525">
                <a:solidFill>
                  <a:schemeClr val="accent1"/>
                </a:solidFill>
                <a:round/>
                <a:headEnd/>
                <a:tailEnd/>
              </a:ln>
              <a:effectLst/>
            </p:spPr>
            <p:txBody>
              <a:bodyPr wrap="none" anchor="ctr"/>
              <a:lstStyle/>
              <a:p>
                <a:endParaRPr lang="en-US"/>
              </a:p>
            </p:txBody>
          </p:sp>
          <p:sp>
            <p:nvSpPr>
              <p:cNvPr id="1045" name="Arc 122"/>
              <p:cNvSpPr>
                <a:spLocks/>
              </p:cNvSpPr>
              <p:nvPr/>
            </p:nvSpPr>
            <p:spPr bwMode="hidden">
              <a:xfrm>
                <a:off x="4268" y="585"/>
                <a:ext cx="394" cy="933"/>
              </a:xfrm>
              <a:custGeom>
                <a:avLst/>
                <a:gdLst>
                  <a:gd name="T0" fmla="*/ 0 w 34812"/>
                  <a:gd name="T1" fmla="*/ 8 h 22305"/>
                  <a:gd name="T2" fmla="*/ 4 w 34812"/>
                  <a:gd name="T3" fmla="*/ 39 h 22305"/>
                  <a:gd name="T4" fmla="*/ 2 w 34812"/>
                  <a:gd name="T5" fmla="*/ 38 h 22305"/>
                  <a:gd name="T6" fmla="*/ 0 60000 65536"/>
                  <a:gd name="T7" fmla="*/ 0 60000 65536"/>
                  <a:gd name="T8" fmla="*/ 0 60000 65536"/>
                </a:gdLst>
                <a:ahLst/>
                <a:cxnLst>
                  <a:cxn ang="T6">
                    <a:pos x="T0" y="T1"/>
                  </a:cxn>
                  <a:cxn ang="T7">
                    <a:pos x="T2" y="T3"/>
                  </a:cxn>
                  <a:cxn ang="T8">
                    <a:pos x="T4" y="T5"/>
                  </a:cxn>
                </a:cxnLst>
                <a:rect l="0" t="0" r="r" b="b"/>
                <a:pathLst>
                  <a:path w="34812" h="22305" fill="none" extrusionOk="0">
                    <a:moveTo>
                      <a:pt x="-1" y="4511"/>
                    </a:moveTo>
                    <a:cubicBezTo>
                      <a:pt x="3783" y="1586"/>
                      <a:pt x="8429" y="-1"/>
                      <a:pt x="13212" y="0"/>
                    </a:cubicBezTo>
                    <a:cubicBezTo>
                      <a:pt x="25141" y="0"/>
                      <a:pt x="34812" y="9670"/>
                      <a:pt x="34812" y="21600"/>
                    </a:cubicBezTo>
                    <a:cubicBezTo>
                      <a:pt x="34812" y="21835"/>
                      <a:pt x="34808" y="22070"/>
                      <a:pt x="34800" y="22304"/>
                    </a:cubicBezTo>
                  </a:path>
                  <a:path w="34812" h="22305" stroke="0" extrusionOk="0">
                    <a:moveTo>
                      <a:pt x="-1" y="4511"/>
                    </a:moveTo>
                    <a:cubicBezTo>
                      <a:pt x="3783" y="1586"/>
                      <a:pt x="8429" y="-1"/>
                      <a:pt x="13212" y="0"/>
                    </a:cubicBezTo>
                    <a:cubicBezTo>
                      <a:pt x="25141" y="0"/>
                      <a:pt x="34812" y="9670"/>
                      <a:pt x="34812" y="21600"/>
                    </a:cubicBezTo>
                    <a:cubicBezTo>
                      <a:pt x="34812" y="21835"/>
                      <a:pt x="34808" y="22070"/>
                      <a:pt x="34800" y="22304"/>
                    </a:cubicBezTo>
                    <a:lnTo>
                      <a:pt x="13212" y="21600"/>
                    </a:lnTo>
                    <a:lnTo>
                      <a:pt x="-1" y="4511"/>
                    </a:lnTo>
                    <a:close/>
                  </a:path>
                </a:pathLst>
              </a:custGeom>
              <a:noFill/>
              <a:ln w="9525">
                <a:solidFill>
                  <a:schemeClr val="folHlink"/>
                </a:solidFill>
                <a:round/>
                <a:headEnd/>
                <a:tailEnd/>
              </a:ln>
              <a:effectLst/>
            </p:spPr>
            <p:txBody>
              <a:bodyPr wrap="none" anchor="ctr"/>
              <a:lstStyle/>
              <a:p>
                <a:endParaRPr lang="en-US"/>
              </a:p>
            </p:txBody>
          </p:sp>
          <p:sp>
            <p:nvSpPr>
              <p:cNvPr id="1046" name="Arc 123"/>
              <p:cNvSpPr>
                <a:spLocks/>
              </p:cNvSpPr>
              <p:nvPr/>
            </p:nvSpPr>
            <p:spPr bwMode="hidden">
              <a:xfrm>
                <a:off x="4303" y="463"/>
                <a:ext cx="559" cy="933"/>
              </a:xfrm>
              <a:custGeom>
                <a:avLst/>
                <a:gdLst>
                  <a:gd name="T0" fmla="*/ 0 w 34812"/>
                  <a:gd name="T1" fmla="*/ 8 h 22305"/>
                  <a:gd name="T2" fmla="*/ 9 w 34812"/>
                  <a:gd name="T3" fmla="*/ 39 h 22305"/>
                  <a:gd name="T4" fmla="*/ 3 w 34812"/>
                  <a:gd name="T5" fmla="*/ 38 h 22305"/>
                  <a:gd name="T6" fmla="*/ 0 60000 65536"/>
                  <a:gd name="T7" fmla="*/ 0 60000 65536"/>
                  <a:gd name="T8" fmla="*/ 0 60000 65536"/>
                </a:gdLst>
                <a:ahLst/>
                <a:cxnLst>
                  <a:cxn ang="T6">
                    <a:pos x="T0" y="T1"/>
                  </a:cxn>
                  <a:cxn ang="T7">
                    <a:pos x="T2" y="T3"/>
                  </a:cxn>
                  <a:cxn ang="T8">
                    <a:pos x="T4" y="T5"/>
                  </a:cxn>
                </a:cxnLst>
                <a:rect l="0" t="0" r="r" b="b"/>
                <a:pathLst>
                  <a:path w="34812" h="22305" fill="none" extrusionOk="0">
                    <a:moveTo>
                      <a:pt x="-1" y="4511"/>
                    </a:moveTo>
                    <a:cubicBezTo>
                      <a:pt x="3783" y="1586"/>
                      <a:pt x="8429" y="-1"/>
                      <a:pt x="13212" y="0"/>
                    </a:cubicBezTo>
                    <a:cubicBezTo>
                      <a:pt x="25141" y="0"/>
                      <a:pt x="34812" y="9670"/>
                      <a:pt x="34812" y="21600"/>
                    </a:cubicBezTo>
                    <a:cubicBezTo>
                      <a:pt x="34812" y="21835"/>
                      <a:pt x="34808" y="22070"/>
                      <a:pt x="34800" y="22304"/>
                    </a:cubicBezTo>
                  </a:path>
                  <a:path w="34812" h="22305" stroke="0" extrusionOk="0">
                    <a:moveTo>
                      <a:pt x="-1" y="4511"/>
                    </a:moveTo>
                    <a:cubicBezTo>
                      <a:pt x="3783" y="1586"/>
                      <a:pt x="8429" y="-1"/>
                      <a:pt x="13212" y="0"/>
                    </a:cubicBezTo>
                    <a:cubicBezTo>
                      <a:pt x="25141" y="0"/>
                      <a:pt x="34812" y="9670"/>
                      <a:pt x="34812" y="21600"/>
                    </a:cubicBezTo>
                    <a:cubicBezTo>
                      <a:pt x="34812" y="21835"/>
                      <a:pt x="34808" y="22070"/>
                      <a:pt x="34800" y="22304"/>
                    </a:cubicBezTo>
                    <a:lnTo>
                      <a:pt x="13212" y="21600"/>
                    </a:lnTo>
                    <a:lnTo>
                      <a:pt x="-1" y="4511"/>
                    </a:lnTo>
                    <a:close/>
                  </a:path>
                </a:pathLst>
              </a:custGeom>
              <a:noFill/>
              <a:ln w="9525">
                <a:solidFill>
                  <a:schemeClr val="accent1"/>
                </a:solidFill>
                <a:round/>
                <a:headEnd/>
                <a:tailEnd/>
              </a:ln>
              <a:effectLst/>
            </p:spPr>
            <p:txBody>
              <a:bodyPr wrap="none" anchor="ctr"/>
              <a:lstStyle/>
              <a:p>
                <a:endParaRPr lang="en-US"/>
              </a:p>
            </p:txBody>
          </p:sp>
          <p:sp>
            <p:nvSpPr>
              <p:cNvPr id="1047" name="Freeform 124"/>
              <p:cNvSpPr>
                <a:spLocks/>
              </p:cNvSpPr>
              <p:nvPr/>
            </p:nvSpPr>
            <p:spPr bwMode="hidden">
              <a:xfrm>
                <a:off x="4410" y="1033"/>
                <a:ext cx="190" cy="580"/>
              </a:xfrm>
              <a:custGeom>
                <a:avLst/>
                <a:gdLst>
                  <a:gd name="T0" fmla="*/ 0 w 776"/>
                  <a:gd name="T1" fmla="*/ 4 h 2368"/>
                  <a:gd name="T2" fmla="*/ 14 w 776"/>
                  <a:gd name="T3" fmla="*/ 1 h 2368"/>
                  <a:gd name="T4" fmla="*/ 6 w 776"/>
                  <a:gd name="T5" fmla="*/ 10 h 2368"/>
                  <a:gd name="T6" fmla="*/ 20 w 776"/>
                  <a:gd name="T7" fmla="*/ 10 h 2368"/>
                  <a:gd name="T8" fmla="*/ 12 w 776"/>
                  <a:gd name="T9" fmla="*/ 18 h 2368"/>
                  <a:gd name="T10" fmla="*/ 23 w 776"/>
                  <a:gd name="T11" fmla="*/ 21 h 2368"/>
                  <a:gd name="T12" fmla="*/ 17 w 776"/>
                  <a:gd name="T13" fmla="*/ 27 h 2368"/>
                  <a:gd name="T14" fmla="*/ 29 w 776"/>
                  <a:gd name="T15" fmla="*/ 30 h 2368"/>
                  <a:gd name="T16" fmla="*/ 23 w 776"/>
                  <a:gd name="T17" fmla="*/ 36 h 2368"/>
                  <a:gd name="T18" fmla="*/ 32 w 776"/>
                  <a:gd name="T19" fmla="*/ 38 h 2368"/>
                  <a:gd name="T20" fmla="*/ 29 w 776"/>
                  <a:gd name="T21" fmla="*/ 44 h 2368"/>
                  <a:gd name="T22" fmla="*/ 35 w 776"/>
                  <a:gd name="T23" fmla="*/ 50 h 2368"/>
                  <a:gd name="T24" fmla="*/ 35 w 776"/>
                  <a:gd name="T25" fmla="*/ 56 h 2368"/>
                  <a:gd name="T26" fmla="*/ 40 w 776"/>
                  <a:gd name="T27" fmla="*/ 64 h 2368"/>
                  <a:gd name="T28" fmla="*/ 37 w 776"/>
                  <a:gd name="T29" fmla="*/ 73 h 2368"/>
                  <a:gd name="T30" fmla="*/ 43 w 776"/>
                  <a:gd name="T31" fmla="*/ 79 h 2368"/>
                  <a:gd name="T32" fmla="*/ 40 w 776"/>
                  <a:gd name="T33" fmla="*/ 87 h 2368"/>
                  <a:gd name="T34" fmla="*/ 43 w 776"/>
                  <a:gd name="T35" fmla="*/ 96 h 2368"/>
                  <a:gd name="T36" fmla="*/ 40 w 776"/>
                  <a:gd name="T37" fmla="*/ 102 h 2368"/>
                  <a:gd name="T38" fmla="*/ 46 w 776"/>
                  <a:gd name="T39" fmla="*/ 110 h 2368"/>
                  <a:gd name="T40" fmla="*/ 43 w 776"/>
                  <a:gd name="T41" fmla="*/ 119 h 2368"/>
                  <a:gd name="T42" fmla="*/ 46 w 776"/>
                  <a:gd name="T43" fmla="*/ 131 h 2368"/>
                  <a:gd name="T44" fmla="*/ 43 w 776"/>
                  <a:gd name="T45" fmla="*/ 133 h 2368"/>
                  <a:gd name="T46" fmla="*/ 46 w 776"/>
                  <a:gd name="T47" fmla="*/ 142 h 2368"/>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776" h="2368">
                    <a:moveTo>
                      <a:pt x="0" y="64"/>
                    </a:moveTo>
                    <a:cubicBezTo>
                      <a:pt x="112" y="32"/>
                      <a:pt x="224" y="0"/>
                      <a:pt x="240" y="16"/>
                    </a:cubicBezTo>
                    <a:cubicBezTo>
                      <a:pt x="256" y="32"/>
                      <a:pt x="80" y="136"/>
                      <a:pt x="96" y="160"/>
                    </a:cubicBezTo>
                    <a:cubicBezTo>
                      <a:pt x="112" y="184"/>
                      <a:pt x="320" y="136"/>
                      <a:pt x="336" y="160"/>
                    </a:cubicBezTo>
                    <a:cubicBezTo>
                      <a:pt x="352" y="184"/>
                      <a:pt x="184" y="272"/>
                      <a:pt x="192" y="304"/>
                    </a:cubicBezTo>
                    <a:cubicBezTo>
                      <a:pt x="200" y="336"/>
                      <a:pt x="368" y="328"/>
                      <a:pt x="384" y="352"/>
                    </a:cubicBezTo>
                    <a:cubicBezTo>
                      <a:pt x="400" y="376"/>
                      <a:pt x="272" y="424"/>
                      <a:pt x="288" y="448"/>
                    </a:cubicBezTo>
                    <a:cubicBezTo>
                      <a:pt x="304" y="472"/>
                      <a:pt x="464" y="472"/>
                      <a:pt x="480" y="496"/>
                    </a:cubicBezTo>
                    <a:cubicBezTo>
                      <a:pt x="496" y="520"/>
                      <a:pt x="376" y="568"/>
                      <a:pt x="384" y="592"/>
                    </a:cubicBezTo>
                    <a:cubicBezTo>
                      <a:pt x="392" y="616"/>
                      <a:pt x="512" y="616"/>
                      <a:pt x="528" y="640"/>
                    </a:cubicBezTo>
                    <a:cubicBezTo>
                      <a:pt x="544" y="664"/>
                      <a:pt x="472" y="704"/>
                      <a:pt x="480" y="736"/>
                    </a:cubicBezTo>
                    <a:cubicBezTo>
                      <a:pt x="488" y="768"/>
                      <a:pt x="560" y="800"/>
                      <a:pt x="576" y="832"/>
                    </a:cubicBezTo>
                    <a:cubicBezTo>
                      <a:pt x="592" y="864"/>
                      <a:pt x="560" y="888"/>
                      <a:pt x="576" y="928"/>
                    </a:cubicBezTo>
                    <a:cubicBezTo>
                      <a:pt x="592" y="968"/>
                      <a:pt x="664" y="1024"/>
                      <a:pt x="672" y="1072"/>
                    </a:cubicBezTo>
                    <a:cubicBezTo>
                      <a:pt x="680" y="1120"/>
                      <a:pt x="616" y="1176"/>
                      <a:pt x="624" y="1216"/>
                    </a:cubicBezTo>
                    <a:cubicBezTo>
                      <a:pt x="632" y="1256"/>
                      <a:pt x="712" y="1272"/>
                      <a:pt x="720" y="1312"/>
                    </a:cubicBezTo>
                    <a:cubicBezTo>
                      <a:pt x="728" y="1352"/>
                      <a:pt x="672" y="1408"/>
                      <a:pt x="672" y="1456"/>
                    </a:cubicBezTo>
                    <a:cubicBezTo>
                      <a:pt x="672" y="1504"/>
                      <a:pt x="720" y="1560"/>
                      <a:pt x="720" y="1600"/>
                    </a:cubicBezTo>
                    <a:cubicBezTo>
                      <a:pt x="720" y="1640"/>
                      <a:pt x="664" y="1656"/>
                      <a:pt x="672" y="1696"/>
                    </a:cubicBezTo>
                    <a:cubicBezTo>
                      <a:pt x="680" y="1736"/>
                      <a:pt x="760" y="1792"/>
                      <a:pt x="768" y="1840"/>
                    </a:cubicBezTo>
                    <a:cubicBezTo>
                      <a:pt x="776" y="1888"/>
                      <a:pt x="720" y="1928"/>
                      <a:pt x="720" y="1984"/>
                    </a:cubicBezTo>
                    <a:cubicBezTo>
                      <a:pt x="720" y="2040"/>
                      <a:pt x="768" y="2136"/>
                      <a:pt x="768" y="2176"/>
                    </a:cubicBezTo>
                    <a:cubicBezTo>
                      <a:pt x="768" y="2216"/>
                      <a:pt x="720" y="2192"/>
                      <a:pt x="720" y="2224"/>
                    </a:cubicBezTo>
                    <a:cubicBezTo>
                      <a:pt x="720" y="2256"/>
                      <a:pt x="744" y="2312"/>
                      <a:pt x="768" y="2368"/>
                    </a:cubicBezTo>
                  </a:path>
                </a:pathLst>
              </a:custGeom>
              <a:noFill/>
              <a:ln w="9525">
                <a:solidFill>
                  <a:schemeClr val="accent1"/>
                </a:solidFill>
                <a:round/>
                <a:headEnd/>
                <a:tailEnd/>
              </a:ln>
              <a:effectLst/>
            </p:spPr>
            <p:txBody>
              <a:bodyPr wrap="none" anchor="ctr"/>
              <a:lstStyle/>
              <a:p>
                <a:endParaRPr lang="en-US"/>
              </a:p>
            </p:txBody>
          </p:sp>
          <p:sp>
            <p:nvSpPr>
              <p:cNvPr id="1048" name="Freeform 125"/>
              <p:cNvSpPr>
                <a:spLocks/>
              </p:cNvSpPr>
              <p:nvPr/>
            </p:nvSpPr>
            <p:spPr bwMode="hidden">
              <a:xfrm rot="19660755" flipV="1">
                <a:off x="4114" y="843"/>
                <a:ext cx="173" cy="328"/>
              </a:xfrm>
              <a:custGeom>
                <a:avLst/>
                <a:gdLst>
                  <a:gd name="T0" fmla="*/ 0 w 776"/>
                  <a:gd name="T1" fmla="*/ 1 h 2368"/>
                  <a:gd name="T2" fmla="*/ 12 w 776"/>
                  <a:gd name="T3" fmla="*/ 0 h 2368"/>
                  <a:gd name="T4" fmla="*/ 5 w 776"/>
                  <a:gd name="T5" fmla="*/ 3 h 2368"/>
                  <a:gd name="T6" fmla="*/ 17 w 776"/>
                  <a:gd name="T7" fmla="*/ 3 h 2368"/>
                  <a:gd name="T8" fmla="*/ 10 w 776"/>
                  <a:gd name="T9" fmla="*/ 6 h 2368"/>
                  <a:gd name="T10" fmla="*/ 19 w 776"/>
                  <a:gd name="T11" fmla="*/ 7 h 2368"/>
                  <a:gd name="T12" fmla="*/ 14 w 776"/>
                  <a:gd name="T13" fmla="*/ 9 h 2368"/>
                  <a:gd name="T14" fmla="*/ 24 w 776"/>
                  <a:gd name="T15" fmla="*/ 10 h 2368"/>
                  <a:gd name="T16" fmla="*/ 19 w 776"/>
                  <a:gd name="T17" fmla="*/ 11 h 2368"/>
                  <a:gd name="T18" fmla="*/ 26 w 776"/>
                  <a:gd name="T19" fmla="*/ 12 h 2368"/>
                  <a:gd name="T20" fmla="*/ 24 w 776"/>
                  <a:gd name="T21" fmla="*/ 14 h 2368"/>
                  <a:gd name="T22" fmla="*/ 29 w 776"/>
                  <a:gd name="T23" fmla="*/ 16 h 2368"/>
                  <a:gd name="T24" fmla="*/ 29 w 776"/>
                  <a:gd name="T25" fmla="*/ 18 h 2368"/>
                  <a:gd name="T26" fmla="*/ 33 w 776"/>
                  <a:gd name="T27" fmla="*/ 21 h 2368"/>
                  <a:gd name="T28" fmla="*/ 31 w 776"/>
                  <a:gd name="T29" fmla="*/ 23 h 2368"/>
                  <a:gd name="T30" fmla="*/ 36 w 776"/>
                  <a:gd name="T31" fmla="*/ 25 h 2368"/>
                  <a:gd name="T32" fmla="*/ 33 w 776"/>
                  <a:gd name="T33" fmla="*/ 28 h 2368"/>
                  <a:gd name="T34" fmla="*/ 36 w 776"/>
                  <a:gd name="T35" fmla="*/ 31 h 2368"/>
                  <a:gd name="T36" fmla="*/ 33 w 776"/>
                  <a:gd name="T37" fmla="*/ 33 h 2368"/>
                  <a:gd name="T38" fmla="*/ 38 w 776"/>
                  <a:gd name="T39" fmla="*/ 35 h 2368"/>
                  <a:gd name="T40" fmla="*/ 36 w 776"/>
                  <a:gd name="T41" fmla="*/ 38 h 2368"/>
                  <a:gd name="T42" fmla="*/ 38 w 776"/>
                  <a:gd name="T43" fmla="*/ 42 h 2368"/>
                  <a:gd name="T44" fmla="*/ 36 w 776"/>
                  <a:gd name="T45" fmla="*/ 43 h 2368"/>
                  <a:gd name="T46" fmla="*/ 38 w 776"/>
                  <a:gd name="T47" fmla="*/ 45 h 2368"/>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776" h="2368">
                    <a:moveTo>
                      <a:pt x="0" y="64"/>
                    </a:moveTo>
                    <a:cubicBezTo>
                      <a:pt x="112" y="32"/>
                      <a:pt x="224" y="0"/>
                      <a:pt x="240" y="16"/>
                    </a:cubicBezTo>
                    <a:cubicBezTo>
                      <a:pt x="256" y="32"/>
                      <a:pt x="80" y="136"/>
                      <a:pt x="96" y="160"/>
                    </a:cubicBezTo>
                    <a:cubicBezTo>
                      <a:pt x="112" y="184"/>
                      <a:pt x="320" y="136"/>
                      <a:pt x="336" y="160"/>
                    </a:cubicBezTo>
                    <a:cubicBezTo>
                      <a:pt x="352" y="184"/>
                      <a:pt x="184" y="272"/>
                      <a:pt x="192" y="304"/>
                    </a:cubicBezTo>
                    <a:cubicBezTo>
                      <a:pt x="200" y="336"/>
                      <a:pt x="368" y="328"/>
                      <a:pt x="384" y="352"/>
                    </a:cubicBezTo>
                    <a:cubicBezTo>
                      <a:pt x="400" y="376"/>
                      <a:pt x="272" y="424"/>
                      <a:pt x="288" y="448"/>
                    </a:cubicBezTo>
                    <a:cubicBezTo>
                      <a:pt x="304" y="472"/>
                      <a:pt x="464" y="472"/>
                      <a:pt x="480" y="496"/>
                    </a:cubicBezTo>
                    <a:cubicBezTo>
                      <a:pt x="496" y="520"/>
                      <a:pt x="376" y="568"/>
                      <a:pt x="384" y="592"/>
                    </a:cubicBezTo>
                    <a:cubicBezTo>
                      <a:pt x="392" y="616"/>
                      <a:pt x="512" y="616"/>
                      <a:pt x="528" y="640"/>
                    </a:cubicBezTo>
                    <a:cubicBezTo>
                      <a:pt x="544" y="664"/>
                      <a:pt x="472" y="704"/>
                      <a:pt x="480" y="736"/>
                    </a:cubicBezTo>
                    <a:cubicBezTo>
                      <a:pt x="488" y="768"/>
                      <a:pt x="560" y="800"/>
                      <a:pt x="576" y="832"/>
                    </a:cubicBezTo>
                    <a:cubicBezTo>
                      <a:pt x="592" y="864"/>
                      <a:pt x="560" y="888"/>
                      <a:pt x="576" y="928"/>
                    </a:cubicBezTo>
                    <a:cubicBezTo>
                      <a:pt x="592" y="968"/>
                      <a:pt x="664" y="1024"/>
                      <a:pt x="672" y="1072"/>
                    </a:cubicBezTo>
                    <a:cubicBezTo>
                      <a:pt x="680" y="1120"/>
                      <a:pt x="616" y="1176"/>
                      <a:pt x="624" y="1216"/>
                    </a:cubicBezTo>
                    <a:cubicBezTo>
                      <a:pt x="632" y="1256"/>
                      <a:pt x="712" y="1272"/>
                      <a:pt x="720" y="1312"/>
                    </a:cubicBezTo>
                    <a:cubicBezTo>
                      <a:pt x="728" y="1352"/>
                      <a:pt x="672" y="1408"/>
                      <a:pt x="672" y="1456"/>
                    </a:cubicBezTo>
                    <a:cubicBezTo>
                      <a:pt x="672" y="1504"/>
                      <a:pt x="720" y="1560"/>
                      <a:pt x="720" y="1600"/>
                    </a:cubicBezTo>
                    <a:cubicBezTo>
                      <a:pt x="720" y="1640"/>
                      <a:pt x="664" y="1656"/>
                      <a:pt x="672" y="1696"/>
                    </a:cubicBezTo>
                    <a:cubicBezTo>
                      <a:pt x="680" y="1736"/>
                      <a:pt x="760" y="1792"/>
                      <a:pt x="768" y="1840"/>
                    </a:cubicBezTo>
                    <a:cubicBezTo>
                      <a:pt x="776" y="1888"/>
                      <a:pt x="720" y="1928"/>
                      <a:pt x="720" y="1984"/>
                    </a:cubicBezTo>
                    <a:cubicBezTo>
                      <a:pt x="720" y="2040"/>
                      <a:pt x="768" y="2136"/>
                      <a:pt x="768" y="2176"/>
                    </a:cubicBezTo>
                    <a:cubicBezTo>
                      <a:pt x="768" y="2216"/>
                      <a:pt x="720" y="2192"/>
                      <a:pt x="720" y="2224"/>
                    </a:cubicBezTo>
                    <a:cubicBezTo>
                      <a:pt x="720" y="2256"/>
                      <a:pt x="744" y="2312"/>
                      <a:pt x="768" y="2368"/>
                    </a:cubicBezTo>
                  </a:path>
                </a:pathLst>
              </a:custGeom>
              <a:noFill/>
              <a:ln w="9525">
                <a:solidFill>
                  <a:schemeClr val="accent2"/>
                </a:solidFill>
                <a:round/>
                <a:headEnd/>
                <a:tailEnd/>
              </a:ln>
              <a:effectLst/>
            </p:spPr>
            <p:txBody>
              <a:bodyPr wrap="none" anchor="ctr"/>
              <a:lstStyle/>
              <a:p>
                <a:endParaRPr lang="en-US"/>
              </a:p>
            </p:txBody>
          </p:sp>
          <p:sp>
            <p:nvSpPr>
              <p:cNvPr id="1049" name="Arc 126"/>
              <p:cNvSpPr>
                <a:spLocks/>
              </p:cNvSpPr>
              <p:nvPr/>
            </p:nvSpPr>
            <p:spPr bwMode="hidden">
              <a:xfrm flipH="1">
                <a:off x="3144" y="319"/>
                <a:ext cx="996" cy="933"/>
              </a:xfrm>
              <a:custGeom>
                <a:avLst/>
                <a:gdLst>
                  <a:gd name="T0" fmla="*/ 0 w 36830"/>
                  <a:gd name="T1" fmla="*/ 11 h 22305"/>
                  <a:gd name="T2" fmla="*/ 27 w 36830"/>
                  <a:gd name="T3" fmla="*/ 39 h 22305"/>
                  <a:gd name="T4" fmla="*/ 11 w 36830"/>
                  <a:gd name="T5" fmla="*/ 38 h 22305"/>
                  <a:gd name="T6" fmla="*/ 0 60000 65536"/>
                  <a:gd name="T7" fmla="*/ 0 60000 65536"/>
                  <a:gd name="T8" fmla="*/ 0 60000 65536"/>
                </a:gdLst>
                <a:ahLst/>
                <a:cxnLst>
                  <a:cxn ang="T6">
                    <a:pos x="T0" y="T1"/>
                  </a:cxn>
                  <a:cxn ang="T7">
                    <a:pos x="T2" y="T3"/>
                  </a:cxn>
                  <a:cxn ang="T8">
                    <a:pos x="T4" y="T5"/>
                  </a:cxn>
                </a:cxnLst>
                <a:rect l="0" t="0" r="r" b="b"/>
                <a:pathLst>
                  <a:path w="36830" h="22305" fill="none" extrusionOk="0">
                    <a:moveTo>
                      <a:pt x="0" y="6283"/>
                    </a:moveTo>
                    <a:cubicBezTo>
                      <a:pt x="4047" y="2258"/>
                      <a:pt x="9522" y="-1"/>
                      <a:pt x="15230" y="0"/>
                    </a:cubicBezTo>
                    <a:cubicBezTo>
                      <a:pt x="27159" y="0"/>
                      <a:pt x="36830" y="9670"/>
                      <a:pt x="36830" y="21600"/>
                    </a:cubicBezTo>
                    <a:cubicBezTo>
                      <a:pt x="36830" y="21835"/>
                      <a:pt x="36826" y="22070"/>
                      <a:pt x="36818" y="22304"/>
                    </a:cubicBezTo>
                  </a:path>
                  <a:path w="36830" h="22305" stroke="0" extrusionOk="0">
                    <a:moveTo>
                      <a:pt x="0" y="6283"/>
                    </a:moveTo>
                    <a:cubicBezTo>
                      <a:pt x="4047" y="2258"/>
                      <a:pt x="9522" y="-1"/>
                      <a:pt x="15230" y="0"/>
                    </a:cubicBezTo>
                    <a:cubicBezTo>
                      <a:pt x="27159" y="0"/>
                      <a:pt x="36830" y="9670"/>
                      <a:pt x="36830" y="21600"/>
                    </a:cubicBezTo>
                    <a:cubicBezTo>
                      <a:pt x="36830" y="21835"/>
                      <a:pt x="36826" y="22070"/>
                      <a:pt x="36818" y="22304"/>
                    </a:cubicBezTo>
                    <a:lnTo>
                      <a:pt x="15230" y="21600"/>
                    </a:lnTo>
                    <a:lnTo>
                      <a:pt x="0" y="6283"/>
                    </a:lnTo>
                    <a:close/>
                  </a:path>
                </a:pathLst>
              </a:custGeom>
              <a:noFill/>
              <a:ln w="9525">
                <a:solidFill>
                  <a:schemeClr val="folHlink"/>
                </a:solidFill>
                <a:round/>
                <a:headEnd/>
                <a:tailEnd/>
              </a:ln>
              <a:effectLst/>
            </p:spPr>
            <p:txBody>
              <a:bodyPr wrap="none" anchor="ctr"/>
              <a:lstStyle/>
              <a:p>
                <a:endParaRPr lang="en-US"/>
              </a:p>
            </p:txBody>
          </p:sp>
          <p:sp>
            <p:nvSpPr>
              <p:cNvPr id="1050" name="Arc 127"/>
              <p:cNvSpPr>
                <a:spLocks/>
              </p:cNvSpPr>
              <p:nvPr/>
            </p:nvSpPr>
            <p:spPr bwMode="hidden">
              <a:xfrm flipH="1">
                <a:off x="3425" y="123"/>
                <a:ext cx="725" cy="903"/>
              </a:xfrm>
              <a:custGeom>
                <a:avLst/>
                <a:gdLst>
                  <a:gd name="T0" fmla="*/ 0 w 31881"/>
                  <a:gd name="T1" fmla="*/ 18 h 21600"/>
                  <a:gd name="T2" fmla="*/ 16 w 31881"/>
                  <a:gd name="T3" fmla="*/ 8 h 21600"/>
                  <a:gd name="T4" fmla="*/ 9 w 31881"/>
                  <a:gd name="T5" fmla="*/ 38 h 21600"/>
                  <a:gd name="T6" fmla="*/ 0 60000 65536"/>
                  <a:gd name="T7" fmla="*/ 0 60000 65536"/>
                  <a:gd name="T8" fmla="*/ 0 60000 65536"/>
                </a:gdLst>
                <a:ahLst/>
                <a:cxnLst>
                  <a:cxn ang="T6">
                    <a:pos x="T0" y="T1"/>
                  </a:cxn>
                  <a:cxn ang="T7">
                    <a:pos x="T2" y="T3"/>
                  </a:cxn>
                  <a:cxn ang="T8">
                    <a:pos x="T4" y="T5"/>
                  </a:cxn>
                </a:cxnLst>
                <a:rect l="0" t="0" r="r" b="b"/>
                <a:pathLst>
                  <a:path w="31881" h="21600" fill="none" extrusionOk="0">
                    <a:moveTo>
                      <a:pt x="-1" y="10015"/>
                    </a:moveTo>
                    <a:cubicBezTo>
                      <a:pt x="3963" y="3778"/>
                      <a:pt x="10840" y="-1"/>
                      <a:pt x="18231" y="0"/>
                    </a:cubicBezTo>
                    <a:cubicBezTo>
                      <a:pt x="23204" y="0"/>
                      <a:pt x="28026" y="1716"/>
                      <a:pt x="31881" y="4859"/>
                    </a:cubicBezTo>
                  </a:path>
                  <a:path w="31881" h="21600" stroke="0" extrusionOk="0">
                    <a:moveTo>
                      <a:pt x="-1" y="10015"/>
                    </a:moveTo>
                    <a:cubicBezTo>
                      <a:pt x="3963" y="3778"/>
                      <a:pt x="10840" y="-1"/>
                      <a:pt x="18231" y="0"/>
                    </a:cubicBezTo>
                    <a:cubicBezTo>
                      <a:pt x="23204" y="0"/>
                      <a:pt x="28026" y="1716"/>
                      <a:pt x="31881" y="4859"/>
                    </a:cubicBezTo>
                    <a:lnTo>
                      <a:pt x="18231" y="21600"/>
                    </a:lnTo>
                    <a:lnTo>
                      <a:pt x="-1" y="10015"/>
                    </a:lnTo>
                    <a:close/>
                  </a:path>
                </a:pathLst>
              </a:custGeom>
              <a:noFill/>
              <a:ln w="9525">
                <a:solidFill>
                  <a:schemeClr val="accent1"/>
                </a:solidFill>
                <a:round/>
                <a:headEnd/>
                <a:tailEnd/>
              </a:ln>
              <a:effectLst/>
            </p:spPr>
            <p:txBody>
              <a:bodyPr wrap="none" anchor="ctr"/>
              <a:lstStyle/>
              <a:p>
                <a:endParaRPr lang="en-US"/>
              </a:p>
            </p:txBody>
          </p:sp>
          <p:sp>
            <p:nvSpPr>
              <p:cNvPr id="1051" name="Arc 128"/>
              <p:cNvSpPr>
                <a:spLocks/>
              </p:cNvSpPr>
              <p:nvPr/>
            </p:nvSpPr>
            <p:spPr bwMode="hidden">
              <a:xfrm>
                <a:off x="4199" y="502"/>
                <a:ext cx="299" cy="904"/>
              </a:xfrm>
              <a:custGeom>
                <a:avLst/>
                <a:gdLst>
                  <a:gd name="T0" fmla="*/ 0 w 31146"/>
                  <a:gd name="T1" fmla="*/ 8 h 21600"/>
                  <a:gd name="T2" fmla="*/ 3 w 31146"/>
                  <a:gd name="T3" fmla="*/ 17 h 21600"/>
                  <a:gd name="T4" fmla="*/ 1 w 31146"/>
                  <a:gd name="T5" fmla="*/ 38 h 21600"/>
                  <a:gd name="T6" fmla="*/ 0 60000 65536"/>
                  <a:gd name="T7" fmla="*/ 0 60000 65536"/>
                  <a:gd name="T8" fmla="*/ 0 60000 65536"/>
                </a:gdLst>
                <a:ahLst/>
                <a:cxnLst>
                  <a:cxn ang="T6">
                    <a:pos x="T0" y="T1"/>
                  </a:cxn>
                  <a:cxn ang="T7">
                    <a:pos x="T2" y="T3"/>
                  </a:cxn>
                  <a:cxn ang="T8">
                    <a:pos x="T4" y="T5"/>
                  </a:cxn>
                </a:cxnLst>
                <a:rect l="0" t="0" r="r" b="b"/>
                <a:pathLst>
                  <a:path w="31146" h="21600" fill="none" extrusionOk="0">
                    <a:moveTo>
                      <a:pt x="-1" y="4511"/>
                    </a:moveTo>
                    <a:cubicBezTo>
                      <a:pt x="3783" y="1586"/>
                      <a:pt x="8429" y="-1"/>
                      <a:pt x="13212" y="0"/>
                    </a:cubicBezTo>
                    <a:cubicBezTo>
                      <a:pt x="20409" y="0"/>
                      <a:pt x="27134" y="3585"/>
                      <a:pt x="31145" y="9561"/>
                    </a:cubicBezTo>
                  </a:path>
                  <a:path w="31146" h="21600" stroke="0" extrusionOk="0">
                    <a:moveTo>
                      <a:pt x="-1" y="4511"/>
                    </a:moveTo>
                    <a:cubicBezTo>
                      <a:pt x="3783" y="1586"/>
                      <a:pt x="8429" y="-1"/>
                      <a:pt x="13212" y="0"/>
                    </a:cubicBezTo>
                    <a:cubicBezTo>
                      <a:pt x="20409" y="0"/>
                      <a:pt x="27134" y="3585"/>
                      <a:pt x="31145" y="9561"/>
                    </a:cubicBezTo>
                    <a:lnTo>
                      <a:pt x="13212" y="21600"/>
                    </a:lnTo>
                    <a:lnTo>
                      <a:pt x="-1" y="4511"/>
                    </a:lnTo>
                    <a:close/>
                  </a:path>
                </a:pathLst>
              </a:custGeom>
              <a:noFill/>
              <a:ln w="9525">
                <a:solidFill>
                  <a:schemeClr val="accent2"/>
                </a:solidFill>
                <a:round/>
                <a:headEnd/>
                <a:tailEnd/>
              </a:ln>
              <a:effectLst/>
            </p:spPr>
            <p:txBody>
              <a:bodyPr wrap="none" anchor="ctr"/>
              <a:lstStyle/>
              <a:p>
                <a:endParaRPr lang="en-US"/>
              </a:p>
            </p:txBody>
          </p:sp>
          <p:sp>
            <p:nvSpPr>
              <p:cNvPr id="1052" name="Freeform 129"/>
              <p:cNvSpPr>
                <a:spLocks/>
              </p:cNvSpPr>
              <p:nvPr/>
            </p:nvSpPr>
            <p:spPr bwMode="hidden">
              <a:xfrm flipH="1">
                <a:off x="3307" y="982"/>
                <a:ext cx="425" cy="597"/>
              </a:xfrm>
              <a:custGeom>
                <a:avLst/>
                <a:gdLst>
                  <a:gd name="T0" fmla="*/ 0 w 776"/>
                  <a:gd name="T1" fmla="*/ 4 h 2368"/>
                  <a:gd name="T2" fmla="*/ 72 w 776"/>
                  <a:gd name="T3" fmla="*/ 1 h 2368"/>
                  <a:gd name="T4" fmla="*/ 29 w 776"/>
                  <a:gd name="T5" fmla="*/ 10 h 2368"/>
                  <a:gd name="T6" fmla="*/ 101 w 776"/>
                  <a:gd name="T7" fmla="*/ 10 h 2368"/>
                  <a:gd name="T8" fmla="*/ 58 w 776"/>
                  <a:gd name="T9" fmla="*/ 19 h 2368"/>
                  <a:gd name="T10" fmla="*/ 115 w 776"/>
                  <a:gd name="T11" fmla="*/ 22 h 2368"/>
                  <a:gd name="T12" fmla="*/ 87 w 776"/>
                  <a:gd name="T13" fmla="*/ 28 h 2368"/>
                  <a:gd name="T14" fmla="*/ 144 w 776"/>
                  <a:gd name="T15" fmla="*/ 32 h 2368"/>
                  <a:gd name="T16" fmla="*/ 115 w 776"/>
                  <a:gd name="T17" fmla="*/ 38 h 2368"/>
                  <a:gd name="T18" fmla="*/ 158 w 776"/>
                  <a:gd name="T19" fmla="*/ 41 h 2368"/>
                  <a:gd name="T20" fmla="*/ 144 w 776"/>
                  <a:gd name="T21" fmla="*/ 47 h 2368"/>
                  <a:gd name="T22" fmla="*/ 173 w 776"/>
                  <a:gd name="T23" fmla="*/ 53 h 2368"/>
                  <a:gd name="T24" fmla="*/ 173 w 776"/>
                  <a:gd name="T25" fmla="*/ 59 h 2368"/>
                  <a:gd name="T26" fmla="*/ 202 w 776"/>
                  <a:gd name="T27" fmla="*/ 68 h 2368"/>
                  <a:gd name="T28" fmla="*/ 187 w 776"/>
                  <a:gd name="T29" fmla="*/ 77 h 2368"/>
                  <a:gd name="T30" fmla="*/ 216 w 776"/>
                  <a:gd name="T31" fmla="*/ 83 h 2368"/>
                  <a:gd name="T32" fmla="*/ 202 w 776"/>
                  <a:gd name="T33" fmla="*/ 93 h 2368"/>
                  <a:gd name="T34" fmla="*/ 216 w 776"/>
                  <a:gd name="T35" fmla="*/ 102 h 2368"/>
                  <a:gd name="T36" fmla="*/ 202 w 776"/>
                  <a:gd name="T37" fmla="*/ 108 h 2368"/>
                  <a:gd name="T38" fmla="*/ 231 w 776"/>
                  <a:gd name="T39" fmla="*/ 117 h 2368"/>
                  <a:gd name="T40" fmla="*/ 216 w 776"/>
                  <a:gd name="T41" fmla="*/ 126 h 2368"/>
                  <a:gd name="T42" fmla="*/ 231 w 776"/>
                  <a:gd name="T43" fmla="*/ 138 h 2368"/>
                  <a:gd name="T44" fmla="*/ 216 w 776"/>
                  <a:gd name="T45" fmla="*/ 141 h 2368"/>
                  <a:gd name="T46" fmla="*/ 231 w 776"/>
                  <a:gd name="T47" fmla="*/ 151 h 2368"/>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776" h="2368">
                    <a:moveTo>
                      <a:pt x="0" y="64"/>
                    </a:moveTo>
                    <a:cubicBezTo>
                      <a:pt x="112" y="32"/>
                      <a:pt x="224" y="0"/>
                      <a:pt x="240" y="16"/>
                    </a:cubicBezTo>
                    <a:cubicBezTo>
                      <a:pt x="256" y="32"/>
                      <a:pt x="80" y="136"/>
                      <a:pt x="96" y="160"/>
                    </a:cubicBezTo>
                    <a:cubicBezTo>
                      <a:pt x="112" y="184"/>
                      <a:pt x="320" y="136"/>
                      <a:pt x="336" y="160"/>
                    </a:cubicBezTo>
                    <a:cubicBezTo>
                      <a:pt x="352" y="184"/>
                      <a:pt x="184" y="272"/>
                      <a:pt x="192" y="304"/>
                    </a:cubicBezTo>
                    <a:cubicBezTo>
                      <a:pt x="200" y="336"/>
                      <a:pt x="368" y="328"/>
                      <a:pt x="384" y="352"/>
                    </a:cubicBezTo>
                    <a:cubicBezTo>
                      <a:pt x="400" y="376"/>
                      <a:pt x="272" y="424"/>
                      <a:pt x="288" y="448"/>
                    </a:cubicBezTo>
                    <a:cubicBezTo>
                      <a:pt x="304" y="472"/>
                      <a:pt x="464" y="472"/>
                      <a:pt x="480" y="496"/>
                    </a:cubicBezTo>
                    <a:cubicBezTo>
                      <a:pt x="496" y="520"/>
                      <a:pt x="376" y="568"/>
                      <a:pt x="384" y="592"/>
                    </a:cubicBezTo>
                    <a:cubicBezTo>
                      <a:pt x="392" y="616"/>
                      <a:pt x="512" y="616"/>
                      <a:pt x="528" y="640"/>
                    </a:cubicBezTo>
                    <a:cubicBezTo>
                      <a:pt x="544" y="664"/>
                      <a:pt x="472" y="704"/>
                      <a:pt x="480" y="736"/>
                    </a:cubicBezTo>
                    <a:cubicBezTo>
                      <a:pt x="488" y="768"/>
                      <a:pt x="560" y="800"/>
                      <a:pt x="576" y="832"/>
                    </a:cubicBezTo>
                    <a:cubicBezTo>
                      <a:pt x="592" y="864"/>
                      <a:pt x="560" y="888"/>
                      <a:pt x="576" y="928"/>
                    </a:cubicBezTo>
                    <a:cubicBezTo>
                      <a:pt x="592" y="968"/>
                      <a:pt x="664" y="1024"/>
                      <a:pt x="672" y="1072"/>
                    </a:cubicBezTo>
                    <a:cubicBezTo>
                      <a:pt x="680" y="1120"/>
                      <a:pt x="616" y="1176"/>
                      <a:pt x="624" y="1216"/>
                    </a:cubicBezTo>
                    <a:cubicBezTo>
                      <a:pt x="632" y="1256"/>
                      <a:pt x="712" y="1272"/>
                      <a:pt x="720" y="1312"/>
                    </a:cubicBezTo>
                    <a:cubicBezTo>
                      <a:pt x="728" y="1352"/>
                      <a:pt x="672" y="1408"/>
                      <a:pt x="672" y="1456"/>
                    </a:cubicBezTo>
                    <a:cubicBezTo>
                      <a:pt x="672" y="1504"/>
                      <a:pt x="720" y="1560"/>
                      <a:pt x="720" y="1600"/>
                    </a:cubicBezTo>
                    <a:cubicBezTo>
                      <a:pt x="720" y="1640"/>
                      <a:pt x="664" y="1656"/>
                      <a:pt x="672" y="1696"/>
                    </a:cubicBezTo>
                    <a:cubicBezTo>
                      <a:pt x="680" y="1736"/>
                      <a:pt x="760" y="1792"/>
                      <a:pt x="768" y="1840"/>
                    </a:cubicBezTo>
                    <a:cubicBezTo>
                      <a:pt x="776" y="1888"/>
                      <a:pt x="720" y="1928"/>
                      <a:pt x="720" y="1984"/>
                    </a:cubicBezTo>
                    <a:cubicBezTo>
                      <a:pt x="720" y="2040"/>
                      <a:pt x="768" y="2136"/>
                      <a:pt x="768" y="2176"/>
                    </a:cubicBezTo>
                    <a:cubicBezTo>
                      <a:pt x="768" y="2216"/>
                      <a:pt x="720" y="2192"/>
                      <a:pt x="720" y="2224"/>
                    </a:cubicBezTo>
                    <a:cubicBezTo>
                      <a:pt x="720" y="2256"/>
                      <a:pt x="744" y="2312"/>
                      <a:pt x="768" y="2368"/>
                    </a:cubicBezTo>
                  </a:path>
                </a:pathLst>
              </a:custGeom>
              <a:noFill/>
              <a:ln w="9525">
                <a:solidFill>
                  <a:schemeClr val="folHlink"/>
                </a:solidFill>
                <a:round/>
                <a:headEnd/>
                <a:tailEnd/>
              </a:ln>
              <a:effectLst/>
            </p:spPr>
            <p:txBody>
              <a:bodyPr wrap="none" anchor="ctr"/>
              <a:lstStyle/>
              <a:p>
                <a:endParaRPr lang="en-US"/>
              </a:p>
            </p:txBody>
          </p:sp>
          <p:sp>
            <p:nvSpPr>
              <p:cNvPr id="1053" name="Freeform 130"/>
              <p:cNvSpPr>
                <a:spLocks/>
              </p:cNvSpPr>
              <p:nvPr/>
            </p:nvSpPr>
            <p:spPr bwMode="hidden">
              <a:xfrm flipH="1">
                <a:off x="3507" y="350"/>
                <a:ext cx="273" cy="598"/>
              </a:xfrm>
              <a:custGeom>
                <a:avLst/>
                <a:gdLst>
                  <a:gd name="T0" fmla="*/ 0 w 776"/>
                  <a:gd name="T1" fmla="*/ 4 h 2368"/>
                  <a:gd name="T2" fmla="*/ 30 w 776"/>
                  <a:gd name="T3" fmla="*/ 1 h 2368"/>
                  <a:gd name="T4" fmla="*/ 12 w 776"/>
                  <a:gd name="T5" fmla="*/ 10 h 2368"/>
                  <a:gd name="T6" fmla="*/ 42 w 776"/>
                  <a:gd name="T7" fmla="*/ 10 h 2368"/>
                  <a:gd name="T8" fmla="*/ 24 w 776"/>
                  <a:gd name="T9" fmla="*/ 19 h 2368"/>
                  <a:gd name="T10" fmla="*/ 47 w 776"/>
                  <a:gd name="T11" fmla="*/ 22 h 2368"/>
                  <a:gd name="T12" fmla="*/ 36 w 776"/>
                  <a:gd name="T13" fmla="*/ 29 h 2368"/>
                  <a:gd name="T14" fmla="*/ 59 w 776"/>
                  <a:gd name="T15" fmla="*/ 32 h 2368"/>
                  <a:gd name="T16" fmla="*/ 47 w 776"/>
                  <a:gd name="T17" fmla="*/ 38 h 2368"/>
                  <a:gd name="T18" fmla="*/ 65 w 776"/>
                  <a:gd name="T19" fmla="*/ 41 h 2368"/>
                  <a:gd name="T20" fmla="*/ 59 w 776"/>
                  <a:gd name="T21" fmla="*/ 47 h 2368"/>
                  <a:gd name="T22" fmla="*/ 71 w 776"/>
                  <a:gd name="T23" fmla="*/ 53 h 2368"/>
                  <a:gd name="T24" fmla="*/ 71 w 776"/>
                  <a:gd name="T25" fmla="*/ 59 h 2368"/>
                  <a:gd name="T26" fmla="*/ 83 w 776"/>
                  <a:gd name="T27" fmla="*/ 68 h 2368"/>
                  <a:gd name="T28" fmla="*/ 77 w 776"/>
                  <a:gd name="T29" fmla="*/ 78 h 2368"/>
                  <a:gd name="T30" fmla="*/ 89 w 776"/>
                  <a:gd name="T31" fmla="*/ 84 h 2368"/>
                  <a:gd name="T32" fmla="*/ 83 w 776"/>
                  <a:gd name="T33" fmla="*/ 93 h 2368"/>
                  <a:gd name="T34" fmla="*/ 89 w 776"/>
                  <a:gd name="T35" fmla="*/ 102 h 2368"/>
                  <a:gd name="T36" fmla="*/ 83 w 776"/>
                  <a:gd name="T37" fmla="*/ 108 h 2368"/>
                  <a:gd name="T38" fmla="*/ 95 w 776"/>
                  <a:gd name="T39" fmla="*/ 117 h 2368"/>
                  <a:gd name="T40" fmla="*/ 89 w 776"/>
                  <a:gd name="T41" fmla="*/ 127 h 2368"/>
                  <a:gd name="T42" fmla="*/ 95 w 776"/>
                  <a:gd name="T43" fmla="*/ 139 h 2368"/>
                  <a:gd name="T44" fmla="*/ 89 w 776"/>
                  <a:gd name="T45" fmla="*/ 142 h 2368"/>
                  <a:gd name="T46" fmla="*/ 95 w 776"/>
                  <a:gd name="T47" fmla="*/ 151 h 2368"/>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776" h="2368">
                    <a:moveTo>
                      <a:pt x="0" y="64"/>
                    </a:moveTo>
                    <a:cubicBezTo>
                      <a:pt x="112" y="32"/>
                      <a:pt x="224" y="0"/>
                      <a:pt x="240" y="16"/>
                    </a:cubicBezTo>
                    <a:cubicBezTo>
                      <a:pt x="256" y="32"/>
                      <a:pt x="80" y="136"/>
                      <a:pt x="96" y="160"/>
                    </a:cubicBezTo>
                    <a:cubicBezTo>
                      <a:pt x="112" y="184"/>
                      <a:pt x="320" y="136"/>
                      <a:pt x="336" y="160"/>
                    </a:cubicBezTo>
                    <a:cubicBezTo>
                      <a:pt x="352" y="184"/>
                      <a:pt x="184" y="272"/>
                      <a:pt x="192" y="304"/>
                    </a:cubicBezTo>
                    <a:cubicBezTo>
                      <a:pt x="200" y="336"/>
                      <a:pt x="368" y="328"/>
                      <a:pt x="384" y="352"/>
                    </a:cubicBezTo>
                    <a:cubicBezTo>
                      <a:pt x="400" y="376"/>
                      <a:pt x="272" y="424"/>
                      <a:pt x="288" y="448"/>
                    </a:cubicBezTo>
                    <a:cubicBezTo>
                      <a:pt x="304" y="472"/>
                      <a:pt x="464" y="472"/>
                      <a:pt x="480" y="496"/>
                    </a:cubicBezTo>
                    <a:cubicBezTo>
                      <a:pt x="496" y="520"/>
                      <a:pt x="376" y="568"/>
                      <a:pt x="384" y="592"/>
                    </a:cubicBezTo>
                    <a:cubicBezTo>
                      <a:pt x="392" y="616"/>
                      <a:pt x="512" y="616"/>
                      <a:pt x="528" y="640"/>
                    </a:cubicBezTo>
                    <a:cubicBezTo>
                      <a:pt x="544" y="664"/>
                      <a:pt x="472" y="704"/>
                      <a:pt x="480" y="736"/>
                    </a:cubicBezTo>
                    <a:cubicBezTo>
                      <a:pt x="488" y="768"/>
                      <a:pt x="560" y="800"/>
                      <a:pt x="576" y="832"/>
                    </a:cubicBezTo>
                    <a:cubicBezTo>
                      <a:pt x="592" y="864"/>
                      <a:pt x="560" y="888"/>
                      <a:pt x="576" y="928"/>
                    </a:cubicBezTo>
                    <a:cubicBezTo>
                      <a:pt x="592" y="968"/>
                      <a:pt x="664" y="1024"/>
                      <a:pt x="672" y="1072"/>
                    </a:cubicBezTo>
                    <a:cubicBezTo>
                      <a:pt x="680" y="1120"/>
                      <a:pt x="616" y="1176"/>
                      <a:pt x="624" y="1216"/>
                    </a:cubicBezTo>
                    <a:cubicBezTo>
                      <a:pt x="632" y="1256"/>
                      <a:pt x="712" y="1272"/>
                      <a:pt x="720" y="1312"/>
                    </a:cubicBezTo>
                    <a:cubicBezTo>
                      <a:pt x="728" y="1352"/>
                      <a:pt x="672" y="1408"/>
                      <a:pt x="672" y="1456"/>
                    </a:cubicBezTo>
                    <a:cubicBezTo>
                      <a:pt x="672" y="1504"/>
                      <a:pt x="720" y="1560"/>
                      <a:pt x="720" y="1600"/>
                    </a:cubicBezTo>
                    <a:cubicBezTo>
                      <a:pt x="720" y="1640"/>
                      <a:pt x="664" y="1656"/>
                      <a:pt x="672" y="1696"/>
                    </a:cubicBezTo>
                    <a:cubicBezTo>
                      <a:pt x="680" y="1736"/>
                      <a:pt x="760" y="1792"/>
                      <a:pt x="768" y="1840"/>
                    </a:cubicBezTo>
                    <a:cubicBezTo>
                      <a:pt x="776" y="1888"/>
                      <a:pt x="720" y="1928"/>
                      <a:pt x="720" y="1984"/>
                    </a:cubicBezTo>
                    <a:cubicBezTo>
                      <a:pt x="720" y="2040"/>
                      <a:pt x="768" y="2136"/>
                      <a:pt x="768" y="2176"/>
                    </a:cubicBezTo>
                    <a:cubicBezTo>
                      <a:pt x="768" y="2216"/>
                      <a:pt x="720" y="2192"/>
                      <a:pt x="720" y="2224"/>
                    </a:cubicBezTo>
                    <a:cubicBezTo>
                      <a:pt x="720" y="2256"/>
                      <a:pt x="744" y="2312"/>
                      <a:pt x="768" y="2368"/>
                    </a:cubicBezTo>
                  </a:path>
                </a:pathLst>
              </a:custGeom>
              <a:noFill/>
              <a:ln w="9525">
                <a:solidFill>
                  <a:schemeClr val="folHlink"/>
                </a:solidFill>
                <a:round/>
                <a:headEnd/>
                <a:tailEnd/>
              </a:ln>
              <a:effectLst/>
            </p:spPr>
            <p:txBody>
              <a:bodyPr wrap="none" anchor="ctr"/>
              <a:lstStyle/>
              <a:p>
                <a:endParaRPr lang="en-US"/>
              </a:p>
            </p:txBody>
          </p:sp>
          <p:sp>
            <p:nvSpPr>
              <p:cNvPr id="1054" name="Freeform 131"/>
              <p:cNvSpPr>
                <a:spLocks/>
              </p:cNvSpPr>
              <p:nvPr/>
            </p:nvSpPr>
            <p:spPr bwMode="hidden">
              <a:xfrm flipH="1">
                <a:off x="3821" y="172"/>
                <a:ext cx="164" cy="597"/>
              </a:xfrm>
              <a:custGeom>
                <a:avLst/>
                <a:gdLst>
                  <a:gd name="T0" fmla="*/ 0 w 776"/>
                  <a:gd name="T1" fmla="*/ 4 h 2368"/>
                  <a:gd name="T2" fmla="*/ 11 w 776"/>
                  <a:gd name="T3" fmla="*/ 1 h 2368"/>
                  <a:gd name="T4" fmla="*/ 4 w 776"/>
                  <a:gd name="T5" fmla="*/ 10 h 2368"/>
                  <a:gd name="T6" fmla="*/ 15 w 776"/>
                  <a:gd name="T7" fmla="*/ 10 h 2368"/>
                  <a:gd name="T8" fmla="*/ 9 w 776"/>
                  <a:gd name="T9" fmla="*/ 19 h 2368"/>
                  <a:gd name="T10" fmla="*/ 17 w 776"/>
                  <a:gd name="T11" fmla="*/ 22 h 2368"/>
                  <a:gd name="T12" fmla="*/ 13 w 776"/>
                  <a:gd name="T13" fmla="*/ 28 h 2368"/>
                  <a:gd name="T14" fmla="*/ 21 w 776"/>
                  <a:gd name="T15" fmla="*/ 32 h 2368"/>
                  <a:gd name="T16" fmla="*/ 17 w 776"/>
                  <a:gd name="T17" fmla="*/ 38 h 2368"/>
                  <a:gd name="T18" fmla="*/ 24 w 776"/>
                  <a:gd name="T19" fmla="*/ 41 h 2368"/>
                  <a:gd name="T20" fmla="*/ 21 w 776"/>
                  <a:gd name="T21" fmla="*/ 47 h 2368"/>
                  <a:gd name="T22" fmla="*/ 26 w 776"/>
                  <a:gd name="T23" fmla="*/ 53 h 2368"/>
                  <a:gd name="T24" fmla="*/ 26 w 776"/>
                  <a:gd name="T25" fmla="*/ 59 h 2368"/>
                  <a:gd name="T26" fmla="*/ 30 w 776"/>
                  <a:gd name="T27" fmla="*/ 68 h 2368"/>
                  <a:gd name="T28" fmla="*/ 28 w 776"/>
                  <a:gd name="T29" fmla="*/ 77 h 2368"/>
                  <a:gd name="T30" fmla="*/ 32 w 776"/>
                  <a:gd name="T31" fmla="*/ 83 h 2368"/>
                  <a:gd name="T32" fmla="*/ 30 w 776"/>
                  <a:gd name="T33" fmla="*/ 93 h 2368"/>
                  <a:gd name="T34" fmla="*/ 32 w 776"/>
                  <a:gd name="T35" fmla="*/ 102 h 2368"/>
                  <a:gd name="T36" fmla="*/ 30 w 776"/>
                  <a:gd name="T37" fmla="*/ 108 h 2368"/>
                  <a:gd name="T38" fmla="*/ 34 w 776"/>
                  <a:gd name="T39" fmla="*/ 117 h 2368"/>
                  <a:gd name="T40" fmla="*/ 32 w 776"/>
                  <a:gd name="T41" fmla="*/ 126 h 2368"/>
                  <a:gd name="T42" fmla="*/ 34 w 776"/>
                  <a:gd name="T43" fmla="*/ 138 h 2368"/>
                  <a:gd name="T44" fmla="*/ 32 w 776"/>
                  <a:gd name="T45" fmla="*/ 141 h 2368"/>
                  <a:gd name="T46" fmla="*/ 34 w 776"/>
                  <a:gd name="T47" fmla="*/ 151 h 2368"/>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776" h="2368">
                    <a:moveTo>
                      <a:pt x="0" y="64"/>
                    </a:moveTo>
                    <a:cubicBezTo>
                      <a:pt x="112" y="32"/>
                      <a:pt x="224" y="0"/>
                      <a:pt x="240" y="16"/>
                    </a:cubicBezTo>
                    <a:cubicBezTo>
                      <a:pt x="256" y="32"/>
                      <a:pt x="80" y="136"/>
                      <a:pt x="96" y="160"/>
                    </a:cubicBezTo>
                    <a:cubicBezTo>
                      <a:pt x="112" y="184"/>
                      <a:pt x="320" y="136"/>
                      <a:pt x="336" y="160"/>
                    </a:cubicBezTo>
                    <a:cubicBezTo>
                      <a:pt x="352" y="184"/>
                      <a:pt x="184" y="272"/>
                      <a:pt x="192" y="304"/>
                    </a:cubicBezTo>
                    <a:cubicBezTo>
                      <a:pt x="200" y="336"/>
                      <a:pt x="368" y="328"/>
                      <a:pt x="384" y="352"/>
                    </a:cubicBezTo>
                    <a:cubicBezTo>
                      <a:pt x="400" y="376"/>
                      <a:pt x="272" y="424"/>
                      <a:pt x="288" y="448"/>
                    </a:cubicBezTo>
                    <a:cubicBezTo>
                      <a:pt x="304" y="472"/>
                      <a:pt x="464" y="472"/>
                      <a:pt x="480" y="496"/>
                    </a:cubicBezTo>
                    <a:cubicBezTo>
                      <a:pt x="496" y="520"/>
                      <a:pt x="376" y="568"/>
                      <a:pt x="384" y="592"/>
                    </a:cubicBezTo>
                    <a:cubicBezTo>
                      <a:pt x="392" y="616"/>
                      <a:pt x="512" y="616"/>
                      <a:pt x="528" y="640"/>
                    </a:cubicBezTo>
                    <a:cubicBezTo>
                      <a:pt x="544" y="664"/>
                      <a:pt x="472" y="704"/>
                      <a:pt x="480" y="736"/>
                    </a:cubicBezTo>
                    <a:cubicBezTo>
                      <a:pt x="488" y="768"/>
                      <a:pt x="560" y="800"/>
                      <a:pt x="576" y="832"/>
                    </a:cubicBezTo>
                    <a:cubicBezTo>
                      <a:pt x="592" y="864"/>
                      <a:pt x="560" y="888"/>
                      <a:pt x="576" y="928"/>
                    </a:cubicBezTo>
                    <a:cubicBezTo>
                      <a:pt x="592" y="968"/>
                      <a:pt x="664" y="1024"/>
                      <a:pt x="672" y="1072"/>
                    </a:cubicBezTo>
                    <a:cubicBezTo>
                      <a:pt x="680" y="1120"/>
                      <a:pt x="616" y="1176"/>
                      <a:pt x="624" y="1216"/>
                    </a:cubicBezTo>
                    <a:cubicBezTo>
                      <a:pt x="632" y="1256"/>
                      <a:pt x="712" y="1272"/>
                      <a:pt x="720" y="1312"/>
                    </a:cubicBezTo>
                    <a:cubicBezTo>
                      <a:pt x="728" y="1352"/>
                      <a:pt x="672" y="1408"/>
                      <a:pt x="672" y="1456"/>
                    </a:cubicBezTo>
                    <a:cubicBezTo>
                      <a:pt x="672" y="1504"/>
                      <a:pt x="720" y="1560"/>
                      <a:pt x="720" y="1600"/>
                    </a:cubicBezTo>
                    <a:cubicBezTo>
                      <a:pt x="720" y="1640"/>
                      <a:pt x="664" y="1656"/>
                      <a:pt x="672" y="1696"/>
                    </a:cubicBezTo>
                    <a:cubicBezTo>
                      <a:pt x="680" y="1736"/>
                      <a:pt x="760" y="1792"/>
                      <a:pt x="768" y="1840"/>
                    </a:cubicBezTo>
                    <a:cubicBezTo>
                      <a:pt x="776" y="1888"/>
                      <a:pt x="720" y="1928"/>
                      <a:pt x="720" y="1984"/>
                    </a:cubicBezTo>
                    <a:cubicBezTo>
                      <a:pt x="720" y="2040"/>
                      <a:pt x="768" y="2136"/>
                      <a:pt x="768" y="2176"/>
                    </a:cubicBezTo>
                    <a:cubicBezTo>
                      <a:pt x="768" y="2216"/>
                      <a:pt x="720" y="2192"/>
                      <a:pt x="720" y="2224"/>
                    </a:cubicBezTo>
                    <a:cubicBezTo>
                      <a:pt x="720" y="2256"/>
                      <a:pt x="744" y="2312"/>
                      <a:pt x="768" y="2368"/>
                    </a:cubicBezTo>
                  </a:path>
                </a:pathLst>
              </a:custGeom>
              <a:noFill/>
              <a:ln w="9525">
                <a:solidFill>
                  <a:schemeClr val="folHlink"/>
                </a:solidFill>
                <a:round/>
                <a:headEnd/>
                <a:tailEnd/>
              </a:ln>
              <a:effectLst/>
            </p:spPr>
            <p:txBody>
              <a:bodyPr wrap="none" anchor="ctr"/>
              <a:lstStyle/>
              <a:p>
                <a:endParaRPr lang="en-US"/>
              </a:p>
            </p:txBody>
          </p:sp>
          <p:sp>
            <p:nvSpPr>
              <p:cNvPr id="1055" name="Freeform 132"/>
              <p:cNvSpPr>
                <a:spLocks/>
              </p:cNvSpPr>
              <p:nvPr/>
            </p:nvSpPr>
            <p:spPr bwMode="hidden">
              <a:xfrm>
                <a:off x="4841" y="894"/>
                <a:ext cx="395" cy="628"/>
              </a:xfrm>
              <a:custGeom>
                <a:avLst/>
                <a:gdLst>
                  <a:gd name="T0" fmla="*/ 0 w 776"/>
                  <a:gd name="T1" fmla="*/ 5 h 2368"/>
                  <a:gd name="T2" fmla="*/ 62 w 776"/>
                  <a:gd name="T3" fmla="*/ 1 h 2368"/>
                  <a:gd name="T4" fmla="*/ 25 w 776"/>
                  <a:gd name="T5" fmla="*/ 11 h 2368"/>
                  <a:gd name="T6" fmla="*/ 87 w 776"/>
                  <a:gd name="T7" fmla="*/ 11 h 2368"/>
                  <a:gd name="T8" fmla="*/ 50 w 776"/>
                  <a:gd name="T9" fmla="*/ 21 h 2368"/>
                  <a:gd name="T10" fmla="*/ 99 w 776"/>
                  <a:gd name="T11" fmla="*/ 25 h 2368"/>
                  <a:gd name="T12" fmla="*/ 75 w 776"/>
                  <a:gd name="T13" fmla="*/ 32 h 2368"/>
                  <a:gd name="T14" fmla="*/ 124 w 776"/>
                  <a:gd name="T15" fmla="*/ 35 h 2368"/>
                  <a:gd name="T16" fmla="*/ 99 w 776"/>
                  <a:gd name="T17" fmla="*/ 42 h 2368"/>
                  <a:gd name="T18" fmla="*/ 137 w 776"/>
                  <a:gd name="T19" fmla="*/ 45 h 2368"/>
                  <a:gd name="T20" fmla="*/ 124 w 776"/>
                  <a:gd name="T21" fmla="*/ 52 h 2368"/>
                  <a:gd name="T22" fmla="*/ 149 w 776"/>
                  <a:gd name="T23" fmla="*/ 59 h 2368"/>
                  <a:gd name="T24" fmla="*/ 149 w 776"/>
                  <a:gd name="T25" fmla="*/ 65 h 2368"/>
                  <a:gd name="T26" fmla="*/ 174 w 776"/>
                  <a:gd name="T27" fmla="*/ 75 h 2368"/>
                  <a:gd name="T28" fmla="*/ 162 w 776"/>
                  <a:gd name="T29" fmla="*/ 85 h 2368"/>
                  <a:gd name="T30" fmla="*/ 186 w 776"/>
                  <a:gd name="T31" fmla="*/ 92 h 2368"/>
                  <a:gd name="T32" fmla="*/ 174 w 776"/>
                  <a:gd name="T33" fmla="*/ 102 h 2368"/>
                  <a:gd name="T34" fmla="*/ 186 w 776"/>
                  <a:gd name="T35" fmla="*/ 112 h 2368"/>
                  <a:gd name="T36" fmla="*/ 174 w 776"/>
                  <a:gd name="T37" fmla="*/ 119 h 2368"/>
                  <a:gd name="T38" fmla="*/ 199 w 776"/>
                  <a:gd name="T39" fmla="*/ 129 h 2368"/>
                  <a:gd name="T40" fmla="*/ 186 w 776"/>
                  <a:gd name="T41" fmla="*/ 139 h 2368"/>
                  <a:gd name="T42" fmla="*/ 199 w 776"/>
                  <a:gd name="T43" fmla="*/ 153 h 2368"/>
                  <a:gd name="T44" fmla="*/ 186 w 776"/>
                  <a:gd name="T45" fmla="*/ 156 h 2368"/>
                  <a:gd name="T46" fmla="*/ 199 w 776"/>
                  <a:gd name="T47" fmla="*/ 167 h 2368"/>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776" h="2368">
                    <a:moveTo>
                      <a:pt x="0" y="64"/>
                    </a:moveTo>
                    <a:cubicBezTo>
                      <a:pt x="112" y="32"/>
                      <a:pt x="224" y="0"/>
                      <a:pt x="240" y="16"/>
                    </a:cubicBezTo>
                    <a:cubicBezTo>
                      <a:pt x="256" y="32"/>
                      <a:pt x="80" y="136"/>
                      <a:pt x="96" y="160"/>
                    </a:cubicBezTo>
                    <a:cubicBezTo>
                      <a:pt x="112" y="184"/>
                      <a:pt x="320" y="136"/>
                      <a:pt x="336" y="160"/>
                    </a:cubicBezTo>
                    <a:cubicBezTo>
                      <a:pt x="352" y="184"/>
                      <a:pt x="184" y="272"/>
                      <a:pt x="192" y="304"/>
                    </a:cubicBezTo>
                    <a:cubicBezTo>
                      <a:pt x="200" y="336"/>
                      <a:pt x="368" y="328"/>
                      <a:pt x="384" y="352"/>
                    </a:cubicBezTo>
                    <a:cubicBezTo>
                      <a:pt x="400" y="376"/>
                      <a:pt x="272" y="424"/>
                      <a:pt x="288" y="448"/>
                    </a:cubicBezTo>
                    <a:cubicBezTo>
                      <a:pt x="304" y="472"/>
                      <a:pt x="464" y="472"/>
                      <a:pt x="480" y="496"/>
                    </a:cubicBezTo>
                    <a:cubicBezTo>
                      <a:pt x="496" y="520"/>
                      <a:pt x="376" y="568"/>
                      <a:pt x="384" y="592"/>
                    </a:cubicBezTo>
                    <a:cubicBezTo>
                      <a:pt x="392" y="616"/>
                      <a:pt x="512" y="616"/>
                      <a:pt x="528" y="640"/>
                    </a:cubicBezTo>
                    <a:cubicBezTo>
                      <a:pt x="544" y="664"/>
                      <a:pt x="472" y="704"/>
                      <a:pt x="480" y="736"/>
                    </a:cubicBezTo>
                    <a:cubicBezTo>
                      <a:pt x="488" y="768"/>
                      <a:pt x="560" y="800"/>
                      <a:pt x="576" y="832"/>
                    </a:cubicBezTo>
                    <a:cubicBezTo>
                      <a:pt x="592" y="864"/>
                      <a:pt x="560" y="888"/>
                      <a:pt x="576" y="928"/>
                    </a:cubicBezTo>
                    <a:cubicBezTo>
                      <a:pt x="592" y="968"/>
                      <a:pt x="664" y="1024"/>
                      <a:pt x="672" y="1072"/>
                    </a:cubicBezTo>
                    <a:cubicBezTo>
                      <a:pt x="680" y="1120"/>
                      <a:pt x="616" y="1176"/>
                      <a:pt x="624" y="1216"/>
                    </a:cubicBezTo>
                    <a:cubicBezTo>
                      <a:pt x="632" y="1256"/>
                      <a:pt x="712" y="1272"/>
                      <a:pt x="720" y="1312"/>
                    </a:cubicBezTo>
                    <a:cubicBezTo>
                      <a:pt x="728" y="1352"/>
                      <a:pt x="672" y="1408"/>
                      <a:pt x="672" y="1456"/>
                    </a:cubicBezTo>
                    <a:cubicBezTo>
                      <a:pt x="672" y="1504"/>
                      <a:pt x="720" y="1560"/>
                      <a:pt x="720" y="1600"/>
                    </a:cubicBezTo>
                    <a:cubicBezTo>
                      <a:pt x="720" y="1640"/>
                      <a:pt x="664" y="1656"/>
                      <a:pt x="672" y="1696"/>
                    </a:cubicBezTo>
                    <a:cubicBezTo>
                      <a:pt x="680" y="1736"/>
                      <a:pt x="760" y="1792"/>
                      <a:pt x="768" y="1840"/>
                    </a:cubicBezTo>
                    <a:cubicBezTo>
                      <a:pt x="776" y="1888"/>
                      <a:pt x="720" y="1928"/>
                      <a:pt x="720" y="1984"/>
                    </a:cubicBezTo>
                    <a:cubicBezTo>
                      <a:pt x="720" y="2040"/>
                      <a:pt x="768" y="2136"/>
                      <a:pt x="768" y="2176"/>
                    </a:cubicBezTo>
                    <a:cubicBezTo>
                      <a:pt x="768" y="2216"/>
                      <a:pt x="720" y="2192"/>
                      <a:pt x="720" y="2224"/>
                    </a:cubicBezTo>
                    <a:cubicBezTo>
                      <a:pt x="720" y="2256"/>
                      <a:pt x="744" y="2312"/>
                      <a:pt x="768" y="2368"/>
                    </a:cubicBezTo>
                  </a:path>
                </a:pathLst>
              </a:custGeom>
              <a:noFill/>
              <a:ln w="9525">
                <a:solidFill>
                  <a:schemeClr val="accent1"/>
                </a:solidFill>
                <a:round/>
                <a:headEnd/>
                <a:tailEnd/>
              </a:ln>
              <a:effectLst/>
            </p:spPr>
            <p:txBody>
              <a:bodyPr wrap="none" anchor="ctr"/>
              <a:lstStyle/>
              <a:p>
                <a:endParaRPr lang="en-US"/>
              </a:p>
            </p:txBody>
          </p:sp>
          <p:sp>
            <p:nvSpPr>
              <p:cNvPr id="1056" name="Freeform 133"/>
              <p:cNvSpPr>
                <a:spLocks/>
              </p:cNvSpPr>
              <p:nvPr/>
            </p:nvSpPr>
            <p:spPr bwMode="hidden">
              <a:xfrm>
                <a:off x="4636" y="576"/>
                <a:ext cx="595" cy="419"/>
              </a:xfrm>
              <a:custGeom>
                <a:avLst/>
                <a:gdLst>
                  <a:gd name="T0" fmla="*/ 0 w 776"/>
                  <a:gd name="T1" fmla="*/ 2 h 2368"/>
                  <a:gd name="T2" fmla="*/ 141 w 776"/>
                  <a:gd name="T3" fmla="*/ 1 h 2368"/>
                  <a:gd name="T4" fmla="*/ 57 w 776"/>
                  <a:gd name="T5" fmla="*/ 5 h 2368"/>
                  <a:gd name="T6" fmla="*/ 198 w 776"/>
                  <a:gd name="T7" fmla="*/ 5 h 2368"/>
                  <a:gd name="T8" fmla="*/ 113 w 776"/>
                  <a:gd name="T9" fmla="*/ 10 h 2368"/>
                  <a:gd name="T10" fmla="*/ 225 w 776"/>
                  <a:gd name="T11" fmla="*/ 11 h 2368"/>
                  <a:gd name="T12" fmla="*/ 169 w 776"/>
                  <a:gd name="T13" fmla="*/ 14 h 2368"/>
                  <a:gd name="T14" fmla="*/ 282 w 776"/>
                  <a:gd name="T15" fmla="*/ 16 h 2368"/>
                  <a:gd name="T16" fmla="*/ 225 w 776"/>
                  <a:gd name="T17" fmla="*/ 19 h 2368"/>
                  <a:gd name="T18" fmla="*/ 311 w 776"/>
                  <a:gd name="T19" fmla="*/ 20 h 2368"/>
                  <a:gd name="T20" fmla="*/ 282 w 776"/>
                  <a:gd name="T21" fmla="*/ 23 h 2368"/>
                  <a:gd name="T22" fmla="*/ 339 w 776"/>
                  <a:gd name="T23" fmla="*/ 26 h 2368"/>
                  <a:gd name="T24" fmla="*/ 339 w 776"/>
                  <a:gd name="T25" fmla="*/ 29 h 2368"/>
                  <a:gd name="T26" fmla="*/ 395 w 776"/>
                  <a:gd name="T27" fmla="*/ 34 h 2368"/>
                  <a:gd name="T28" fmla="*/ 367 w 776"/>
                  <a:gd name="T29" fmla="*/ 38 h 2368"/>
                  <a:gd name="T30" fmla="*/ 423 w 776"/>
                  <a:gd name="T31" fmla="*/ 41 h 2368"/>
                  <a:gd name="T32" fmla="*/ 395 w 776"/>
                  <a:gd name="T33" fmla="*/ 46 h 2368"/>
                  <a:gd name="T34" fmla="*/ 423 w 776"/>
                  <a:gd name="T35" fmla="*/ 50 h 2368"/>
                  <a:gd name="T36" fmla="*/ 395 w 776"/>
                  <a:gd name="T37" fmla="*/ 53 h 2368"/>
                  <a:gd name="T38" fmla="*/ 452 w 776"/>
                  <a:gd name="T39" fmla="*/ 58 h 2368"/>
                  <a:gd name="T40" fmla="*/ 423 w 776"/>
                  <a:gd name="T41" fmla="*/ 62 h 2368"/>
                  <a:gd name="T42" fmla="*/ 452 w 776"/>
                  <a:gd name="T43" fmla="*/ 68 h 2368"/>
                  <a:gd name="T44" fmla="*/ 423 w 776"/>
                  <a:gd name="T45" fmla="*/ 70 h 2368"/>
                  <a:gd name="T46" fmla="*/ 452 w 776"/>
                  <a:gd name="T47" fmla="*/ 74 h 2368"/>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776" h="2368">
                    <a:moveTo>
                      <a:pt x="0" y="64"/>
                    </a:moveTo>
                    <a:cubicBezTo>
                      <a:pt x="112" y="32"/>
                      <a:pt x="224" y="0"/>
                      <a:pt x="240" y="16"/>
                    </a:cubicBezTo>
                    <a:cubicBezTo>
                      <a:pt x="256" y="32"/>
                      <a:pt x="80" y="136"/>
                      <a:pt x="96" y="160"/>
                    </a:cubicBezTo>
                    <a:cubicBezTo>
                      <a:pt x="112" y="184"/>
                      <a:pt x="320" y="136"/>
                      <a:pt x="336" y="160"/>
                    </a:cubicBezTo>
                    <a:cubicBezTo>
                      <a:pt x="352" y="184"/>
                      <a:pt x="184" y="272"/>
                      <a:pt x="192" y="304"/>
                    </a:cubicBezTo>
                    <a:cubicBezTo>
                      <a:pt x="200" y="336"/>
                      <a:pt x="368" y="328"/>
                      <a:pt x="384" y="352"/>
                    </a:cubicBezTo>
                    <a:cubicBezTo>
                      <a:pt x="400" y="376"/>
                      <a:pt x="272" y="424"/>
                      <a:pt x="288" y="448"/>
                    </a:cubicBezTo>
                    <a:cubicBezTo>
                      <a:pt x="304" y="472"/>
                      <a:pt x="464" y="472"/>
                      <a:pt x="480" y="496"/>
                    </a:cubicBezTo>
                    <a:cubicBezTo>
                      <a:pt x="496" y="520"/>
                      <a:pt x="376" y="568"/>
                      <a:pt x="384" y="592"/>
                    </a:cubicBezTo>
                    <a:cubicBezTo>
                      <a:pt x="392" y="616"/>
                      <a:pt x="512" y="616"/>
                      <a:pt x="528" y="640"/>
                    </a:cubicBezTo>
                    <a:cubicBezTo>
                      <a:pt x="544" y="664"/>
                      <a:pt x="472" y="704"/>
                      <a:pt x="480" y="736"/>
                    </a:cubicBezTo>
                    <a:cubicBezTo>
                      <a:pt x="488" y="768"/>
                      <a:pt x="560" y="800"/>
                      <a:pt x="576" y="832"/>
                    </a:cubicBezTo>
                    <a:cubicBezTo>
                      <a:pt x="592" y="864"/>
                      <a:pt x="560" y="888"/>
                      <a:pt x="576" y="928"/>
                    </a:cubicBezTo>
                    <a:cubicBezTo>
                      <a:pt x="592" y="968"/>
                      <a:pt x="664" y="1024"/>
                      <a:pt x="672" y="1072"/>
                    </a:cubicBezTo>
                    <a:cubicBezTo>
                      <a:pt x="680" y="1120"/>
                      <a:pt x="616" y="1176"/>
                      <a:pt x="624" y="1216"/>
                    </a:cubicBezTo>
                    <a:cubicBezTo>
                      <a:pt x="632" y="1256"/>
                      <a:pt x="712" y="1272"/>
                      <a:pt x="720" y="1312"/>
                    </a:cubicBezTo>
                    <a:cubicBezTo>
                      <a:pt x="728" y="1352"/>
                      <a:pt x="672" y="1408"/>
                      <a:pt x="672" y="1456"/>
                    </a:cubicBezTo>
                    <a:cubicBezTo>
                      <a:pt x="672" y="1504"/>
                      <a:pt x="720" y="1560"/>
                      <a:pt x="720" y="1600"/>
                    </a:cubicBezTo>
                    <a:cubicBezTo>
                      <a:pt x="720" y="1640"/>
                      <a:pt x="664" y="1656"/>
                      <a:pt x="672" y="1696"/>
                    </a:cubicBezTo>
                    <a:cubicBezTo>
                      <a:pt x="680" y="1736"/>
                      <a:pt x="760" y="1792"/>
                      <a:pt x="768" y="1840"/>
                    </a:cubicBezTo>
                    <a:cubicBezTo>
                      <a:pt x="776" y="1888"/>
                      <a:pt x="720" y="1928"/>
                      <a:pt x="720" y="1984"/>
                    </a:cubicBezTo>
                    <a:cubicBezTo>
                      <a:pt x="720" y="2040"/>
                      <a:pt x="768" y="2136"/>
                      <a:pt x="768" y="2176"/>
                    </a:cubicBezTo>
                    <a:cubicBezTo>
                      <a:pt x="768" y="2216"/>
                      <a:pt x="720" y="2192"/>
                      <a:pt x="720" y="2224"/>
                    </a:cubicBezTo>
                    <a:cubicBezTo>
                      <a:pt x="720" y="2256"/>
                      <a:pt x="744" y="2312"/>
                      <a:pt x="768" y="2368"/>
                    </a:cubicBezTo>
                  </a:path>
                </a:pathLst>
              </a:custGeom>
              <a:noFill/>
              <a:ln w="9525">
                <a:solidFill>
                  <a:schemeClr val="folHlink"/>
                </a:solidFill>
                <a:round/>
                <a:headEnd/>
                <a:tailEnd/>
              </a:ln>
              <a:effectLst/>
            </p:spPr>
            <p:txBody>
              <a:bodyPr wrap="none" anchor="ctr"/>
              <a:lstStyle/>
              <a:p>
                <a:endParaRPr lang="en-US"/>
              </a:p>
            </p:txBody>
          </p:sp>
          <p:sp>
            <p:nvSpPr>
              <p:cNvPr id="1057" name="Freeform 134"/>
              <p:cNvSpPr>
                <a:spLocks/>
              </p:cNvSpPr>
              <p:nvPr/>
            </p:nvSpPr>
            <p:spPr bwMode="hidden">
              <a:xfrm>
                <a:off x="4658" y="132"/>
                <a:ext cx="260" cy="562"/>
              </a:xfrm>
              <a:custGeom>
                <a:avLst/>
                <a:gdLst>
                  <a:gd name="T0" fmla="*/ 0 w 776"/>
                  <a:gd name="T1" fmla="*/ 4 h 2368"/>
                  <a:gd name="T2" fmla="*/ 27 w 776"/>
                  <a:gd name="T3" fmla="*/ 1 h 2368"/>
                  <a:gd name="T4" fmla="*/ 11 w 776"/>
                  <a:gd name="T5" fmla="*/ 9 h 2368"/>
                  <a:gd name="T6" fmla="*/ 38 w 776"/>
                  <a:gd name="T7" fmla="*/ 9 h 2368"/>
                  <a:gd name="T8" fmla="*/ 21 w 776"/>
                  <a:gd name="T9" fmla="*/ 17 h 2368"/>
                  <a:gd name="T10" fmla="*/ 43 w 776"/>
                  <a:gd name="T11" fmla="*/ 20 h 2368"/>
                  <a:gd name="T12" fmla="*/ 32 w 776"/>
                  <a:gd name="T13" fmla="*/ 25 h 2368"/>
                  <a:gd name="T14" fmla="*/ 54 w 776"/>
                  <a:gd name="T15" fmla="*/ 28 h 2368"/>
                  <a:gd name="T16" fmla="*/ 43 w 776"/>
                  <a:gd name="T17" fmla="*/ 33 h 2368"/>
                  <a:gd name="T18" fmla="*/ 59 w 776"/>
                  <a:gd name="T19" fmla="*/ 36 h 2368"/>
                  <a:gd name="T20" fmla="*/ 54 w 776"/>
                  <a:gd name="T21" fmla="*/ 42 h 2368"/>
                  <a:gd name="T22" fmla="*/ 65 w 776"/>
                  <a:gd name="T23" fmla="*/ 47 h 2368"/>
                  <a:gd name="T24" fmla="*/ 65 w 776"/>
                  <a:gd name="T25" fmla="*/ 52 h 2368"/>
                  <a:gd name="T26" fmla="*/ 75 w 776"/>
                  <a:gd name="T27" fmla="*/ 60 h 2368"/>
                  <a:gd name="T28" fmla="*/ 70 w 776"/>
                  <a:gd name="T29" fmla="*/ 69 h 2368"/>
                  <a:gd name="T30" fmla="*/ 81 w 776"/>
                  <a:gd name="T31" fmla="*/ 74 h 2368"/>
                  <a:gd name="T32" fmla="*/ 75 w 776"/>
                  <a:gd name="T33" fmla="*/ 82 h 2368"/>
                  <a:gd name="T34" fmla="*/ 81 w 776"/>
                  <a:gd name="T35" fmla="*/ 90 h 2368"/>
                  <a:gd name="T36" fmla="*/ 75 w 776"/>
                  <a:gd name="T37" fmla="*/ 96 h 2368"/>
                  <a:gd name="T38" fmla="*/ 86 w 776"/>
                  <a:gd name="T39" fmla="*/ 104 h 2368"/>
                  <a:gd name="T40" fmla="*/ 81 w 776"/>
                  <a:gd name="T41" fmla="*/ 112 h 2368"/>
                  <a:gd name="T42" fmla="*/ 86 w 776"/>
                  <a:gd name="T43" fmla="*/ 122 h 2368"/>
                  <a:gd name="T44" fmla="*/ 81 w 776"/>
                  <a:gd name="T45" fmla="*/ 125 h 2368"/>
                  <a:gd name="T46" fmla="*/ 86 w 776"/>
                  <a:gd name="T47" fmla="*/ 133 h 2368"/>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776" h="2368">
                    <a:moveTo>
                      <a:pt x="0" y="64"/>
                    </a:moveTo>
                    <a:cubicBezTo>
                      <a:pt x="112" y="32"/>
                      <a:pt x="224" y="0"/>
                      <a:pt x="240" y="16"/>
                    </a:cubicBezTo>
                    <a:cubicBezTo>
                      <a:pt x="256" y="32"/>
                      <a:pt x="80" y="136"/>
                      <a:pt x="96" y="160"/>
                    </a:cubicBezTo>
                    <a:cubicBezTo>
                      <a:pt x="112" y="184"/>
                      <a:pt x="320" y="136"/>
                      <a:pt x="336" y="160"/>
                    </a:cubicBezTo>
                    <a:cubicBezTo>
                      <a:pt x="352" y="184"/>
                      <a:pt x="184" y="272"/>
                      <a:pt x="192" y="304"/>
                    </a:cubicBezTo>
                    <a:cubicBezTo>
                      <a:pt x="200" y="336"/>
                      <a:pt x="368" y="328"/>
                      <a:pt x="384" y="352"/>
                    </a:cubicBezTo>
                    <a:cubicBezTo>
                      <a:pt x="400" y="376"/>
                      <a:pt x="272" y="424"/>
                      <a:pt x="288" y="448"/>
                    </a:cubicBezTo>
                    <a:cubicBezTo>
                      <a:pt x="304" y="472"/>
                      <a:pt x="464" y="472"/>
                      <a:pt x="480" y="496"/>
                    </a:cubicBezTo>
                    <a:cubicBezTo>
                      <a:pt x="496" y="520"/>
                      <a:pt x="376" y="568"/>
                      <a:pt x="384" y="592"/>
                    </a:cubicBezTo>
                    <a:cubicBezTo>
                      <a:pt x="392" y="616"/>
                      <a:pt x="512" y="616"/>
                      <a:pt x="528" y="640"/>
                    </a:cubicBezTo>
                    <a:cubicBezTo>
                      <a:pt x="544" y="664"/>
                      <a:pt x="472" y="704"/>
                      <a:pt x="480" y="736"/>
                    </a:cubicBezTo>
                    <a:cubicBezTo>
                      <a:pt x="488" y="768"/>
                      <a:pt x="560" y="800"/>
                      <a:pt x="576" y="832"/>
                    </a:cubicBezTo>
                    <a:cubicBezTo>
                      <a:pt x="592" y="864"/>
                      <a:pt x="560" y="888"/>
                      <a:pt x="576" y="928"/>
                    </a:cubicBezTo>
                    <a:cubicBezTo>
                      <a:pt x="592" y="968"/>
                      <a:pt x="664" y="1024"/>
                      <a:pt x="672" y="1072"/>
                    </a:cubicBezTo>
                    <a:cubicBezTo>
                      <a:pt x="680" y="1120"/>
                      <a:pt x="616" y="1176"/>
                      <a:pt x="624" y="1216"/>
                    </a:cubicBezTo>
                    <a:cubicBezTo>
                      <a:pt x="632" y="1256"/>
                      <a:pt x="712" y="1272"/>
                      <a:pt x="720" y="1312"/>
                    </a:cubicBezTo>
                    <a:cubicBezTo>
                      <a:pt x="728" y="1352"/>
                      <a:pt x="672" y="1408"/>
                      <a:pt x="672" y="1456"/>
                    </a:cubicBezTo>
                    <a:cubicBezTo>
                      <a:pt x="672" y="1504"/>
                      <a:pt x="720" y="1560"/>
                      <a:pt x="720" y="1600"/>
                    </a:cubicBezTo>
                    <a:cubicBezTo>
                      <a:pt x="720" y="1640"/>
                      <a:pt x="664" y="1656"/>
                      <a:pt x="672" y="1696"/>
                    </a:cubicBezTo>
                    <a:cubicBezTo>
                      <a:pt x="680" y="1736"/>
                      <a:pt x="760" y="1792"/>
                      <a:pt x="768" y="1840"/>
                    </a:cubicBezTo>
                    <a:cubicBezTo>
                      <a:pt x="776" y="1888"/>
                      <a:pt x="720" y="1928"/>
                      <a:pt x="720" y="1984"/>
                    </a:cubicBezTo>
                    <a:cubicBezTo>
                      <a:pt x="720" y="2040"/>
                      <a:pt x="768" y="2136"/>
                      <a:pt x="768" y="2176"/>
                    </a:cubicBezTo>
                    <a:cubicBezTo>
                      <a:pt x="768" y="2216"/>
                      <a:pt x="720" y="2192"/>
                      <a:pt x="720" y="2224"/>
                    </a:cubicBezTo>
                    <a:cubicBezTo>
                      <a:pt x="720" y="2256"/>
                      <a:pt x="744" y="2312"/>
                      <a:pt x="768" y="2368"/>
                    </a:cubicBezTo>
                  </a:path>
                </a:pathLst>
              </a:custGeom>
              <a:noFill/>
              <a:ln w="9525">
                <a:solidFill>
                  <a:schemeClr val="folHlink"/>
                </a:solidFill>
                <a:round/>
                <a:headEnd/>
                <a:tailEnd/>
              </a:ln>
              <a:effectLst/>
            </p:spPr>
            <p:txBody>
              <a:bodyPr wrap="none" anchor="ctr"/>
              <a:lstStyle/>
              <a:p>
                <a:endParaRPr lang="en-US"/>
              </a:p>
            </p:txBody>
          </p:sp>
          <p:sp>
            <p:nvSpPr>
              <p:cNvPr id="1058" name="Freeform 135"/>
              <p:cNvSpPr>
                <a:spLocks/>
              </p:cNvSpPr>
              <p:nvPr/>
            </p:nvSpPr>
            <p:spPr bwMode="hidden">
              <a:xfrm rot="-1346631">
                <a:off x="4401" y="599"/>
                <a:ext cx="174" cy="329"/>
              </a:xfrm>
              <a:custGeom>
                <a:avLst/>
                <a:gdLst>
                  <a:gd name="T0" fmla="*/ 0 w 776"/>
                  <a:gd name="T1" fmla="*/ 1 h 2368"/>
                  <a:gd name="T2" fmla="*/ 12 w 776"/>
                  <a:gd name="T3" fmla="*/ 0 h 2368"/>
                  <a:gd name="T4" fmla="*/ 5 w 776"/>
                  <a:gd name="T5" fmla="*/ 3 h 2368"/>
                  <a:gd name="T6" fmla="*/ 17 w 776"/>
                  <a:gd name="T7" fmla="*/ 3 h 2368"/>
                  <a:gd name="T8" fmla="*/ 10 w 776"/>
                  <a:gd name="T9" fmla="*/ 6 h 2368"/>
                  <a:gd name="T10" fmla="*/ 19 w 776"/>
                  <a:gd name="T11" fmla="*/ 7 h 2368"/>
                  <a:gd name="T12" fmla="*/ 15 w 776"/>
                  <a:gd name="T13" fmla="*/ 9 h 2368"/>
                  <a:gd name="T14" fmla="*/ 24 w 776"/>
                  <a:gd name="T15" fmla="*/ 10 h 2368"/>
                  <a:gd name="T16" fmla="*/ 19 w 776"/>
                  <a:gd name="T17" fmla="*/ 11 h 2368"/>
                  <a:gd name="T18" fmla="*/ 26 w 776"/>
                  <a:gd name="T19" fmla="*/ 12 h 2368"/>
                  <a:gd name="T20" fmla="*/ 24 w 776"/>
                  <a:gd name="T21" fmla="*/ 14 h 2368"/>
                  <a:gd name="T22" fmla="*/ 29 w 776"/>
                  <a:gd name="T23" fmla="*/ 16 h 2368"/>
                  <a:gd name="T24" fmla="*/ 29 w 776"/>
                  <a:gd name="T25" fmla="*/ 18 h 2368"/>
                  <a:gd name="T26" fmla="*/ 34 w 776"/>
                  <a:gd name="T27" fmla="*/ 21 h 2368"/>
                  <a:gd name="T28" fmla="*/ 31 w 776"/>
                  <a:gd name="T29" fmla="*/ 23 h 2368"/>
                  <a:gd name="T30" fmla="*/ 36 w 776"/>
                  <a:gd name="T31" fmla="*/ 25 h 2368"/>
                  <a:gd name="T32" fmla="*/ 34 w 776"/>
                  <a:gd name="T33" fmla="*/ 28 h 2368"/>
                  <a:gd name="T34" fmla="*/ 36 w 776"/>
                  <a:gd name="T35" fmla="*/ 31 h 2368"/>
                  <a:gd name="T36" fmla="*/ 34 w 776"/>
                  <a:gd name="T37" fmla="*/ 33 h 2368"/>
                  <a:gd name="T38" fmla="*/ 39 w 776"/>
                  <a:gd name="T39" fmla="*/ 36 h 2368"/>
                  <a:gd name="T40" fmla="*/ 36 w 776"/>
                  <a:gd name="T41" fmla="*/ 38 h 2368"/>
                  <a:gd name="T42" fmla="*/ 39 w 776"/>
                  <a:gd name="T43" fmla="*/ 42 h 2368"/>
                  <a:gd name="T44" fmla="*/ 36 w 776"/>
                  <a:gd name="T45" fmla="*/ 43 h 2368"/>
                  <a:gd name="T46" fmla="*/ 39 w 776"/>
                  <a:gd name="T47" fmla="*/ 46 h 2368"/>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776" h="2368">
                    <a:moveTo>
                      <a:pt x="0" y="64"/>
                    </a:moveTo>
                    <a:cubicBezTo>
                      <a:pt x="112" y="32"/>
                      <a:pt x="224" y="0"/>
                      <a:pt x="240" y="16"/>
                    </a:cubicBezTo>
                    <a:cubicBezTo>
                      <a:pt x="256" y="32"/>
                      <a:pt x="80" y="136"/>
                      <a:pt x="96" y="160"/>
                    </a:cubicBezTo>
                    <a:cubicBezTo>
                      <a:pt x="112" y="184"/>
                      <a:pt x="320" y="136"/>
                      <a:pt x="336" y="160"/>
                    </a:cubicBezTo>
                    <a:cubicBezTo>
                      <a:pt x="352" y="184"/>
                      <a:pt x="184" y="272"/>
                      <a:pt x="192" y="304"/>
                    </a:cubicBezTo>
                    <a:cubicBezTo>
                      <a:pt x="200" y="336"/>
                      <a:pt x="368" y="328"/>
                      <a:pt x="384" y="352"/>
                    </a:cubicBezTo>
                    <a:cubicBezTo>
                      <a:pt x="400" y="376"/>
                      <a:pt x="272" y="424"/>
                      <a:pt x="288" y="448"/>
                    </a:cubicBezTo>
                    <a:cubicBezTo>
                      <a:pt x="304" y="472"/>
                      <a:pt x="464" y="472"/>
                      <a:pt x="480" y="496"/>
                    </a:cubicBezTo>
                    <a:cubicBezTo>
                      <a:pt x="496" y="520"/>
                      <a:pt x="376" y="568"/>
                      <a:pt x="384" y="592"/>
                    </a:cubicBezTo>
                    <a:cubicBezTo>
                      <a:pt x="392" y="616"/>
                      <a:pt x="512" y="616"/>
                      <a:pt x="528" y="640"/>
                    </a:cubicBezTo>
                    <a:cubicBezTo>
                      <a:pt x="544" y="664"/>
                      <a:pt x="472" y="704"/>
                      <a:pt x="480" y="736"/>
                    </a:cubicBezTo>
                    <a:cubicBezTo>
                      <a:pt x="488" y="768"/>
                      <a:pt x="560" y="800"/>
                      <a:pt x="576" y="832"/>
                    </a:cubicBezTo>
                    <a:cubicBezTo>
                      <a:pt x="592" y="864"/>
                      <a:pt x="560" y="888"/>
                      <a:pt x="576" y="928"/>
                    </a:cubicBezTo>
                    <a:cubicBezTo>
                      <a:pt x="592" y="968"/>
                      <a:pt x="664" y="1024"/>
                      <a:pt x="672" y="1072"/>
                    </a:cubicBezTo>
                    <a:cubicBezTo>
                      <a:pt x="680" y="1120"/>
                      <a:pt x="616" y="1176"/>
                      <a:pt x="624" y="1216"/>
                    </a:cubicBezTo>
                    <a:cubicBezTo>
                      <a:pt x="632" y="1256"/>
                      <a:pt x="712" y="1272"/>
                      <a:pt x="720" y="1312"/>
                    </a:cubicBezTo>
                    <a:cubicBezTo>
                      <a:pt x="728" y="1352"/>
                      <a:pt x="672" y="1408"/>
                      <a:pt x="672" y="1456"/>
                    </a:cubicBezTo>
                    <a:cubicBezTo>
                      <a:pt x="672" y="1504"/>
                      <a:pt x="720" y="1560"/>
                      <a:pt x="720" y="1600"/>
                    </a:cubicBezTo>
                    <a:cubicBezTo>
                      <a:pt x="720" y="1640"/>
                      <a:pt x="664" y="1656"/>
                      <a:pt x="672" y="1696"/>
                    </a:cubicBezTo>
                    <a:cubicBezTo>
                      <a:pt x="680" y="1736"/>
                      <a:pt x="760" y="1792"/>
                      <a:pt x="768" y="1840"/>
                    </a:cubicBezTo>
                    <a:cubicBezTo>
                      <a:pt x="776" y="1888"/>
                      <a:pt x="720" y="1928"/>
                      <a:pt x="720" y="1984"/>
                    </a:cubicBezTo>
                    <a:cubicBezTo>
                      <a:pt x="720" y="2040"/>
                      <a:pt x="768" y="2136"/>
                      <a:pt x="768" y="2176"/>
                    </a:cubicBezTo>
                    <a:cubicBezTo>
                      <a:pt x="768" y="2216"/>
                      <a:pt x="720" y="2192"/>
                      <a:pt x="720" y="2224"/>
                    </a:cubicBezTo>
                    <a:cubicBezTo>
                      <a:pt x="720" y="2256"/>
                      <a:pt x="744" y="2312"/>
                      <a:pt x="768" y="2368"/>
                    </a:cubicBezTo>
                  </a:path>
                </a:pathLst>
              </a:custGeom>
              <a:noFill/>
              <a:ln w="9525">
                <a:solidFill>
                  <a:schemeClr val="accent2"/>
                </a:solidFill>
                <a:round/>
                <a:headEnd/>
                <a:tailEnd/>
              </a:ln>
              <a:effectLst/>
            </p:spPr>
            <p:txBody>
              <a:bodyPr wrap="none" anchor="ctr"/>
              <a:lstStyle/>
              <a:p>
                <a:endParaRPr lang="en-US"/>
              </a:p>
            </p:txBody>
          </p:sp>
          <p:sp>
            <p:nvSpPr>
              <p:cNvPr id="1059" name="Freeform 136"/>
              <p:cNvSpPr>
                <a:spLocks/>
              </p:cNvSpPr>
              <p:nvPr/>
            </p:nvSpPr>
            <p:spPr bwMode="hidden">
              <a:xfrm rot="1346631" flipH="1">
                <a:off x="3783" y="590"/>
                <a:ext cx="173" cy="329"/>
              </a:xfrm>
              <a:custGeom>
                <a:avLst/>
                <a:gdLst>
                  <a:gd name="T0" fmla="*/ 0 w 776"/>
                  <a:gd name="T1" fmla="*/ 1 h 2368"/>
                  <a:gd name="T2" fmla="*/ 12 w 776"/>
                  <a:gd name="T3" fmla="*/ 0 h 2368"/>
                  <a:gd name="T4" fmla="*/ 5 w 776"/>
                  <a:gd name="T5" fmla="*/ 3 h 2368"/>
                  <a:gd name="T6" fmla="*/ 17 w 776"/>
                  <a:gd name="T7" fmla="*/ 3 h 2368"/>
                  <a:gd name="T8" fmla="*/ 10 w 776"/>
                  <a:gd name="T9" fmla="*/ 6 h 2368"/>
                  <a:gd name="T10" fmla="*/ 19 w 776"/>
                  <a:gd name="T11" fmla="*/ 7 h 2368"/>
                  <a:gd name="T12" fmla="*/ 14 w 776"/>
                  <a:gd name="T13" fmla="*/ 9 h 2368"/>
                  <a:gd name="T14" fmla="*/ 24 w 776"/>
                  <a:gd name="T15" fmla="*/ 10 h 2368"/>
                  <a:gd name="T16" fmla="*/ 19 w 776"/>
                  <a:gd name="T17" fmla="*/ 11 h 2368"/>
                  <a:gd name="T18" fmla="*/ 26 w 776"/>
                  <a:gd name="T19" fmla="*/ 12 h 2368"/>
                  <a:gd name="T20" fmla="*/ 24 w 776"/>
                  <a:gd name="T21" fmla="*/ 14 h 2368"/>
                  <a:gd name="T22" fmla="*/ 29 w 776"/>
                  <a:gd name="T23" fmla="*/ 16 h 2368"/>
                  <a:gd name="T24" fmla="*/ 29 w 776"/>
                  <a:gd name="T25" fmla="*/ 18 h 2368"/>
                  <a:gd name="T26" fmla="*/ 33 w 776"/>
                  <a:gd name="T27" fmla="*/ 21 h 2368"/>
                  <a:gd name="T28" fmla="*/ 31 w 776"/>
                  <a:gd name="T29" fmla="*/ 23 h 2368"/>
                  <a:gd name="T30" fmla="*/ 36 w 776"/>
                  <a:gd name="T31" fmla="*/ 25 h 2368"/>
                  <a:gd name="T32" fmla="*/ 33 w 776"/>
                  <a:gd name="T33" fmla="*/ 28 h 2368"/>
                  <a:gd name="T34" fmla="*/ 36 w 776"/>
                  <a:gd name="T35" fmla="*/ 31 h 2368"/>
                  <a:gd name="T36" fmla="*/ 33 w 776"/>
                  <a:gd name="T37" fmla="*/ 33 h 2368"/>
                  <a:gd name="T38" fmla="*/ 38 w 776"/>
                  <a:gd name="T39" fmla="*/ 36 h 2368"/>
                  <a:gd name="T40" fmla="*/ 36 w 776"/>
                  <a:gd name="T41" fmla="*/ 38 h 2368"/>
                  <a:gd name="T42" fmla="*/ 38 w 776"/>
                  <a:gd name="T43" fmla="*/ 42 h 2368"/>
                  <a:gd name="T44" fmla="*/ 36 w 776"/>
                  <a:gd name="T45" fmla="*/ 43 h 2368"/>
                  <a:gd name="T46" fmla="*/ 38 w 776"/>
                  <a:gd name="T47" fmla="*/ 46 h 2368"/>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776" h="2368">
                    <a:moveTo>
                      <a:pt x="0" y="64"/>
                    </a:moveTo>
                    <a:cubicBezTo>
                      <a:pt x="112" y="32"/>
                      <a:pt x="224" y="0"/>
                      <a:pt x="240" y="16"/>
                    </a:cubicBezTo>
                    <a:cubicBezTo>
                      <a:pt x="256" y="32"/>
                      <a:pt x="80" y="136"/>
                      <a:pt x="96" y="160"/>
                    </a:cubicBezTo>
                    <a:cubicBezTo>
                      <a:pt x="112" y="184"/>
                      <a:pt x="320" y="136"/>
                      <a:pt x="336" y="160"/>
                    </a:cubicBezTo>
                    <a:cubicBezTo>
                      <a:pt x="352" y="184"/>
                      <a:pt x="184" y="272"/>
                      <a:pt x="192" y="304"/>
                    </a:cubicBezTo>
                    <a:cubicBezTo>
                      <a:pt x="200" y="336"/>
                      <a:pt x="368" y="328"/>
                      <a:pt x="384" y="352"/>
                    </a:cubicBezTo>
                    <a:cubicBezTo>
                      <a:pt x="400" y="376"/>
                      <a:pt x="272" y="424"/>
                      <a:pt x="288" y="448"/>
                    </a:cubicBezTo>
                    <a:cubicBezTo>
                      <a:pt x="304" y="472"/>
                      <a:pt x="464" y="472"/>
                      <a:pt x="480" y="496"/>
                    </a:cubicBezTo>
                    <a:cubicBezTo>
                      <a:pt x="496" y="520"/>
                      <a:pt x="376" y="568"/>
                      <a:pt x="384" y="592"/>
                    </a:cubicBezTo>
                    <a:cubicBezTo>
                      <a:pt x="392" y="616"/>
                      <a:pt x="512" y="616"/>
                      <a:pt x="528" y="640"/>
                    </a:cubicBezTo>
                    <a:cubicBezTo>
                      <a:pt x="544" y="664"/>
                      <a:pt x="472" y="704"/>
                      <a:pt x="480" y="736"/>
                    </a:cubicBezTo>
                    <a:cubicBezTo>
                      <a:pt x="488" y="768"/>
                      <a:pt x="560" y="800"/>
                      <a:pt x="576" y="832"/>
                    </a:cubicBezTo>
                    <a:cubicBezTo>
                      <a:pt x="592" y="864"/>
                      <a:pt x="560" y="888"/>
                      <a:pt x="576" y="928"/>
                    </a:cubicBezTo>
                    <a:cubicBezTo>
                      <a:pt x="592" y="968"/>
                      <a:pt x="664" y="1024"/>
                      <a:pt x="672" y="1072"/>
                    </a:cubicBezTo>
                    <a:cubicBezTo>
                      <a:pt x="680" y="1120"/>
                      <a:pt x="616" y="1176"/>
                      <a:pt x="624" y="1216"/>
                    </a:cubicBezTo>
                    <a:cubicBezTo>
                      <a:pt x="632" y="1256"/>
                      <a:pt x="712" y="1272"/>
                      <a:pt x="720" y="1312"/>
                    </a:cubicBezTo>
                    <a:cubicBezTo>
                      <a:pt x="728" y="1352"/>
                      <a:pt x="672" y="1408"/>
                      <a:pt x="672" y="1456"/>
                    </a:cubicBezTo>
                    <a:cubicBezTo>
                      <a:pt x="672" y="1504"/>
                      <a:pt x="720" y="1560"/>
                      <a:pt x="720" y="1600"/>
                    </a:cubicBezTo>
                    <a:cubicBezTo>
                      <a:pt x="720" y="1640"/>
                      <a:pt x="664" y="1656"/>
                      <a:pt x="672" y="1696"/>
                    </a:cubicBezTo>
                    <a:cubicBezTo>
                      <a:pt x="680" y="1736"/>
                      <a:pt x="760" y="1792"/>
                      <a:pt x="768" y="1840"/>
                    </a:cubicBezTo>
                    <a:cubicBezTo>
                      <a:pt x="776" y="1888"/>
                      <a:pt x="720" y="1928"/>
                      <a:pt x="720" y="1984"/>
                    </a:cubicBezTo>
                    <a:cubicBezTo>
                      <a:pt x="720" y="2040"/>
                      <a:pt x="768" y="2136"/>
                      <a:pt x="768" y="2176"/>
                    </a:cubicBezTo>
                    <a:cubicBezTo>
                      <a:pt x="768" y="2216"/>
                      <a:pt x="720" y="2192"/>
                      <a:pt x="720" y="2224"/>
                    </a:cubicBezTo>
                    <a:cubicBezTo>
                      <a:pt x="720" y="2256"/>
                      <a:pt x="744" y="2312"/>
                      <a:pt x="768" y="2368"/>
                    </a:cubicBezTo>
                  </a:path>
                </a:pathLst>
              </a:custGeom>
              <a:noFill/>
              <a:ln w="9525">
                <a:solidFill>
                  <a:schemeClr val="accent2"/>
                </a:solidFill>
                <a:round/>
                <a:headEnd/>
                <a:tailEnd/>
              </a:ln>
              <a:effectLst/>
            </p:spPr>
            <p:txBody>
              <a:bodyPr wrap="none" anchor="ctr"/>
              <a:lstStyle/>
              <a:p>
                <a:endParaRPr lang="en-US"/>
              </a:p>
            </p:txBody>
          </p:sp>
        </p:grpSp>
      </p:grpSp>
      <p:sp>
        <p:nvSpPr>
          <p:cNvPr id="1027" name="Rectangle 137"/>
          <p:cNvSpPr>
            <a:spLocks noGrp="1" noChangeArrowheads="1"/>
          </p:cNvSpPr>
          <p:nvPr>
            <p:ph type="title"/>
          </p:nvPr>
        </p:nvSpPr>
        <p:spPr bwMode="auto">
          <a:xfrm>
            <a:off x="685800" y="301625"/>
            <a:ext cx="7772400" cy="146208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8" name="Rectangle 138"/>
          <p:cNvSpPr>
            <a:spLocks noGrp="1" noChangeArrowheads="1"/>
          </p:cNvSpPr>
          <p:nvPr>
            <p:ph type="body" idx="1"/>
          </p:nvPr>
        </p:nvSpPr>
        <p:spPr bwMode="auto">
          <a:xfrm>
            <a:off x="685800" y="1981200"/>
            <a:ext cx="7772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0075" name="Rectangle 139"/>
          <p:cNvSpPr>
            <a:spLocks noGrp="1" noChangeArrowheads="1"/>
          </p:cNvSpPr>
          <p:nvPr>
            <p:ph type="dt" sz="half" idx="2"/>
          </p:nvPr>
        </p:nvSpPr>
        <p:spPr bwMode="auto">
          <a:xfrm>
            <a:off x="685800" y="6248400"/>
            <a:ext cx="19050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400"/>
            </a:lvl1pPr>
          </a:lstStyle>
          <a:p>
            <a:pPr>
              <a:defRPr/>
            </a:pPr>
            <a:endParaRPr lang="en-US"/>
          </a:p>
        </p:txBody>
      </p:sp>
      <p:sp>
        <p:nvSpPr>
          <p:cNvPr id="40076" name="Rectangle 140"/>
          <p:cNvSpPr>
            <a:spLocks noGrp="1" noChangeArrowheads="1"/>
          </p:cNvSpPr>
          <p:nvPr>
            <p:ph type="ftr" sz="quarter" idx="3"/>
          </p:nvPr>
        </p:nvSpPr>
        <p:spPr bwMode="auto">
          <a:xfrm>
            <a:off x="3124200" y="6248400"/>
            <a:ext cx="28956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hangingPunct="1">
              <a:defRPr sz="1400"/>
            </a:lvl1pPr>
          </a:lstStyle>
          <a:p>
            <a:pPr>
              <a:defRPr/>
            </a:pPr>
            <a:endParaRPr lang="en-US"/>
          </a:p>
        </p:txBody>
      </p:sp>
      <p:sp>
        <p:nvSpPr>
          <p:cNvPr id="40077" name="Rectangle 141"/>
          <p:cNvSpPr>
            <a:spLocks noGrp="1" noChangeArrowheads="1"/>
          </p:cNvSpPr>
          <p:nvPr>
            <p:ph type="sldNum" sz="quarter" idx="4"/>
          </p:nvPr>
        </p:nvSpPr>
        <p:spPr bwMode="auto">
          <a:xfrm>
            <a:off x="6553200" y="6248400"/>
            <a:ext cx="19050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400"/>
            </a:lvl1pPr>
          </a:lstStyle>
          <a:p>
            <a:pPr>
              <a:defRPr/>
            </a:pPr>
            <a:fld id="{BA764DDA-591A-4131-8006-93C28908CFE7}" type="slidenum">
              <a:rPr lang="en-US"/>
              <a:pPr>
                <a:defRPr/>
              </a:pPr>
              <a:t>‹#›</a:t>
            </a:fld>
            <a:endParaRPr lang="en-US"/>
          </a:p>
        </p:txBody>
      </p:sp>
    </p:spTree>
  </p:cSld>
  <p:clrMap bg1="dk2" tx1="lt1" bg2="dk1" tx2="lt2" accent1="accent1" accent2="accent2" accent3="accent3" accent4="accent4" accent5="accent5" accent6="accent6" hlink="hlink" folHlink="folHlink"/>
  <p:sldLayoutIdLst>
    <p:sldLayoutId id="2147483686" r:id="rId1"/>
    <p:sldLayoutId id="2147483676" r:id="rId2"/>
    <p:sldLayoutId id="2147483677" r:id="rId3"/>
    <p:sldLayoutId id="2147483678" r:id="rId4"/>
    <p:sldLayoutId id="2147483679" r:id="rId5"/>
    <p:sldLayoutId id="2147483680" r:id="rId6"/>
    <p:sldLayoutId id="2147483681" r:id="rId7"/>
    <p:sldLayoutId id="2147483682" r:id="rId8"/>
    <p:sldLayoutId id="2147483683" r:id="rId9"/>
    <p:sldLayoutId id="2147483684" r:id="rId10"/>
    <p:sldLayoutId id="2147483685" r:id="rId11"/>
  </p:sldLayoutIdLst>
  <p:txStyles>
    <p:titleStyle>
      <a:lvl1pPr algn="l" rtl="0" eaLnBrk="0" fontAlgn="base" hangingPunct="0">
        <a:spcBef>
          <a:spcPct val="0"/>
        </a:spcBef>
        <a:spcAft>
          <a:spcPct val="0"/>
        </a:spcAft>
        <a:defRPr sz="4400">
          <a:solidFill>
            <a:schemeClr val="tx2"/>
          </a:solidFill>
          <a:latin typeface="+mj-lt"/>
          <a:ea typeface="+mj-ea"/>
          <a:cs typeface="+mj-cs"/>
        </a:defRPr>
      </a:lvl1pPr>
      <a:lvl2pPr algn="l" rtl="0" eaLnBrk="0" fontAlgn="base" hangingPunct="0">
        <a:spcBef>
          <a:spcPct val="0"/>
        </a:spcBef>
        <a:spcAft>
          <a:spcPct val="0"/>
        </a:spcAft>
        <a:defRPr sz="4400">
          <a:solidFill>
            <a:schemeClr val="tx2"/>
          </a:solidFill>
          <a:latin typeface="Arial Black" pitchFamily="34" charset="0"/>
        </a:defRPr>
      </a:lvl2pPr>
      <a:lvl3pPr algn="l" rtl="0" eaLnBrk="0" fontAlgn="base" hangingPunct="0">
        <a:spcBef>
          <a:spcPct val="0"/>
        </a:spcBef>
        <a:spcAft>
          <a:spcPct val="0"/>
        </a:spcAft>
        <a:defRPr sz="4400">
          <a:solidFill>
            <a:schemeClr val="tx2"/>
          </a:solidFill>
          <a:latin typeface="Arial Black" pitchFamily="34" charset="0"/>
        </a:defRPr>
      </a:lvl3pPr>
      <a:lvl4pPr algn="l" rtl="0" eaLnBrk="0" fontAlgn="base" hangingPunct="0">
        <a:spcBef>
          <a:spcPct val="0"/>
        </a:spcBef>
        <a:spcAft>
          <a:spcPct val="0"/>
        </a:spcAft>
        <a:defRPr sz="4400">
          <a:solidFill>
            <a:schemeClr val="tx2"/>
          </a:solidFill>
          <a:latin typeface="Arial Black" pitchFamily="34" charset="0"/>
        </a:defRPr>
      </a:lvl4pPr>
      <a:lvl5pPr algn="l" rtl="0" eaLnBrk="0" fontAlgn="base" hangingPunct="0">
        <a:spcBef>
          <a:spcPct val="0"/>
        </a:spcBef>
        <a:spcAft>
          <a:spcPct val="0"/>
        </a:spcAft>
        <a:defRPr sz="4400">
          <a:solidFill>
            <a:schemeClr val="tx2"/>
          </a:solidFill>
          <a:latin typeface="Arial Black" pitchFamily="34" charset="0"/>
        </a:defRPr>
      </a:lvl5pPr>
      <a:lvl6pPr marL="457200" algn="l" rtl="0" fontAlgn="base">
        <a:spcBef>
          <a:spcPct val="0"/>
        </a:spcBef>
        <a:spcAft>
          <a:spcPct val="0"/>
        </a:spcAft>
        <a:defRPr sz="4400">
          <a:solidFill>
            <a:schemeClr val="tx2"/>
          </a:solidFill>
          <a:latin typeface="Arial Black" pitchFamily="34" charset="0"/>
        </a:defRPr>
      </a:lvl6pPr>
      <a:lvl7pPr marL="914400" algn="l" rtl="0" fontAlgn="base">
        <a:spcBef>
          <a:spcPct val="0"/>
        </a:spcBef>
        <a:spcAft>
          <a:spcPct val="0"/>
        </a:spcAft>
        <a:defRPr sz="4400">
          <a:solidFill>
            <a:schemeClr val="tx2"/>
          </a:solidFill>
          <a:latin typeface="Arial Black" pitchFamily="34" charset="0"/>
        </a:defRPr>
      </a:lvl7pPr>
      <a:lvl8pPr marL="1371600" algn="l" rtl="0" fontAlgn="base">
        <a:spcBef>
          <a:spcPct val="0"/>
        </a:spcBef>
        <a:spcAft>
          <a:spcPct val="0"/>
        </a:spcAft>
        <a:defRPr sz="4400">
          <a:solidFill>
            <a:schemeClr val="tx2"/>
          </a:solidFill>
          <a:latin typeface="Arial Black" pitchFamily="34" charset="0"/>
        </a:defRPr>
      </a:lvl8pPr>
      <a:lvl9pPr marL="1828800" algn="l" rtl="0" fontAlgn="base">
        <a:spcBef>
          <a:spcPct val="0"/>
        </a:spcBef>
        <a:spcAft>
          <a:spcPct val="0"/>
        </a:spcAft>
        <a:defRPr sz="4400">
          <a:solidFill>
            <a:schemeClr val="tx2"/>
          </a:solidFill>
          <a:latin typeface="Arial Black" pitchFamily="34" charset="0"/>
        </a:defRPr>
      </a:lvl9pPr>
    </p:titleStyle>
    <p:bodyStyle>
      <a:lvl1pPr marL="342900" indent="-342900" algn="l" rtl="0" eaLnBrk="0" fontAlgn="base" hangingPunct="0">
        <a:spcBef>
          <a:spcPct val="20000"/>
        </a:spcBef>
        <a:spcAft>
          <a:spcPct val="0"/>
        </a:spcAft>
        <a:buClr>
          <a:schemeClr val="hlink"/>
        </a:buClr>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folHlink"/>
        </a:buClr>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Font typeface="Times New Roman" pitchFamily="18" charset="0"/>
        <a:buChar char="−"/>
        <a:defRPr sz="2000">
          <a:solidFill>
            <a:schemeClr val="tx1"/>
          </a:solidFill>
          <a:latin typeface="+mn-lt"/>
        </a:defRPr>
      </a:lvl4pPr>
      <a:lvl5pPr marL="2057400" indent="-228600" algn="l" rtl="0" eaLnBrk="0" fontAlgn="base" hangingPunct="0">
        <a:spcBef>
          <a:spcPct val="20000"/>
        </a:spcBef>
        <a:spcAft>
          <a:spcPct val="0"/>
        </a:spcAft>
        <a:buFont typeface="Times New Roman" pitchFamily="18" charset="0"/>
        <a:buChar char="–"/>
        <a:defRPr sz="2000">
          <a:solidFill>
            <a:schemeClr val="tx1"/>
          </a:solidFill>
          <a:latin typeface="+mn-lt"/>
        </a:defRPr>
      </a:lvl5pPr>
      <a:lvl6pPr marL="2514600" indent="-228600" algn="l" rtl="0" fontAlgn="base">
        <a:spcBef>
          <a:spcPct val="20000"/>
        </a:spcBef>
        <a:spcAft>
          <a:spcPct val="0"/>
        </a:spcAft>
        <a:buFont typeface="Times New Roman" pitchFamily="18" charset="0"/>
        <a:buChar char="–"/>
        <a:defRPr sz="2000">
          <a:solidFill>
            <a:schemeClr val="tx1"/>
          </a:solidFill>
          <a:latin typeface="+mn-lt"/>
        </a:defRPr>
      </a:lvl6pPr>
      <a:lvl7pPr marL="2971800" indent="-228600" algn="l" rtl="0" fontAlgn="base">
        <a:spcBef>
          <a:spcPct val="20000"/>
        </a:spcBef>
        <a:spcAft>
          <a:spcPct val="0"/>
        </a:spcAft>
        <a:buFont typeface="Times New Roman" pitchFamily="18" charset="0"/>
        <a:buChar char="–"/>
        <a:defRPr sz="2000">
          <a:solidFill>
            <a:schemeClr val="tx1"/>
          </a:solidFill>
          <a:latin typeface="+mn-lt"/>
        </a:defRPr>
      </a:lvl7pPr>
      <a:lvl8pPr marL="3429000" indent="-228600" algn="l" rtl="0" fontAlgn="base">
        <a:spcBef>
          <a:spcPct val="20000"/>
        </a:spcBef>
        <a:spcAft>
          <a:spcPct val="0"/>
        </a:spcAft>
        <a:buFont typeface="Times New Roman" pitchFamily="18" charset="0"/>
        <a:buChar char="–"/>
        <a:defRPr sz="2000">
          <a:solidFill>
            <a:schemeClr val="tx1"/>
          </a:solidFill>
          <a:latin typeface="+mn-lt"/>
        </a:defRPr>
      </a:lvl8pPr>
      <a:lvl9pPr marL="3886200" indent="-228600" algn="l" rtl="0" fontAlgn="base">
        <a:spcBef>
          <a:spcPct val="20000"/>
        </a:spcBef>
        <a:spcAft>
          <a:spcPct val="0"/>
        </a:spcAft>
        <a:buFont typeface="Times New Roman" pitchFamily="18" charset="0"/>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slideLayout" Target="../slideLayouts/slideLayout7.xml"/><Relationship Id="rId1" Type="http://schemas.openxmlformats.org/officeDocument/2006/relationships/audio" Target="file:///D:\Kington%20(G)\co%20thuy\NgayDautiendihoc.MP3" TargetMode="External"/><Relationship Id="rId6" Type="http://schemas.openxmlformats.org/officeDocument/2006/relationships/image" Target="../media/image4.png"/><Relationship Id="rId5" Type="http://schemas.openxmlformats.org/officeDocument/2006/relationships/image" Target="../media/image3.gif"/><Relationship Id="rId4" Type="http://schemas.openxmlformats.org/officeDocument/2006/relationships/image" Target="../media/image2.gif"/></Relationships>
</file>

<file path=ppt/slides/_rels/slide10.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audio" Target="../media/audio1.wav"/><Relationship Id="rId1" Type="http://schemas.openxmlformats.org/officeDocument/2006/relationships/slideLayout" Target="../slideLayouts/slideLayout2.xml"/><Relationship Id="rId4" Type="http://schemas.openxmlformats.org/officeDocument/2006/relationships/image" Target="../media/image3.gif"/></Relationships>
</file>

<file path=ppt/slides/_rels/slide1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audio" Target="../media/audio1.wav"/><Relationship Id="rId1" Type="http://schemas.openxmlformats.org/officeDocument/2006/relationships/slideLayout" Target="../slideLayouts/slideLayout7.xml"/><Relationship Id="rId6" Type="http://schemas.openxmlformats.org/officeDocument/2006/relationships/image" Target="../media/image3.gif"/><Relationship Id="rId5" Type="http://schemas.openxmlformats.org/officeDocument/2006/relationships/image" Target="../media/image8.jpeg"/><Relationship Id="rId4" Type="http://schemas.openxmlformats.org/officeDocument/2006/relationships/image" Target="../media/image7.jpeg"/></Relationships>
</file>

<file path=ppt/slides/_rels/slide12.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audio" Target="../media/audio1.wav"/><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audio" Target="../media/audio1.wav"/><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audio" Target="../media/audio1.wav"/><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audio" Target="../media/audio2.wav"/><Relationship Id="rId1" Type="http://schemas.openxmlformats.org/officeDocument/2006/relationships/slideLayout" Target="../slideLayouts/slideLayout7.xml"/><Relationship Id="rId4" Type="http://schemas.openxmlformats.org/officeDocument/2006/relationships/image" Target="../media/image3.gif"/></Relationships>
</file>

<file path=ppt/slides/_rels/slide2.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audio" Target="../media/audio1.wav"/><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Layout" Target="../slideLayouts/slideLayout7.xml"/><Relationship Id="rId1" Type="http://schemas.openxmlformats.org/officeDocument/2006/relationships/video" Target="file:///D:\Kington%20(G)\co%20thuy\Phimchon.avi"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Layout" Target="../slideLayouts/slideLayout7.xml"/><Relationship Id="rId1" Type="http://schemas.openxmlformats.org/officeDocument/2006/relationships/video" Target="file:///D:\Kington%20(G)\co%20thuy\Phimchon.avi"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audio" Target="../media/audio1.wav"/><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audio" Target="../media/audio1.wav"/><Relationship Id="rId1" Type="http://schemas.openxmlformats.org/officeDocument/2006/relationships/slideLayout" Target="../slideLayouts/slideLayout2.xml"/><Relationship Id="rId4" Type="http://schemas.openxmlformats.org/officeDocument/2006/relationships/image" Target="../media/image3.gif"/></Relationships>
</file>

<file path=ppt/slides/_rels/slide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audio" Target="../media/audio1.wav"/><Relationship Id="rId1" Type="http://schemas.openxmlformats.org/officeDocument/2006/relationships/slideLayout" Target="../slideLayouts/slideLayout2.xml"/><Relationship Id="rId4" Type="http://schemas.openxmlformats.org/officeDocument/2006/relationships/image" Target="../media/image3.gif"/></Relationships>
</file>

<file path=ppt/slides/_rels/slide9.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audio" Target="../media/audio1.wav"/><Relationship Id="rId1" Type="http://schemas.openxmlformats.org/officeDocument/2006/relationships/slideLayout" Target="../slideLayouts/slideLayout2.xml"/><Relationship Id="rId4" Type="http://schemas.openxmlformats.org/officeDocument/2006/relationships/image" Target="../media/image3.gi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Text Box 3"/>
          <p:cNvSpPr txBox="1">
            <a:spLocks noChangeArrowheads="1"/>
          </p:cNvSpPr>
          <p:nvPr/>
        </p:nvSpPr>
        <p:spPr bwMode="auto">
          <a:xfrm>
            <a:off x="609600" y="2362200"/>
            <a:ext cx="8534400" cy="1616075"/>
          </a:xfrm>
          <a:prstGeom prst="rect">
            <a:avLst/>
          </a:prstGeom>
          <a:noFill/>
          <a:ln w="9525">
            <a:noFill/>
            <a:miter lim="800000"/>
            <a:headEnd/>
            <a:tailEnd/>
          </a:ln>
          <a:effectLst/>
        </p:spPr>
        <p:txBody>
          <a:bodyPr>
            <a:spAutoFit/>
          </a:bodyPr>
          <a:lstStyle/>
          <a:p>
            <a:pPr algn="ctr" eaLnBrk="1" hangingPunct="1">
              <a:spcBef>
                <a:spcPct val="50000"/>
              </a:spcBef>
            </a:pPr>
            <a:r>
              <a:rPr lang="en-US" sz="4000" b="1">
                <a:solidFill>
                  <a:srgbClr val="009900"/>
                </a:solidFill>
                <a:latin typeface="Arial" charset="0"/>
              </a:rPr>
              <a:t>GIÁO ÁN </a:t>
            </a:r>
          </a:p>
          <a:p>
            <a:pPr algn="ctr" eaLnBrk="1" hangingPunct="1">
              <a:spcBef>
                <a:spcPct val="50000"/>
              </a:spcBef>
            </a:pPr>
            <a:r>
              <a:rPr lang="en-US" sz="4000" b="1">
                <a:solidFill>
                  <a:srgbClr val="009900"/>
                </a:solidFill>
                <a:latin typeface="Arial" charset="0"/>
              </a:rPr>
              <a:t>MÔN ĐẠO ĐỨC LỚP 4</a:t>
            </a:r>
          </a:p>
        </p:txBody>
      </p:sp>
      <p:pic>
        <p:nvPicPr>
          <p:cNvPr id="2" name="Picture 5" descr="!dk8_1la"/>
          <p:cNvPicPr>
            <a:picLocks noChangeAspect="1" noChangeArrowheads="1" noCrop="1"/>
          </p:cNvPicPr>
          <p:nvPr/>
        </p:nvPicPr>
        <p:blipFill>
          <a:blip r:embed="rId3"/>
          <a:srcRect/>
          <a:stretch>
            <a:fillRect/>
          </a:stretch>
        </p:blipFill>
        <p:spPr bwMode="auto">
          <a:xfrm>
            <a:off x="2590800" y="5046663"/>
            <a:ext cx="1712913" cy="1725612"/>
          </a:xfrm>
          <a:prstGeom prst="rect">
            <a:avLst/>
          </a:prstGeom>
          <a:noFill/>
          <a:ln w="9525">
            <a:noFill/>
            <a:miter lim="800000"/>
            <a:headEnd/>
            <a:tailEnd/>
          </a:ln>
        </p:spPr>
      </p:pic>
      <p:pic>
        <p:nvPicPr>
          <p:cNvPr id="3076" name="Picture 6" descr="!dk8_1la"/>
          <p:cNvPicPr>
            <a:picLocks noChangeAspect="1" noChangeArrowheads="1" noCrop="1"/>
          </p:cNvPicPr>
          <p:nvPr/>
        </p:nvPicPr>
        <p:blipFill>
          <a:blip r:embed="rId3"/>
          <a:srcRect/>
          <a:stretch>
            <a:fillRect/>
          </a:stretch>
        </p:blipFill>
        <p:spPr bwMode="auto">
          <a:xfrm>
            <a:off x="304800" y="5132388"/>
            <a:ext cx="1712913" cy="1725612"/>
          </a:xfrm>
          <a:prstGeom prst="rect">
            <a:avLst/>
          </a:prstGeom>
          <a:noFill/>
          <a:ln w="9525">
            <a:noFill/>
            <a:miter lim="800000"/>
            <a:headEnd/>
            <a:tailEnd/>
          </a:ln>
        </p:spPr>
      </p:pic>
      <p:pic>
        <p:nvPicPr>
          <p:cNvPr id="3077" name="Picture 7" descr="!danc_cl"/>
          <p:cNvPicPr>
            <a:picLocks noChangeAspect="1" noChangeArrowheads="1" noCrop="1"/>
          </p:cNvPicPr>
          <p:nvPr/>
        </p:nvPicPr>
        <p:blipFill>
          <a:blip r:embed="rId4">
            <a:lum bright="12000"/>
          </a:blip>
          <a:srcRect/>
          <a:stretch>
            <a:fillRect/>
          </a:stretch>
        </p:blipFill>
        <p:spPr bwMode="auto">
          <a:xfrm>
            <a:off x="0" y="1600200"/>
            <a:ext cx="2295525" cy="2743200"/>
          </a:xfrm>
          <a:prstGeom prst="rect">
            <a:avLst/>
          </a:prstGeom>
          <a:noFill/>
          <a:ln w="9525">
            <a:noFill/>
            <a:miter lim="800000"/>
            <a:headEnd/>
            <a:tailEnd/>
          </a:ln>
        </p:spPr>
      </p:pic>
      <p:pic>
        <p:nvPicPr>
          <p:cNvPr id="3078" name="Picture 8" descr="3d butterfly"/>
          <p:cNvPicPr>
            <a:picLocks noChangeAspect="1" noChangeArrowheads="1" noCrop="1"/>
          </p:cNvPicPr>
          <p:nvPr/>
        </p:nvPicPr>
        <p:blipFill>
          <a:blip r:embed="rId5"/>
          <a:srcRect/>
          <a:stretch>
            <a:fillRect/>
          </a:stretch>
        </p:blipFill>
        <p:spPr bwMode="auto">
          <a:xfrm>
            <a:off x="6324600" y="4733925"/>
            <a:ext cx="946150" cy="568325"/>
          </a:xfrm>
          <a:prstGeom prst="rect">
            <a:avLst/>
          </a:prstGeom>
          <a:noFill/>
          <a:ln w="9525">
            <a:noFill/>
            <a:miter lim="800000"/>
            <a:headEnd/>
            <a:tailEnd/>
          </a:ln>
        </p:spPr>
      </p:pic>
      <p:pic>
        <p:nvPicPr>
          <p:cNvPr id="3079" name="Picture 9" descr="3d butterfly"/>
          <p:cNvPicPr>
            <a:picLocks noChangeAspect="1" noChangeArrowheads="1" noCrop="1"/>
          </p:cNvPicPr>
          <p:nvPr/>
        </p:nvPicPr>
        <p:blipFill>
          <a:blip r:embed="rId5"/>
          <a:srcRect/>
          <a:stretch>
            <a:fillRect/>
          </a:stretch>
        </p:blipFill>
        <p:spPr bwMode="auto">
          <a:xfrm>
            <a:off x="7620000" y="2219325"/>
            <a:ext cx="946150" cy="568325"/>
          </a:xfrm>
          <a:prstGeom prst="rect">
            <a:avLst/>
          </a:prstGeom>
          <a:noFill/>
          <a:ln w="9525">
            <a:noFill/>
            <a:miter lim="800000"/>
            <a:headEnd/>
            <a:tailEnd/>
          </a:ln>
        </p:spPr>
      </p:pic>
      <p:pic>
        <p:nvPicPr>
          <p:cNvPr id="3080" name="Picture 10" descr="3d butterfly"/>
          <p:cNvPicPr>
            <a:picLocks noChangeAspect="1" noChangeArrowheads="1" noCrop="1"/>
          </p:cNvPicPr>
          <p:nvPr/>
        </p:nvPicPr>
        <p:blipFill>
          <a:blip r:embed="rId5"/>
          <a:srcRect/>
          <a:stretch>
            <a:fillRect/>
          </a:stretch>
        </p:blipFill>
        <p:spPr bwMode="auto">
          <a:xfrm rot="-121248">
            <a:off x="7969250" y="4019550"/>
            <a:ext cx="946150" cy="568325"/>
          </a:xfrm>
          <a:prstGeom prst="rect">
            <a:avLst/>
          </a:prstGeom>
          <a:noFill/>
          <a:ln w="9525">
            <a:noFill/>
            <a:miter lim="800000"/>
            <a:headEnd/>
            <a:tailEnd/>
          </a:ln>
        </p:spPr>
      </p:pic>
      <p:pic>
        <p:nvPicPr>
          <p:cNvPr id="3081" name="Picture 11" descr="3d butterfly"/>
          <p:cNvPicPr>
            <a:picLocks noChangeAspect="1" noChangeArrowheads="1" noCrop="1"/>
          </p:cNvPicPr>
          <p:nvPr/>
        </p:nvPicPr>
        <p:blipFill>
          <a:blip r:embed="rId5"/>
          <a:srcRect/>
          <a:stretch>
            <a:fillRect/>
          </a:stretch>
        </p:blipFill>
        <p:spPr bwMode="auto">
          <a:xfrm>
            <a:off x="4533900" y="4635500"/>
            <a:ext cx="1371600" cy="823913"/>
          </a:xfrm>
          <a:prstGeom prst="rect">
            <a:avLst/>
          </a:prstGeom>
          <a:noFill/>
          <a:ln w="9525">
            <a:noFill/>
            <a:miter lim="800000"/>
            <a:headEnd/>
            <a:tailEnd/>
          </a:ln>
        </p:spPr>
      </p:pic>
      <p:pic>
        <p:nvPicPr>
          <p:cNvPr id="3082" name="Picture 12" descr="!dk8_1la"/>
          <p:cNvPicPr>
            <a:picLocks noChangeAspect="1" noChangeArrowheads="1" noCrop="1"/>
          </p:cNvPicPr>
          <p:nvPr/>
        </p:nvPicPr>
        <p:blipFill>
          <a:blip r:embed="rId3"/>
          <a:srcRect/>
          <a:stretch>
            <a:fillRect/>
          </a:stretch>
        </p:blipFill>
        <p:spPr bwMode="auto">
          <a:xfrm>
            <a:off x="1600200" y="5132388"/>
            <a:ext cx="1712913" cy="1725612"/>
          </a:xfrm>
          <a:prstGeom prst="rect">
            <a:avLst/>
          </a:prstGeom>
          <a:noFill/>
          <a:ln w="9525">
            <a:noFill/>
            <a:miter lim="800000"/>
            <a:headEnd/>
            <a:tailEnd/>
          </a:ln>
        </p:spPr>
      </p:pic>
      <p:pic>
        <p:nvPicPr>
          <p:cNvPr id="3083" name="Picture 13" descr="!dk8_1la"/>
          <p:cNvPicPr>
            <a:picLocks noChangeAspect="1" noChangeArrowheads="1" noCrop="1"/>
          </p:cNvPicPr>
          <p:nvPr/>
        </p:nvPicPr>
        <p:blipFill>
          <a:blip r:embed="rId3"/>
          <a:srcRect/>
          <a:stretch>
            <a:fillRect/>
          </a:stretch>
        </p:blipFill>
        <p:spPr bwMode="auto">
          <a:xfrm>
            <a:off x="7010400" y="5132388"/>
            <a:ext cx="1712913" cy="1725612"/>
          </a:xfrm>
          <a:prstGeom prst="rect">
            <a:avLst/>
          </a:prstGeom>
          <a:noFill/>
          <a:ln w="9525">
            <a:noFill/>
            <a:miter lim="800000"/>
            <a:headEnd/>
            <a:tailEnd/>
          </a:ln>
        </p:spPr>
      </p:pic>
      <p:pic>
        <p:nvPicPr>
          <p:cNvPr id="3084" name="Picture 14" descr="!dk8_1la"/>
          <p:cNvPicPr>
            <a:picLocks noChangeAspect="1" noChangeArrowheads="1" noCrop="1"/>
          </p:cNvPicPr>
          <p:nvPr/>
        </p:nvPicPr>
        <p:blipFill>
          <a:blip r:embed="rId3"/>
          <a:srcRect/>
          <a:stretch>
            <a:fillRect/>
          </a:stretch>
        </p:blipFill>
        <p:spPr bwMode="auto">
          <a:xfrm>
            <a:off x="5715000" y="5132388"/>
            <a:ext cx="1712913" cy="1725612"/>
          </a:xfrm>
          <a:prstGeom prst="rect">
            <a:avLst/>
          </a:prstGeom>
          <a:noFill/>
          <a:ln w="9525">
            <a:noFill/>
            <a:miter lim="800000"/>
            <a:headEnd/>
            <a:tailEnd/>
          </a:ln>
        </p:spPr>
      </p:pic>
      <p:pic>
        <p:nvPicPr>
          <p:cNvPr id="3087" name="NgayDautiendihoc.MP3">
            <a:hlinkClick r:id="" action="ppaction://media"/>
          </p:cNvPr>
          <p:cNvPicPr>
            <a:picLocks noRot="1" noChangeAspect="1" noChangeArrowheads="1"/>
          </p:cNvPicPr>
          <p:nvPr>
            <a:audioFile r:link="rId1"/>
          </p:nvPr>
        </p:nvPicPr>
        <p:blipFill>
          <a:blip r:embed="rId6"/>
          <a:srcRect/>
          <a:stretch>
            <a:fillRect/>
          </a:stretch>
        </p:blipFill>
        <p:spPr bwMode="auto">
          <a:xfrm>
            <a:off x="4572000" y="5638800"/>
            <a:ext cx="838200" cy="8382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grpId="0" nodeType="afterEffect">
                                  <p:stCondLst>
                                    <p:cond delay="0"/>
                                  </p:stCondLst>
                                  <p:iterate type="wd">
                                    <p:tmAbs val="300"/>
                                  </p:iterate>
                                  <p:childTnLst>
                                    <p:set>
                                      <p:cBhvr>
                                        <p:cTn id="6" dur="1" fill="hold">
                                          <p:stCondLst>
                                            <p:cond delay="299"/>
                                          </p:stCondLst>
                                        </p:cTn>
                                        <p:tgtEl>
                                          <p:spTgt spid="3075"/>
                                        </p:tgtEl>
                                        <p:attrNameLst>
                                          <p:attrName>style.visibility</p:attrName>
                                        </p:attrNameLst>
                                      </p:cBhvr>
                                      <p:to>
                                        <p:strVal val="visible"/>
                                      </p:to>
                                    </p:set>
                                  </p:childTnLst>
                                </p:cTn>
                              </p:par>
                            </p:childTnLst>
                          </p:cTn>
                        </p:par>
                        <p:par>
                          <p:cTn id="7" fill="hold" nodeType="afterGroup">
                            <p:stCondLst>
                              <p:cond delay="2100"/>
                            </p:stCondLst>
                            <p:childTnLst>
                              <p:par>
                                <p:cTn id="8" presetID="1" presetClass="mediacall" presetSubtype="0" fill="hold" nodeType="afterEffect">
                                  <p:stCondLst>
                                    <p:cond delay="0"/>
                                  </p:stCondLst>
                                  <p:childTnLst>
                                    <p:cmd type="call" cmd="playFrom(0.0)">
                                      <p:cBhvr>
                                        <p:cTn id="9" dur="113868" fill="hold"/>
                                        <p:tgtEl>
                                          <p:spTgt spid="3087"/>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p:cTn id="10" fill="hold" display="0">
                  <p:stCondLst>
                    <p:cond delay="indefinite"/>
                  </p:stCondLst>
                  <p:endCondLst>
                    <p:cond evt="onNext" delay="0">
                      <p:tgtEl>
                        <p:sldTgt/>
                      </p:tgtEl>
                    </p:cond>
                    <p:cond evt="onPrev" delay="0">
                      <p:tgtEl>
                        <p:sldTgt/>
                      </p:tgtEl>
                    </p:cond>
                    <p:cond evt="onStopAudio" delay="0">
                      <p:tgtEl>
                        <p:sldTgt/>
                      </p:tgtEl>
                    </p:cond>
                  </p:endCondLst>
                </p:cTn>
                <p:tgtEl>
                  <p:spTgt spid="3087"/>
                </p:tgtEl>
              </p:cMediaNode>
            </p:audio>
          </p:childTnLst>
        </p:cTn>
      </p:par>
    </p:tnLst>
    <p:bldLst>
      <p:bldP spid="3075" grpId="0" autoUpdateAnimBg="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4" name="Picture 2" descr="HinhDD4-4"/>
          <p:cNvPicPr>
            <a:picLocks noChangeAspect="1" noChangeArrowheads="1"/>
          </p:cNvPicPr>
          <p:nvPr/>
        </p:nvPicPr>
        <p:blipFill>
          <a:blip r:embed="rId3"/>
          <a:srcRect/>
          <a:stretch>
            <a:fillRect/>
          </a:stretch>
        </p:blipFill>
        <p:spPr bwMode="auto">
          <a:xfrm>
            <a:off x="152400" y="169863"/>
            <a:ext cx="8839200" cy="6383337"/>
          </a:xfrm>
          <a:prstGeom prst="rect">
            <a:avLst/>
          </a:prstGeom>
          <a:noFill/>
          <a:ln w="9525">
            <a:noFill/>
            <a:miter lim="800000"/>
            <a:headEnd/>
            <a:tailEnd/>
          </a:ln>
        </p:spPr>
      </p:pic>
      <p:pic>
        <p:nvPicPr>
          <p:cNvPr id="12291" name="Picture 3" descr="3d butterfly"/>
          <p:cNvPicPr>
            <a:picLocks noChangeAspect="1" noChangeArrowheads="1" noCrop="1"/>
          </p:cNvPicPr>
          <p:nvPr/>
        </p:nvPicPr>
        <p:blipFill>
          <a:blip r:embed="rId4"/>
          <a:srcRect/>
          <a:stretch>
            <a:fillRect/>
          </a:stretch>
        </p:blipFill>
        <p:spPr bwMode="auto">
          <a:xfrm>
            <a:off x="7620000" y="152400"/>
            <a:ext cx="1371600" cy="823913"/>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 presetClass="entr" presetSubtype="16" fill="hold" nodeType="afterEffect">
                                  <p:stCondLst>
                                    <p:cond delay="0"/>
                                  </p:stCondLst>
                                  <p:childTnLst>
                                    <p:set>
                                      <p:cBhvr>
                                        <p:cTn id="6" dur="1" fill="hold">
                                          <p:stCondLst>
                                            <p:cond delay="0"/>
                                          </p:stCondLst>
                                        </p:cTn>
                                        <p:tgtEl>
                                          <p:spTgt spid="28674"/>
                                        </p:tgtEl>
                                        <p:attrNameLst>
                                          <p:attrName>style.visibility</p:attrName>
                                        </p:attrNameLst>
                                      </p:cBhvr>
                                      <p:to>
                                        <p:strVal val="visible"/>
                                      </p:to>
                                    </p:set>
                                    <p:animEffect transition="in" filter="box(in)">
                                      <p:cBhvr>
                                        <p:cTn id="7" dur="500"/>
                                        <p:tgtEl>
                                          <p:spTgt spid="28674"/>
                                        </p:tgtEl>
                                      </p:cBhvr>
                                    </p:animEffect>
                                  </p:childTnLst>
                                  <p:subTnLst>
                                    <p:audio>
                                      <p:cMediaNode>
                                        <p:cTn display="0" masterRel="sameClick">
                                          <p:stCondLst>
                                            <p:cond evt="begin" delay="0">
                                              <p:tn val="5"/>
                                            </p:cond>
                                          </p:stCondLst>
                                          <p:endCondLst>
                                            <p:cond evt="onStopAudio" delay="0">
                                              <p:tgtEl>
                                                <p:sldTgt/>
                                              </p:tgtEl>
                                            </p:cond>
                                          </p:endCondLst>
                                        </p:cTn>
                                        <p:tgtEl>
                                          <p:sndTgt r:embed="rId2" name="chimes.wav" builtIn="1"/>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698" name="Picture 2" descr="HinhDD4-2"/>
          <p:cNvPicPr>
            <a:picLocks noChangeAspect="1" noChangeArrowheads="1"/>
          </p:cNvPicPr>
          <p:nvPr/>
        </p:nvPicPr>
        <p:blipFill>
          <a:blip r:embed="rId3"/>
          <a:srcRect/>
          <a:stretch>
            <a:fillRect/>
          </a:stretch>
        </p:blipFill>
        <p:spPr bwMode="auto">
          <a:xfrm>
            <a:off x="381000" y="381000"/>
            <a:ext cx="4267200" cy="2873375"/>
          </a:xfrm>
          <a:prstGeom prst="rect">
            <a:avLst/>
          </a:prstGeom>
          <a:noFill/>
          <a:ln w="9525">
            <a:noFill/>
            <a:miter lim="800000"/>
            <a:headEnd/>
            <a:tailEnd/>
          </a:ln>
        </p:spPr>
      </p:pic>
      <p:pic>
        <p:nvPicPr>
          <p:cNvPr id="29699" name="Picture 3" descr="HinhDD4-3"/>
          <p:cNvPicPr>
            <a:picLocks noChangeAspect="1" noChangeArrowheads="1"/>
          </p:cNvPicPr>
          <p:nvPr/>
        </p:nvPicPr>
        <p:blipFill>
          <a:blip r:embed="rId4"/>
          <a:srcRect/>
          <a:stretch>
            <a:fillRect/>
          </a:stretch>
        </p:blipFill>
        <p:spPr bwMode="auto">
          <a:xfrm>
            <a:off x="4903788" y="381000"/>
            <a:ext cx="4038600" cy="2849563"/>
          </a:xfrm>
          <a:prstGeom prst="rect">
            <a:avLst/>
          </a:prstGeom>
          <a:noFill/>
          <a:ln w="9525">
            <a:noFill/>
            <a:miter lim="800000"/>
            <a:headEnd/>
            <a:tailEnd/>
          </a:ln>
        </p:spPr>
      </p:pic>
      <p:pic>
        <p:nvPicPr>
          <p:cNvPr id="29700" name="Picture 4" descr="HinhDD4-5"/>
          <p:cNvPicPr>
            <a:picLocks noChangeAspect="1" noChangeArrowheads="1"/>
          </p:cNvPicPr>
          <p:nvPr/>
        </p:nvPicPr>
        <p:blipFill>
          <a:blip r:embed="rId5"/>
          <a:srcRect/>
          <a:stretch>
            <a:fillRect/>
          </a:stretch>
        </p:blipFill>
        <p:spPr bwMode="auto">
          <a:xfrm>
            <a:off x="2590800" y="3352800"/>
            <a:ext cx="4648200" cy="3289300"/>
          </a:xfrm>
          <a:prstGeom prst="rect">
            <a:avLst/>
          </a:prstGeom>
          <a:noFill/>
          <a:ln w="9525">
            <a:noFill/>
            <a:miter lim="800000"/>
            <a:headEnd/>
            <a:tailEnd/>
          </a:ln>
        </p:spPr>
      </p:pic>
      <p:pic>
        <p:nvPicPr>
          <p:cNvPr id="13317" name="Picture 5" descr="3d butterfly"/>
          <p:cNvPicPr>
            <a:picLocks noChangeAspect="1" noChangeArrowheads="1" noCrop="1"/>
          </p:cNvPicPr>
          <p:nvPr/>
        </p:nvPicPr>
        <p:blipFill>
          <a:blip r:embed="rId6"/>
          <a:srcRect/>
          <a:stretch>
            <a:fillRect/>
          </a:stretch>
        </p:blipFill>
        <p:spPr bwMode="auto">
          <a:xfrm>
            <a:off x="7620000" y="0"/>
            <a:ext cx="1371600" cy="823913"/>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nodeType="clickEffect">
                                  <p:stCondLst>
                                    <p:cond delay="0"/>
                                  </p:stCondLst>
                                  <p:childTnLst>
                                    <p:set>
                                      <p:cBhvr>
                                        <p:cTn id="6" dur="1" fill="hold">
                                          <p:stCondLst>
                                            <p:cond delay="0"/>
                                          </p:stCondLst>
                                        </p:cTn>
                                        <p:tgtEl>
                                          <p:spTgt spid="29698"/>
                                        </p:tgtEl>
                                        <p:attrNameLst>
                                          <p:attrName>style.visibility</p:attrName>
                                        </p:attrNameLst>
                                      </p:cBhvr>
                                      <p:to>
                                        <p:strVal val="visible"/>
                                      </p:to>
                                    </p:set>
                                    <p:anim calcmode="lin" valueType="num">
                                      <p:cBhvr additive="base">
                                        <p:cTn id="7" dur="500" fill="hold"/>
                                        <p:tgtEl>
                                          <p:spTgt spid="29698"/>
                                        </p:tgtEl>
                                        <p:attrNameLst>
                                          <p:attrName>ppt_x</p:attrName>
                                        </p:attrNameLst>
                                      </p:cBhvr>
                                      <p:tavLst>
                                        <p:tav tm="0">
                                          <p:val>
                                            <p:strVal val="0-#ppt_w/2"/>
                                          </p:val>
                                        </p:tav>
                                        <p:tav tm="100000">
                                          <p:val>
                                            <p:strVal val="#ppt_x"/>
                                          </p:val>
                                        </p:tav>
                                      </p:tavLst>
                                    </p:anim>
                                    <p:anim calcmode="lin" valueType="num">
                                      <p:cBhvr additive="base">
                                        <p:cTn id="8" dur="500" fill="hold"/>
                                        <p:tgtEl>
                                          <p:spTgt spid="29698"/>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2" name="chimes.wav" builtIn="1"/>
                                        </p:tgtEl>
                                      </p:cMediaNode>
                                    </p:audio>
                                  </p:sub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nodeType="clickEffect">
                                  <p:stCondLst>
                                    <p:cond delay="0"/>
                                  </p:stCondLst>
                                  <p:childTnLst>
                                    <p:set>
                                      <p:cBhvr>
                                        <p:cTn id="12" dur="1" fill="hold">
                                          <p:stCondLst>
                                            <p:cond delay="0"/>
                                          </p:stCondLst>
                                        </p:cTn>
                                        <p:tgtEl>
                                          <p:spTgt spid="29699"/>
                                        </p:tgtEl>
                                        <p:attrNameLst>
                                          <p:attrName>style.visibility</p:attrName>
                                        </p:attrNameLst>
                                      </p:cBhvr>
                                      <p:to>
                                        <p:strVal val="visible"/>
                                      </p:to>
                                    </p:set>
                                    <p:anim calcmode="lin" valueType="num">
                                      <p:cBhvr additive="base">
                                        <p:cTn id="13" dur="500" fill="hold"/>
                                        <p:tgtEl>
                                          <p:spTgt spid="29699"/>
                                        </p:tgtEl>
                                        <p:attrNameLst>
                                          <p:attrName>ppt_x</p:attrName>
                                        </p:attrNameLst>
                                      </p:cBhvr>
                                      <p:tavLst>
                                        <p:tav tm="0">
                                          <p:val>
                                            <p:strVal val="0-#ppt_w/2"/>
                                          </p:val>
                                        </p:tav>
                                        <p:tav tm="100000">
                                          <p:val>
                                            <p:strVal val="#ppt_x"/>
                                          </p:val>
                                        </p:tav>
                                      </p:tavLst>
                                    </p:anim>
                                    <p:anim calcmode="lin" valueType="num">
                                      <p:cBhvr additive="base">
                                        <p:cTn id="14" dur="500" fill="hold"/>
                                        <p:tgtEl>
                                          <p:spTgt spid="29699"/>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2" name="chimes.wav" builtIn="1"/>
                                        </p:tgtEl>
                                      </p:cMediaNode>
                                    </p:audio>
                                  </p:sub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8" fill="hold" nodeType="clickEffect">
                                  <p:stCondLst>
                                    <p:cond delay="0"/>
                                  </p:stCondLst>
                                  <p:childTnLst>
                                    <p:set>
                                      <p:cBhvr>
                                        <p:cTn id="18" dur="1" fill="hold">
                                          <p:stCondLst>
                                            <p:cond delay="0"/>
                                          </p:stCondLst>
                                        </p:cTn>
                                        <p:tgtEl>
                                          <p:spTgt spid="29700"/>
                                        </p:tgtEl>
                                        <p:attrNameLst>
                                          <p:attrName>style.visibility</p:attrName>
                                        </p:attrNameLst>
                                      </p:cBhvr>
                                      <p:to>
                                        <p:strVal val="visible"/>
                                      </p:to>
                                    </p:set>
                                    <p:anim calcmode="lin" valueType="num">
                                      <p:cBhvr additive="base">
                                        <p:cTn id="19" dur="500" fill="hold"/>
                                        <p:tgtEl>
                                          <p:spTgt spid="29700"/>
                                        </p:tgtEl>
                                        <p:attrNameLst>
                                          <p:attrName>ppt_x</p:attrName>
                                        </p:attrNameLst>
                                      </p:cBhvr>
                                      <p:tavLst>
                                        <p:tav tm="0">
                                          <p:val>
                                            <p:strVal val="0-#ppt_w/2"/>
                                          </p:val>
                                        </p:tav>
                                        <p:tav tm="100000">
                                          <p:val>
                                            <p:strVal val="#ppt_x"/>
                                          </p:val>
                                        </p:tav>
                                      </p:tavLst>
                                    </p:anim>
                                    <p:anim calcmode="lin" valueType="num">
                                      <p:cBhvr additive="base">
                                        <p:cTn id="20" dur="500" fill="hold"/>
                                        <p:tgtEl>
                                          <p:spTgt spid="29700"/>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7"/>
                                            </p:cond>
                                          </p:stCondLst>
                                          <p:endCondLst>
                                            <p:cond evt="onStopAudio" delay="0">
                                              <p:tgtEl>
                                                <p:sldTgt/>
                                              </p:tgtEl>
                                            </p:cond>
                                          </p:endCondLst>
                                        </p:cTn>
                                        <p:tgtEl>
                                          <p:sndTgt r:embed="rId2" name="chimes.wav" builtIn="1"/>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ext Box 2"/>
          <p:cNvSpPr txBox="1">
            <a:spLocks noChangeArrowheads="1"/>
          </p:cNvSpPr>
          <p:nvPr/>
        </p:nvSpPr>
        <p:spPr bwMode="auto">
          <a:xfrm>
            <a:off x="609600" y="762000"/>
            <a:ext cx="7924800" cy="1938338"/>
          </a:xfrm>
          <a:prstGeom prst="rect">
            <a:avLst/>
          </a:prstGeom>
          <a:noFill/>
          <a:ln w="9525">
            <a:noFill/>
            <a:miter lim="800000"/>
            <a:headEnd/>
            <a:tailEnd/>
          </a:ln>
          <a:effectLst/>
        </p:spPr>
        <p:txBody>
          <a:bodyPr>
            <a:spAutoFit/>
          </a:bodyPr>
          <a:lstStyle/>
          <a:p>
            <a:pPr algn="just" eaLnBrk="1" hangingPunct="1">
              <a:spcBef>
                <a:spcPct val="50000"/>
              </a:spcBef>
            </a:pPr>
            <a:r>
              <a:rPr lang="en-US" sz="3600" b="1">
                <a:solidFill>
                  <a:srgbClr val="000099"/>
                </a:solidFill>
                <a:latin typeface="Arial" charset="0"/>
              </a:rPr>
              <a:t>-</a:t>
            </a:r>
            <a:r>
              <a:rPr lang="en-US" sz="3600" b="1">
                <a:latin typeface="Arial" charset="0"/>
              </a:rPr>
              <a:t>Vì sao chúng ta phải biết ơn kính trọng  thầy cô giáo?</a:t>
            </a:r>
          </a:p>
          <a:p>
            <a:pPr algn="just" eaLnBrk="1" hangingPunct="1">
              <a:spcBef>
                <a:spcPct val="50000"/>
              </a:spcBef>
            </a:pPr>
            <a:endParaRPr lang="en-US" sz="3200" b="1">
              <a:latin typeface="Arial" charset="0"/>
            </a:endParaRPr>
          </a:p>
        </p:txBody>
      </p:sp>
      <p:sp>
        <p:nvSpPr>
          <p:cNvPr id="30723" name="Text Box 3"/>
          <p:cNvSpPr txBox="1">
            <a:spLocks noChangeArrowheads="1"/>
          </p:cNvSpPr>
          <p:nvPr/>
        </p:nvSpPr>
        <p:spPr bwMode="auto">
          <a:xfrm>
            <a:off x="533400" y="3581400"/>
            <a:ext cx="7924800" cy="1200150"/>
          </a:xfrm>
          <a:prstGeom prst="rect">
            <a:avLst/>
          </a:prstGeom>
          <a:noFill/>
          <a:ln w="9525">
            <a:noFill/>
            <a:miter lim="800000"/>
            <a:headEnd/>
            <a:tailEnd/>
          </a:ln>
          <a:effectLst/>
        </p:spPr>
        <p:txBody>
          <a:bodyPr>
            <a:spAutoFit/>
          </a:bodyPr>
          <a:lstStyle/>
          <a:p>
            <a:pPr algn="just" eaLnBrk="1" hangingPunct="1">
              <a:spcBef>
                <a:spcPct val="50000"/>
              </a:spcBef>
            </a:pPr>
            <a:r>
              <a:rPr lang="en-US" sz="3600" b="1">
                <a:solidFill>
                  <a:schemeClr val="accent2"/>
                </a:solidFill>
                <a:latin typeface="Arial" charset="0"/>
              </a:rPr>
              <a:t>-Để thể hiện lòng biết ơn thầy cô giáo em cần làm gì?</a:t>
            </a:r>
          </a:p>
        </p:txBody>
      </p:sp>
      <p:pic>
        <p:nvPicPr>
          <p:cNvPr id="14340" name="Picture 4" descr="3d butterfly"/>
          <p:cNvPicPr>
            <a:picLocks noChangeAspect="1" noChangeArrowheads="1" noCrop="1"/>
          </p:cNvPicPr>
          <p:nvPr/>
        </p:nvPicPr>
        <p:blipFill>
          <a:blip r:embed="rId3"/>
          <a:srcRect/>
          <a:stretch>
            <a:fillRect/>
          </a:stretch>
        </p:blipFill>
        <p:spPr bwMode="auto">
          <a:xfrm>
            <a:off x="7620000" y="152400"/>
            <a:ext cx="1371600" cy="823913"/>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30722"/>
                                        </p:tgtEl>
                                        <p:attrNameLst>
                                          <p:attrName>style.visibility</p:attrName>
                                        </p:attrNameLst>
                                      </p:cBhvr>
                                      <p:to>
                                        <p:strVal val="visible"/>
                                      </p:to>
                                    </p:set>
                                    <p:anim calcmode="lin" valueType="num">
                                      <p:cBhvr additive="base">
                                        <p:cTn id="7" dur="500" fill="hold"/>
                                        <p:tgtEl>
                                          <p:spTgt spid="30722"/>
                                        </p:tgtEl>
                                        <p:attrNameLst>
                                          <p:attrName>ppt_x</p:attrName>
                                        </p:attrNameLst>
                                      </p:cBhvr>
                                      <p:tavLst>
                                        <p:tav tm="0">
                                          <p:val>
                                            <p:strVal val="0-#ppt_w/2"/>
                                          </p:val>
                                        </p:tav>
                                        <p:tav tm="100000">
                                          <p:val>
                                            <p:strVal val="#ppt_x"/>
                                          </p:val>
                                        </p:tav>
                                      </p:tavLst>
                                    </p:anim>
                                    <p:anim calcmode="lin" valueType="num">
                                      <p:cBhvr additive="base">
                                        <p:cTn id="8" dur="500" fill="hold"/>
                                        <p:tgtEl>
                                          <p:spTgt spid="30722"/>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2" name="chimes.wav" builtIn="1"/>
                                        </p:tgtEl>
                                      </p:cMediaNode>
                                    </p:audio>
                                  </p:sub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30723"/>
                                        </p:tgtEl>
                                        <p:attrNameLst>
                                          <p:attrName>style.visibility</p:attrName>
                                        </p:attrNameLst>
                                      </p:cBhvr>
                                      <p:to>
                                        <p:strVal val="visible"/>
                                      </p:to>
                                    </p:set>
                                    <p:anim calcmode="lin" valueType="num">
                                      <p:cBhvr additive="base">
                                        <p:cTn id="13" dur="500" fill="hold"/>
                                        <p:tgtEl>
                                          <p:spTgt spid="30723"/>
                                        </p:tgtEl>
                                        <p:attrNameLst>
                                          <p:attrName>ppt_x</p:attrName>
                                        </p:attrNameLst>
                                      </p:cBhvr>
                                      <p:tavLst>
                                        <p:tav tm="0">
                                          <p:val>
                                            <p:strVal val="0-#ppt_w/2"/>
                                          </p:val>
                                        </p:tav>
                                        <p:tav tm="100000">
                                          <p:val>
                                            <p:strVal val="#ppt_x"/>
                                          </p:val>
                                        </p:tav>
                                      </p:tavLst>
                                    </p:anim>
                                    <p:anim calcmode="lin" valueType="num">
                                      <p:cBhvr additive="base">
                                        <p:cTn id="14" dur="500" fill="hold"/>
                                        <p:tgtEl>
                                          <p:spTgt spid="30723"/>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2" name="chimes.wav" builtIn="1"/>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22" grpId="0" autoUpdateAnimBg="0"/>
      <p:bldP spid="30723" grpId="0" autoUpdateAnimBg="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ext Box 2"/>
          <p:cNvSpPr txBox="1">
            <a:spLocks noChangeArrowheads="1"/>
          </p:cNvSpPr>
          <p:nvPr/>
        </p:nvSpPr>
        <p:spPr bwMode="auto">
          <a:xfrm>
            <a:off x="0" y="0"/>
            <a:ext cx="8610600" cy="584200"/>
          </a:xfrm>
          <a:prstGeom prst="rect">
            <a:avLst/>
          </a:prstGeom>
          <a:noFill/>
          <a:ln w="9525">
            <a:noFill/>
            <a:miter lim="800000"/>
            <a:headEnd/>
            <a:tailEnd/>
          </a:ln>
          <a:effectLst/>
        </p:spPr>
        <p:txBody>
          <a:bodyPr>
            <a:spAutoFit/>
          </a:bodyPr>
          <a:lstStyle/>
          <a:p>
            <a:pPr algn="ctr" eaLnBrk="1" hangingPunct="1">
              <a:spcBef>
                <a:spcPct val="50000"/>
              </a:spcBef>
            </a:pPr>
            <a:r>
              <a:rPr lang="en-US" sz="3200" b="1">
                <a:solidFill>
                  <a:schemeClr val="accent2"/>
                </a:solidFill>
                <a:latin typeface="Arial" charset="0"/>
              </a:rPr>
              <a:t>     Đạo đức:</a:t>
            </a:r>
          </a:p>
        </p:txBody>
      </p:sp>
      <p:sp>
        <p:nvSpPr>
          <p:cNvPr id="15363" name="Text Box 3"/>
          <p:cNvSpPr txBox="1">
            <a:spLocks noChangeArrowheads="1"/>
          </p:cNvSpPr>
          <p:nvPr/>
        </p:nvSpPr>
        <p:spPr bwMode="auto">
          <a:xfrm>
            <a:off x="2209800" y="990600"/>
            <a:ext cx="6934200" cy="523875"/>
          </a:xfrm>
          <a:prstGeom prst="rect">
            <a:avLst/>
          </a:prstGeom>
          <a:noFill/>
          <a:ln w="9525">
            <a:noFill/>
            <a:miter lim="800000"/>
            <a:headEnd/>
            <a:tailEnd/>
          </a:ln>
          <a:effectLst/>
        </p:spPr>
        <p:txBody>
          <a:bodyPr>
            <a:spAutoFit/>
          </a:bodyPr>
          <a:lstStyle/>
          <a:p>
            <a:pPr eaLnBrk="1" hangingPunct="1">
              <a:spcBef>
                <a:spcPct val="50000"/>
              </a:spcBef>
            </a:pPr>
            <a:r>
              <a:rPr lang="en-US" sz="2800" b="1">
                <a:solidFill>
                  <a:srgbClr val="FF3300"/>
                </a:solidFill>
                <a:latin typeface="Arial" charset="0"/>
              </a:rPr>
              <a:t>Biết </a:t>
            </a:r>
            <a:r>
              <a:rPr lang="en-US" sz="2400" b="1">
                <a:solidFill>
                  <a:srgbClr val="FF3300"/>
                </a:solidFill>
                <a:latin typeface="Arial" charset="0"/>
              </a:rPr>
              <a:t>ơn</a:t>
            </a:r>
            <a:r>
              <a:rPr lang="en-US" sz="1400">
                <a:latin typeface="Arial" charset="0"/>
              </a:rPr>
              <a:t> </a:t>
            </a:r>
            <a:r>
              <a:rPr lang="en-US" sz="2800" b="1">
                <a:solidFill>
                  <a:srgbClr val="FF3300"/>
                </a:solidFill>
                <a:latin typeface="Arial" charset="0"/>
              </a:rPr>
              <a:t> thầy giáo, cô giáo. (Tiết</a:t>
            </a:r>
            <a:r>
              <a:rPr lang="en-US" sz="2800" b="1">
                <a:solidFill>
                  <a:srgbClr val="663300"/>
                </a:solidFill>
                <a:latin typeface="Arial" charset="0"/>
              </a:rPr>
              <a:t> </a:t>
            </a:r>
            <a:r>
              <a:rPr lang="en-US" sz="2800" b="1">
                <a:solidFill>
                  <a:srgbClr val="FF3300"/>
                </a:solidFill>
                <a:latin typeface="Arial" charset="0"/>
              </a:rPr>
              <a:t>1</a:t>
            </a:r>
            <a:r>
              <a:rPr lang="en-US" sz="2800" b="1">
                <a:solidFill>
                  <a:srgbClr val="663300"/>
                </a:solidFill>
                <a:latin typeface="Arial" charset="0"/>
              </a:rPr>
              <a:t>)</a:t>
            </a:r>
          </a:p>
        </p:txBody>
      </p:sp>
      <p:sp>
        <p:nvSpPr>
          <p:cNvPr id="31748" name="Text Box 4"/>
          <p:cNvSpPr txBox="1">
            <a:spLocks noChangeArrowheads="1"/>
          </p:cNvSpPr>
          <p:nvPr/>
        </p:nvSpPr>
        <p:spPr bwMode="auto">
          <a:xfrm>
            <a:off x="0" y="1676400"/>
            <a:ext cx="8915400" cy="4186238"/>
          </a:xfrm>
          <a:prstGeom prst="rect">
            <a:avLst/>
          </a:prstGeom>
          <a:noFill/>
          <a:ln w="9525">
            <a:noFill/>
            <a:miter lim="800000"/>
            <a:headEnd/>
            <a:tailEnd/>
          </a:ln>
          <a:effectLst/>
        </p:spPr>
        <p:txBody>
          <a:bodyPr>
            <a:spAutoFit/>
          </a:bodyPr>
          <a:lstStyle/>
          <a:p>
            <a:pPr eaLnBrk="1" hangingPunct="1">
              <a:spcBef>
                <a:spcPct val="50000"/>
              </a:spcBef>
            </a:pPr>
            <a:r>
              <a:rPr lang="en-US" sz="3200" b="1" i="1" u="sng">
                <a:solidFill>
                  <a:srgbClr val="CC6600"/>
                </a:solidFill>
                <a:latin typeface="Arial" charset="0"/>
              </a:rPr>
              <a:t>Ghi nhớ:</a:t>
            </a:r>
          </a:p>
          <a:p>
            <a:pPr algn="just" eaLnBrk="1" hangingPunct="1">
              <a:spcBef>
                <a:spcPct val="50000"/>
              </a:spcBef>
            </a:pPr>
            <a:r>
              <a:rPr lang="en-US" sz="3200" b="1" i="1">
                <a:solidFill>
                  <a:srgbClr val="CC6600"/>
                </a:solidFill>
                <a:latin typeface="Arial" charset="0"/>
              </a:rPr>
              <a:t>   </a:t>
            </a:r>
            <a:r>
              <a:rPr lang="en-US" sz="3600" b="1" i="1">
                <a:solidFill>
                  <a:schemeClr val="accent2"/>
                </a:solidFill>
                <a:latin typeface="Arial" charset="0"/>
              </a:rPr>
              <a:t>Các thầy giáo, cô giáo đã không quản khó nhọc, tận tình dạy dỗ chúng ta nên người. Vì vậy, chúng ta cần phải kính trọng, biết ơn các thầy giáo, cô giáo; cố gắng học tập, rèn luyện để khỏi phụ lòng thầy, cô.</a:t>
            </a:r>
          </a:p>
        </p:txBody>
      </p:sp>
      <p:pic>
        <p:nvPicPr>
          <p:cNvPr id="15365" name="Picture 5" descr="3d butterfly"/>
          <p:cNvPicPr>
            <a:picLocks noChangeAspect="1" noChangeArrowheads="1" noCrop="1"/>
          </p:cNvPicPr>
          <p:nvPr/>
        </p:nvPicPr>
        <p:blipFill>
          <a:blip r:embed="rId3"/>
          <a:srcRect/>
          <a:stretch>
            <a:fillRect/>
          </a:stretch>
        </p:blipFill>
        <p:spPr bwMode="auto">
          <a:xfrm>
            <a:off x="7620000" y="623888"/>
            <a:ext cx="1371600" cy="823912"/>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grpId="0" nodeType="afterEffect">
                                  <p:stCondLst>
                                    <p:cond delay="0"/>
                                  </p:stCondLst>
                                  <p:childTnLst>
                                    <p:set>
                                      <p:cBhvr>
                                        <p:cTn id="6" dur="1" fill="hold">
                                          <p:stCondLst>
                                            <p:cond delay="499"/>
                                          </p:stCondLst>
                                        </p:cTn>
                                        <p:tgtEl>
                                          <p:spTgt spid="31748"/>
                                        </p:tgtEl>
                                        <p:attrNameLst>
                                          <p:attrName>style.visibility</p:attrName>
                                        </p:attrNameLst>
                                      </p:cBhvr>
                                      <p:to>
                                        <p:strVal val="visible"/>
                                      </p:to>
                                    </p:set>
                                  </p:childTnLst>
                                  <p:subTnLst>
                                    <p:audio>
                                      <p:cMediaNode>
                                        <p:cTn display="0" masterRel="sameClick">
                                          <p:stCondLst>
                                            <p:cond evt="begin" delay="0">
                                              <p:tn val="5"/>
                                            </p:cond>
                                          </p:stCondLst>
                                          <p:endCondLst>
                                            <p:cond evt="onStopAudio" delay="0">
                                              <p:tgtEl>
                                                <p:sldTgt/>
                                              </p:tgtEl>
                                            </p:cond>
                                          </p:endCondLst>
                                        </p:cTn>
                                        <p:tgtEl>
                                          <p:sndTgt r:embed="rId2" name="chimes.wav" builtIn="1"/>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748" grpId="0" autoUpdateAnimBg="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ext Box 2"/>
          <p:cNvSpPr txBox="1">
            <a:spLocks noChangeArrowheads="1"/>
          </p:cNvSpPr>
          <p:nvPr/>
        </p:nvSpPr>
        <p:spPr bwMode="auto">
          <a:xfrm>
            <a:off x="3733800" y="0"/>
            <a:ext cx="2286000" cy="584200"/>
          </a:xfrm>
          <a:prstGeom prst="rect">
            <a:avLst/>
          </a:prstGeom>
          <a:noFill/>
          <a:ln w="9525">
            <a:noFill/>
            <a:miter lim="800000"/>
            <a:headEnd/>
            <a:tailEnd/>
          </a:ln>
          <a:effectLst/>
        </p:spPr>
        <p:txBody>
          <a:bodyPr>
            <a:spAutoFit/>
          </a:bodyPr>
          <a:lstStyle/>
          <a:p>
            <a:pPr eaLnBrk="1" hangingPunct="1">
              <a:spcBef>
                <a:spcPct val="50000"/>
              </a:spcBef>
            </a:pPr>
            <a:r>
              <a:rPr lang="en-US" sz="3200" b="1">
                <a:solidFill>
                  <a:schemeClr val="accent2"/>
                </a:solidFill>
                <a:latin typeface="Arial" charset="0"/>
              </a:rPr>
              <a:t>Đạo đức:</a:t>
            </a:r>
          </a:p>
        </p:txBody>
      </p:sp>
      <p:sp>
        <p:nvSpPr>
          <p:cNvPr id="16387" name="Text Box 3"/>
          <p:cNvSpPr txBox="1">
            <a:spLocks noChangeArrowheads="1"/>
          </p:cNvSpPr>
          <p:nvPr/>
        </p:nvSpPr>
        <p:spPr bwMode="auto">
          <a:xfrm>
            <a:off x="1752600" y="838200"/>
            <a:ext cx="6934200" cy="523875"/>
          </a:xfrm>
          <a:prstGeom prst="rect">
            <a:avLst/>
          </a:prstGeom>
          <a:noFill/>
          <a:ln w="9525">
            <a:noFill/>
            <a:miter lim="800000"/>
            <a:headEnd/>
            <a:tailEnd/>
          </a:ln>
          <a:effectLst/>
        </p:spPr>
        <p:txBody>
          <a:bodyPr>
            <a:spAutoFit/>
          </a:bodyPr>
          <a:lstStyle/>
          <a:p>
            <a:pPr eaLnBrk="1" hangingPunct="1">
              <a:spcBef>
                <a:spcPct val="50000"/>
              </a:spcBef>
            </a:pPr>
            <a:r>
              <a:rPr lang="en-US" sz="2800" b="1">
                <a:solidFill>
                  <a:srgbClr val="FF3300"/>
                </a:solidFill>
                <a:latin typeface="Arial" charset="0"/>
              </a:rPr>
              <a:t>Biết ơn thầy giáo, cô giáo. (Tiết 1)</a:t>
            </a:r>
          </a:p>
        </p:txBody>
      </p:sp>
      <p:sp>
        <p:nvSpPr>
          <p:cNvPr id="16388" name="Text Box 4"/>
          <p:cNvSpPr txBox="1">
            <a:spLocks noChangeArrowheads="1"/>
          </p:cNvSpPr>
          <p:nvPr/>
        </p:nvSpPr>
        <p:spPr bwMode="auto">
          <a:xfrm>
            <a:off x="381000" y="817563"/>
            <a:ext cx="8229600" cy="523875"/>
          </a:xfrm>
          <a:prstGeom prst="rect">
            <a:avLst/>
          </a:prstGeom>
          <a:noFill/>
          <a:ln w="9525">
            <a:noFill/>
            <a:miter lim="800000"/>
            <a:headEnd/>
            <a:tailEnd/>
          </a:ln>
          <a:effectLst/>
        </p:spPr>
        <p:txBody>
          <a:bodyPr>
            <a:spAutoFit/>
          </a:bodyPr>
          <a:lstStyle/>
          <a:p>
            <a:pPr eaLnBrk="1" hangingPunct="1">
              <a:spcBef>
                <a:spcPct val="50000"/>
              </a:spcBef>
            </a:pPr>
            <a:endParaRPr lang="en-US" sz="2800">
              <a:latin typeface="Arial" charset="0"/>
            </a:endParaRPr>
          </a:p>
        </p:txBody>
      </p:sp>
      <p:sp>
        <p:nvSpPr>
          <p:cNvPr id="32773" name="Text Box 5"/>
          <p:cNvSpPr txBox="1">
            <a:spLocks noChangeArrowheads="1"/>
          </p:cNvSpPr>
          <p:nvPr/>
        </p:nvSpPr>
        <p:spPr bwMode="auto">
          <a:xfrm>
            <a:off x="114300" y="1905000"/>
            <a:ext cx="8763000" cy="1384300"/>
          </a:xfrm>
          <a:prstGeom prst="rect">
            <a:avLst/>
          </a:prstGeom>
          <a:noFill/>
          <a:ln w="9525">
            <a:noFill/>
            <a:miter lim="800000"/>
            <a:headEnd/>
            <a:tailEnd/>
          </a:ln>
          <a:effectLst/>
        </p:spPr>
        <p:txBody>
          <a:bodyPr>
            <a:spAutoFit/>
          </a:bodyPr>
          <a:lstStyle/>
          <a:p>
            <a:pPr algn="just" eaLnBrk="1" hangingPunct="1">
              <a:spcBef>
                <a:spcPct val="50000"/>
              </a:spcBef>
            </a:pPr>
            <a:r>
              <a:rPr lang="en-US" sz="2400" b="1" i="1" u="sng">
                <a:solidFill>
                  <a:srgbClr val="FF3300"/>
                </a:solidFill>
                <a:latin typeface="Arial" charset="0"/>
              </a:rPr>
              <a:t>Bài tập 2</a:t>
            </a:r>
          </a:p>
          <a:p>
            <a:pPr algn="just" eaLnBrk="1" hangingPunct="1">
              <a:spcBef>
                <a:spcPct val="50000"/>
              </a:spcBef>
            </a:pPr>
            <a:r>
              <a:rPr lang="en-US" sz="2400" b="1">
                <a:solidFill>
                  <a:srgbClr val="FF3300"/>
                </a:solidFill>
                <a:latin typeface="Arial" charset="0"/>
              </a:rPr>
              <a:t>Những việc làm nào  thể hiện lòng biết ơn đối với các thầy giáo, cô giáo?</a:t>
            </a:r>
          </a:p>
        </p:txBody>
      </p:sp>
      <p:pic>
        <p:nvPicPr>
          <p:cNvPr id="16390" name="Picture 6" descr="3d butterfly"/>
          <p:cNvPicPr>
            <a:picLocks noChangeAspect="1" noChangeArrowheads="1" noCrop="1"/>
          </p:cNvPicPr>
          <p:nvPr/>
        </p:nvPicPr>
        <p:blipFill>
          <a:blip r:embed="rId3"/>
          <a:srcRect/>
          <a:stretch>
            <a:fillRect/>
          </a:stretch>
        </p:blipFill>
        <p:spPr bwMode="auto">
          <a:xfrm>
            <a:off x="7620000" y="547688"/>
            <a:ext cx="1371600" cy="823912"/>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32773"/>
                                        </p:tgtEl>
                                        <p:attrNameLst>
                                          <p:attrName>style.visibility</p:attrName>
                                        </p:attrNameLst>
                                      </p:cBhvr>
                                      <p:to>
                                        <p:strVal val="visible"/>
                                      </p:to>
                                    </p:set>
                                    <p:anim calcmode="lin" valueType="num">
                                      <p:cBhvr additive="base">
                                        <p:cTn id="7" dur="500" fill="hold"/>
                                        <p:tgtEl>
                                          <p:spTgt spid="32773"/>
                                        </p:tgtEl>
                                        <p:attrNameLst>
                                          <p:attrName>ppt_x</p:attrName>
                                        </p:attrNameLst>
                                      </p:cBhvr>
                                      <p:tavLst>
                                        <p:tav tm="0">
                                          <p:val>
                                            <p:strVal val="0-#ppt_w/2"/>
                                          </p:val>
                                        </p:tav>
                                        <p:tav tm="100000">
                                          <p:val>
                                            <p:strVal val="#ppt_x"/>
                                          </p:val>
                                        </p:tav>
                                      </p:tavLst>
                                    </p:anim>
                                    <p:anim calcmode="lin" valueType="num">
                                      <p:cBhvr additive="base">
                                        <p:cTn id="8" dur="500" fill="hold"/>
                                        <p:tgtEl>
                                          <p:spTgt spid="32773"/>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2" name="chimes.wav" builtIn="1"/>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773" grpId="0" autoUpdateAnimBg="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ext Box 2"/>
          <p:cNvSpPr txBox="1">
            <a:spLocks noChangeArrowheads="1"/>
          </p:cNvSpPr>
          <p:nvPr/>
        </p:nvSpPr>
        <p:spPr bwMode="auto">
          <a:xfrm>
            <a:off x="381000" y="762000"/>
            <a:ext cx="4648200" cy="523875"/>
          </a:xfrm>
          <a:prstGeom prst="rect">
            <a:avLst/>
          </a:prstGeom>
          <a:noFill/>
          <a:ln w="9525">
            <a:noFill/>
            <a:miter lim="800000"/>
            <a:headEnd/>
            <a:tailEnd/>
          </a:ln>
          <a:effectLst/>
        </p:spPr>
        <p:txBody>
          <a:bodyPr>
            <a:spAutoFit/>
          </a:bodyPr>
          <a:lstStyle/>
          <a:p>
            <a:pPr eaLnBrk="1" hangingPunct="1">
              <a:spcBef>
                <a:spcPct val="50000"/>
              </a:spcBef>
            </a:pPr>
            <a:endParaRPr lang="en-US" sz="2800">
              <a:latin typeface="Arial" charset="0"/>
            </a:endParaRPr>
          </a:p>
        </p:txBody>
      </p:sp>
      <p:sp>
        <p:nvSpPr>
          <p:cNvPr id="17411" name="Text Box 3"/>
          <p:cNvSpPr txBox="1">
            <a:spLocks noChangeArrowheads="1"/>
          </p:cNvSpPr>
          <p:nvPr/>
        </p:nvSpPr>
        <p:spPr bwMode="auto">
          <a:xfrm>
            <a:off x="360363" y="0"/>
            <a:ext cx="6040437" cy="523875"/>
          </a:xfrm>
          <a:prstGeom prst="rect">
            <a:avLst/>
          </a:prstGeom>
          <a:noFill/>
          <a:ln w="9525">
            <a:noFill/>
            <a:miter lim="800000"/>
            <a:headEnd/>
            <a:tailEnd/>
          </a:ln>
          <a:effectLst/>
        </p:spPr>
        <p:txBody>
          <a:bodyPr>
            <a:spAutoFit/>
          </a:bodyPr>
          <a:lstStyle/>
          <a:p>
            <a:pPr eaLnBrk="1" hangingPunct="1">
              <a:spcBef>
                <a:spcPct val="50000"/>
              </a:spcBef>
            </a:pPr>
            <a:r>
              <a:rPr lang="en-US" sz="2800" b="1">
                <a:solidFill>
                  <a:srgbClr val="FF3300"/>
                </a:solidFill>
                <a:latin typeface="Arial" charset="0"/>
              </a:rPr>
              <a:t>a. Chăm chỉ học tập.</a:t>
            </a:r>
          </a:p>
        </p:txBody>
      </p:sp>
      <p:sp>
        <p:nvSpPr>
          <p:cNvPr id="17412" name="Text Box 4"/>
          <p:cNvSpPr txBox="1">
            <a:spLocks noChangeArrowheads="1"/>
          </p:cNvSpPr>
          <p:nvPr/>
        </p:nvSpPr>
        <p:spPr bwMode="auto">
          <a:xfrm>
            <a:off x="381000" y="609600"/>
            <a:ext cx="7467600" cy="954088"/>
          </a:xfrm>
          <a:prstGeom prst="rect">
            <a:avLst/>
          </a:prstGeom>
          <a:noFill/>
          <a:ln w="9525">
            <a:noFill/>
            <a:miter lim="800000"/>
            <a:headEnd/>
            <a:tailEnd/>
          </a:ln>
          <a:effectLst/>
        </p:spPr>
        <p:txBody>
          <a:bodyPr>
            <a:spAutoFit/>
          </a:bodyPr>
          <a:lstStyle/>
          <a:p>
            <a:pPr eaLnBrk="1" hangingPunct="1">
              <a:spcBef>
                <a:spcPct val="50000"/>
              </a:spcBef>
            </a:pPr>
            <a:r>
              <a:rPr lang="en-US" sz="2800" b="1">
                <a:latin typeface="Arial" charset="0"/>
              </a:rPr>
              <a:t>b. Tích cực tham gia phát biểu ý kiến xây dựng bài.</a:t>
            </a:r>
          </a:p>
        </p:txBody>
      </p:sp>
      <p:sp>
        <p:nvSpPr>
          <p:cNvPr id="17413" name="Text Box 5"/>
          <p:cNvSpPr txBox="1">
            <a:spLocks noChangeArrowheads="1"/>
          </p:cNvSpPr>
          <p:nvPr/>
        </p:nvSpPr>
        <p:spPr bwMode="auto">
          <a:xfrm>
            <a:off x="431800" y="1676400"/>
            <a:ext cx="8559800" cy="523875"/>
          </a:xfrm>
          <a:prstGeom prst="rect">
            <a:avLst/>
          </a:prstGeom>
          <a:noFill/>
          <a:ln w="9525">
            <a:noFill/>
            <a:miter lim="800000"/>
            <a:headEnd/>
            <a:tailEnd/>
          </a:ln>
          <a:effectLst/>
        </p:spPr>
        <p:txBody>
          <a:bodyPr>
            <a:spAutoFit/>
          </a:bodyPr>
          <a:lstStyle/>
          <a:p>
            <a:pPr eaLnBrk="1" hangingPunct="1">
              <a:spcBef>
                <a:spcPct val="50000"/>
              </a:spcBef>
            </a:pPr>
            <a:r>
              <a:rPr lang="en-US" sz="2800" b="1">
                <a:solidFill>
                  <a:srgbClr val="FF3300"/>
                </a:solidFill>
                <a:latin typeface="Arial" charset="0"/>
              </a:rPr>
              <a:t>c. Nói chuyện, làm việc riêng trong giờ học.</a:t>
            </a:r>
          </a:p>
        </p:txBody>
      </p:sp>
      <p:sp>
        <p:nvSpPr>
          <p:cNvPr id="17414" name="Text Box 6"/>
          <p:cNvSpPr txBox="1">
            <a:spLocks noChangeArrowheads="1"/>
          </p:cNvSpPr>
          <p:nvPr/>
        </p:nvSpPr>
        <p:spPr bwMode="auto">
          <a:xfrm>
            <a:off x="381000" y="2695575"/>
            <a:ext cx="7467600" cy="954088"/>
          </a:xfrm>
          <a:prstGeom prst="rect">
            <a:avLst/>
          </a:prstGeom>
          <a:noFill/>
          <a:ln w="9525">
            <a:noFill/>
            <a:miter lim="800000"/>
            <a:headEnd/>
            <a:tailEnd/>
          </a:ln>
          <a:effectLst/>
        </p:spPr>
        <p:txBody>
          <a:bodyPr>
            <a:spAutoFit/>
          </a:bodyPr>
          <a:lstStyle/>
          <a:p>
            <a:pPr eaLnBrk="1" hangingPunct="1">
              <a:spcBef>
                <a:spcPct val="50000"/>
              </a:spcBef>
            </a:pPr>
            <a:r>
              <a:rPr lang="en-US" sz="2800" b="1">
                <a:latin typeface="Arial" charset="0"/>
              </a:rPr>
              <a:t>d. Tích cực tham gia các hoạt động của lớp, của trường.</a:t>
            </a:r>
          </a:p>
        </p:txBody>
      </p:sp>
      <p:sp>
        <p:nvSpPr>
          <p:cNvPr id="17415" name="Text Box 7"/>
          <p:cNvSpPr txBox="1">
            <a:spLocks noChangeArrowheads="1"/>
          </p:cNvSpPr>
          <p:nvPr/>
        </p:nvSpPr>
        <p:spPr bwMode="auto">
          <a:xfrm>
            <a:off x="381000" y="3702050"/>
            <a:ext cx="6629400" cy="523875"/>
          </a:xfrm>
          <a:prstGeom prst="rect">
            <a:avLst/>
          </a:prstGeom>
          <a:noFill/>
          <a:ln w="9525">
            <a:noFill/>
            <a:miter lim="800000"/>
            <a:headEnd/>
            <a:tailEnd/>
          </a:ln>
          <a:effectLst/>
        </p:spPr>
        <p:txBody>
          <a:bodyPr>
            <a:spAutoFit/>
          </a:bodyPr>
          <a:lstStyle/>
          <a:p>
            <a:pPr eaLnBrk="1" hangingPunct="1">
              <a:spcBef>
                <a:spcPct val="50000"/>
              </a:spcBef>
            </a:pPr>
            <a:r>
              <a:rPr lang="en-US" sz="2800" b="1">
                <a:solidFill>
                  <a:srgbClr val="FF3300"/>
                </a:solidFill>
                <a:latin typeface="Arial" charset="0"/>
              </a:rPr>
              <a:t>đ. Lễ phép với thầy giáo, cô giáo.</a:t>
            </a:r>
          </a:p>
        </p:txBody>
      </p:sp>
      <p:sp>
        <p:nvSpPr>
          <p:cNvPr id="17416" name="Text Box 8"/>
          <p:cNvSpPr txBox="1">
            <a:spLocks noChangeArrowheads="1"/>
          </p:cNvSpPr>
          <p:nvPr/>
        </p:nvSpPr>
        <p:spPr bwMode="auto">
          <a:xfrm>
            <a:off x="381000" y="4295775"/>
            <a:ext cx="7696200" cy="954088"/>
          </a:xfrm>
          <a:prstGeom prst="rect">
            <a:avLst/>
          </a:prstGeom>
          <a:noFill/>
          <a:ln w="9525">
            <a:noFill/>
            <a:miter lim="800000"/>
            <a:headEnd/>
            <a:tailEnd/>
          </a:ln>
          <a:effectLst/>
        </p:spPr>
        <p:txBody>
          <a:bodyPr>
            <a:spAutoFit/>
          </a:bodyPr>
          <a:lstStyle/>
          <a:p>
            <a:pPr eaLnBrk="1" hangingPunct="1">
              <a:spcBef>
                <a:spcPct val="50000"/>
              </a:spcBef>
            </a:pPr>
            <a:r>
              <a:rPr lang="en-US" sz="2800" b="1">
                <a:latin typeface="Arial" charset="0"/>
              </a:rPr>
              <a:t>e. Chúc mừng thầy giáo, cô giáo nhân dịp ngày Nhà Giáo Việt Nam.</a:t>
            </a:r>
          </a:p>
        </p:txBody>
      </p:sp>
      <p:sp>
        <p:nvSpPr>
          <p:cNvPr id="17417" name="Text Box 9"/>
          <p:cNvSpPr txBox="1">
            <a:spLocks noChangeArrowheads="1"/>
          </p:cNvSpPr>
          <p:nvPr/>
        </p:nvSpPr>
        <p:spPr bwMode="auto">
          <a:xfrm>
            <a:off x="431800" y="5454650"/>
            <a:ext cx="7645400" cy="954088"/>
          </a:xfrm>
          <a:prstGeom prst="rect">
            <a:avLst/>
          </a:prstGeom>
          <a:noFill/>
          <a:ln w="9525">
            <a:noFill/>
            <a:miter lim="800000"/>
            <a:headEnd/>
            <a:tailEnd/>
          </a:ln>
          <a:effectLst/>
        </p:spPr>
        <p:txBody>
          <a:bodyPr>
            <a:spAutoFit/>
          </a:bodyPr>
          <a:lstStyle/>
          <a:p>
            <a:pPr eaLnBrk="1" hangingPunct="1">
              <a:spcBef>
                <a:spcPct val="50000"/>
              </a:spcBef>
            </a:pPr>
            <a:r>
              <a:rPr lang="en-US" sz="2800" b="1">
                <a:solidFill>
                  <a:srgbClr val="FF3300"/>
                </a:solidFill>
                <a:latin typeface="Arial" charset="0"/>
              </a:rPr>
              <a:t>g. Chia sẻ với thầy giáo, cô giáo những lúc khó khăn.</a:t>
            </a:r>
          </a:p>
        </p:txBody>
      </p:sp>
      <p:sp>
        <p:nvSpPr>
          <p:cNvPr id="33802" name="Text Box 10"/>
          <p:cNvSpPr txBox="1">
            <a:spLocks noChangeArrowheads="1"/>
          </p:cNvSpPr>
          <p:nvPr/>
        </p:nvSpPr>
        <p:spPr bwMode="auto">
          <a:xfrm>
            <a:off x="8077200" y="1676400"/>
            <a:ext cx="533400" cy="523875"/>
          </a:xfrm>
          <a:prstGeom prst="rect">
            <a:avLst/>
          </a:prstGeom>
          <a:noFill/>
          <a:ln w="9525">
            <a:noFill/>
            <a:miter lim="800000"/>
            <a:headEnd/>
            <a:tailEnd/>
          </a:ln>
          <a:effectLst/>
        </p:spPr>
        <p:txBody>
          <a:bodyPr>
            <a:spAutoFit/>
          </a:bodyPr>
          <a:lstStyle/>
          <a:p>
            <a:pPr eaLnBrk="1" hangingPunct="1">
              <a:spcBef>
                <a:spcPct val="50000"/>
              </a:spcBef>
            </a:pPr>
            <a:r>
              <a:rPr lang="en-US" sz="2800" b="1">
                <a:solidFill>
                  <a:srgbClr val="006600"/>
                </a:solidFill>
                <a:latin typeface="Arial" charset="0"/>
              </a:rPr>
              <a:t>S</a:t>
            </a:r>
          </a:p>
        </p:txBody>
      </p:sp>
      <p:grpSp>
        <p:nvGrpSpPr>
          <p:cNvPr id="33803" name="Group 11"/>
          <p:cNvGrpSpPr>
            <a:grpSpLocks/>
          </p:cNvGrpSpPr>
          <p:nvPr/>
        </p:nvGrpSpPr>
        <p:grpSpPr bwMode="auto">
          <a:xfrm>
            <a:off x="7975600" y="44450"/>
            <a:ext cx="1016000" cy="6086475"/>
            <a:chOff x="5216" y="0"/>
            <a:chExt cx="640" cy="3834"/>
          </a:xfrm>
        </p:grpSpPr>
        <p:sp>
          <p:nvSpPr>
            <p:cNvPr id="17421" name="Text Box 12"/>
            <p:cNvSpPr txBox="1">
              <a:spLocks noChangeArrowheads="1"/>
            </p:cNvSpPr>
            <p:nvPr/>
          </p:nvSpPr>
          <p:spPr bwMode="auto">
            <a:xfrm>
              <a:off x="5216" y="0"/>
              <a:ext cx="336" cy="330"/>
            </a:xfrm>
            <a:prstGeom prst="rect">
              <a:avLst/>
            </a:prstGeom>
            <a:noFill/>
            <a:ln w="9525">
              <a:noFill/>
              <a:miter lim="800000"/>
              <a:headEnd/>
              <a:tailEnd/>
            </a:ln>
            <a:effectLst/>
          </p:spPr>
          <p:txBody>
            <a:bodyPr>
              <a:spAutoFit/>
            </a:bodyPr>
            <a:lstStyle/>
            <a:p>
              <a:pPr eaLnBrk="1" hangingPunct="1">
                <a:spcBef>
                  <a:spcPct val="50000"/>
                </a:spcBef>
              </a:pPr>
              <a:r>
                <a:rPr lang="en-US" sz="2800" b="1">
                  <a:solidFill>
                    <a:srgbClr val="990000"/>
                  </a:solidFill>
                  <a:latin typeface="Arial" charset="0"/>
                </a:rPr>
                <a:t>Đ</a:t>
              </a:r>
            </a:p>
          </p:txBody>
        </p:sp>
        <p:sp>
          <p:nvSpPr>
            <p:cNvPr id="17422" name="Text Box 13"/>
            <p:cNvSpPr txBox="1">
              <a:spLocks noChangeArrowheads="1"/>
            </p:cNvSpPr>
            <p:nvPr/>
          </p:nvSpPr>
          <p:spPr bwMode="auto">
            <a:xfrm>
              <a:off x="5232" y="480"/>
              <a:ext cx="336" cy="330"/>
            </a:xfrm>
            <a:prstGeom prst="rect">
              <a:avLst/>
            </a:prstGeom>
            <a:noFill/>
            <a:ln w="9525">
              <a:noFill/>
              <a:miter lim="800000"/>
              <a:headEnd/>
              <a:tailEnd/>
            </a:ln>
            <a:effectLst/>
          </p:spPr>
          <p:txBody>
            <a:bodyPr>
              <a:spAutoFit/>
            </a:bodyPr>
            <a:lstStyle/>
            <a:p>
              <a:pPr eaLnBrk="1" hangingPunct="1">
                <a:spcBef>
                  <a:spcPct val="50000"/>
                </a:spcBef>
              </a:pPr>
              <a:r>
                <a:rPr lang="en-US" sz="2800" b="1">
                  <a:solidFill>
                    <a:srgbClr val="990000"/>
                  </a:solidFill>
                  <a:latin typeface="Arial" charset="0"/>
                </a:rPr>
                <a:t>Đ</a:t>
              </a:r>
            </a:p>
          </p:txBody>
        </p:sp>
        <p:sp>
          <p:nvSpPr>
            <p:cNvPr id="17423" name="Text Box 14"/>
            <p:cNvSpPr txBox="1">
              <a:spLocks noChangeArrowheads="1"/>
            </p:cNvSpPr>
            <p:nvPr/>
          </p:nvSpPr>
          <p:spPr bwMode="auto">
            <a:xfrm>
              <a:off x="5264" y="1584"/>
              <a:ext cx="576" cy="330"/>
            </a:xfrm>
            <a:prstGeom prst="rect">
              <a:avLst/>
            </a:prstGeom>
            <a:noFill/>
            <a:ln w="9525">
              <a:noFill/>
              <a:miter lim="800000"/>
              <a:headEnd/>
              <a:tailEnd/>
            </a:ln>
            <a:effectLst/>
          </p:spPr>
          <p:txBody>
            <a:bodyPr>
              <a:spAutoFit/>
            </a:bodyPr>
            <a:lstStyle/>
            <a:p>
              <a:pPr eaLnBrk="1" hangingPunct="1">
                <a:spcBef>
                  <a:spcPct val="50000"/>
                </a:spcBef>
              </a:pPr>
              <a:r>
                <a:rPr lang="en-US" sz="2800" b="1">
                  <a:solidFill>
                    <a:srgbClr val="990000"/>
                  </a:solidFill>
                  <a:latin typeface="Arial" charset="0"/>
                </a:rPr>
                <a:t>Đ</a:t>
              </a:r>
            </a:p>
          </p:txBody>
        </p:sp>
        <p:sp>
          <p:nvSpPr>
            <p:cNvPr id="17424" name="Text Box 15"/>
            <p:cNvSpPr txBox="1">
              <a:spLocks noChangeArrowheads="1"/>
            </p:cNvSpPr>
            <p:nvPr/>
          </p:nvSpPr>
          <p:spPr bwMode="auto">
            <a:xfrm>
              <a:off x="5280" y="2400"/>
              <a:ext cx="432" cy="330"/>
            </a:xfrm>
            <a:prstGeom prst="rect">
              <a:avLst/>
            </a:prstGeom>
            <a:noFill/>
            <a:ln w="9525">
              <a:noFill/>
              <a:miter lim="800000"/>
              <a:headEnd/>
              <a:tailEnd/>
            </a:ln>
            <a:effectLst/>
          </p:spPr>
          <p:txBody>
            <a:bodyPr>
              <a:spAutoFit/>
            </a:bodyPr>
            <a:lstStyle/>
            <a:p>
              <a:pPr eaLnBrk="1" hangingPunct="1">
                <a:spcBef>
                  <a:spcPct val="50000"/>
                </a:spcBef>
              </a:pPr>
              <a:r>
                <a:rPr lang="en-US" sz="2800" b="1">
                  <a:solidFill>
                    <a:srgbClr val="990000"/>
                  </a:solidFill>
                  <a:latin typeface="Arial" charset="0"/>
                </a:rPr>
                <a:t>Đ</a:t>
              </a:r>
            </a:p>
          </p:txBody>
        </p:sp>
        <p:sp>
          <p:nvSpPr>
            <p:cNvPr id="17425" name="Text Box 16"/>
            <p:cNvSpPr txBox="1">
              <a:spLocks noChangeArrowheads="1"/>
            </p:cNvSpPr>
            <p:nvPr/>
          </p:nvSpPr>
          <p:spPr bwMode="auto">
            <a:xfrm>
              <a:off x="5296" y="2800"/>
              <a:ext cx="480" cy="330"/>
            </a:xfrm>
            <a:prstGeom prst="rect">
              <a:avLst/>
            </a:prstGeom>
            <a:noFill/>
            <a:ln w="9525">
              <a:noFill/>
              <a:miter lim="800000"/>
              <a:headEnd/>
              <a:tailEnd/>
            </a:ln>
            <a:effectLst/>
          </p:spPr>
          <p:txBody>
            <a:bodyPr>
              <a:spAutoFit/>
            </a:bodyPr>
            <a:lstStyle/>
            <a:p>
              <a:pPr eaLnBrk="1" hangingPunct="1">
                <a:spcBef>
                  <a:spcPct val="50000"/>
                </a:spcBef>
              </a:pPr>
              <a:r>
                <a:rPr lang="en-US" sz="2800" b="1">
                  <a:solidFill>
                    <a:srgbClr val="990000"/>
                  </a:solidFill>
                  <a:latin typeface="Arial" charset="0"/>
                </a:rPr>
                <a:t>Đ</a:t>
              </a:r>
            </a:p>
          </p:txBody>
        </p:sp>
        <p:sp>
          <p:nvSpPr>
            <p:cNvPr id="17426" name="Text Box 17"/>
            <p:cNvSpPr txBox="1">
              <a:spLocks noChangeArrowheads="1"/>
            </p:cNvSpPr>
            <p:nvPr/>
          </p:nvSpPr>
          <p:spPr bwMode="auto">
            <a:xfrm>
              <a:off x="5328" y="3504"/>
              <a:ext cx="528" cy="330"/>
            </a:xfrm>
            <a:prstGeom prst="rect">
              <a:avLst/>
            </a:prstGeom>
            <a:noFill/>
            <a:ln w="9525">
              <a:noFill/>
              <a:miter lim="800000"/>
              <a:headEnd/>
              <a:tailEnd/>
            </a:ln>
            <a:effectLst/>
          </p:spPr>
          <p:txBody>
            <a:bodyPr>
              <a:spAutoFit/>
            </a:bodyPr>
            <a:lstStyle/>
            <a:p>
              <a:pPr eaLnBrk="1" hangingPunct="1">
                <a:spcBef>
                  <a:spcPct val="50000"/>
                </a:spcBef>
              </a:pPr>
              <a:r>
                <a:rPr lang="en-US" sz="2800" b="1">
                  <a:solidFill>
                    <a:srgbClr val="990000"/>
                  </a:solidFill>
                  <a:latin typeface="Arial" charset="0"/>
                </a:rPr>
                <a:t>Đ</a:t>
              </a:r>
            </a:p>
          </p:txBody>
        </p:sp>
      </p:grpSp>
      <p:pic>
        <p:nvPicPr>
          <p:cNvPr id="17420" name="Picture 18" descr="3d butterfly"/>
          <p:cNvPicPr>
            <a:picLocks noChangeAspect="1" noChangeArrowheads="1" noCrop="1"/>
          </p:cNvPicPr>
          <p:nvPr/>
        </p:nvPicPr>
        <p:blipFill>
          <a:blip r:embed="rId4"/>
          <a:srcRect/>
          <a:stretch>
            <a:fillRect/>
          </a:stretch>
        </p:blipFill>
        <p:spPr bwMode="auto">
          <a:xfrm>
            <a:off x="6705600" y="-76200"/>
            <a:ext cx="1371600" cy="823913"/>
          </a:xfrm>
          <a:prstGeom prst="rect">
            <a:avLst/>
          </a:prstGeom>
          <a:noFill/>
          <a:ln w="9525">
            <a:noFill/>
            <a:miter lim="800000"/>
            <a:headEnd/>
            <a:tailEnd/>
          </a:ln>
        </p:spPr>
      </p:pic>
    </p:spTree>
  </p:cSld>
  <p:clrMapOvr>
    <a:masterClrMapping/>
  </p:clrMapOvr>
  <p:transition spd="med">
    <p:comb/>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nodeType="clickEffect">
                                  <p:stCondLst>
                                    <p:cond delay="0"/>
                                  </p:stCondLst>
                                  <p:childTnLst>
                                    <p:set>
                                      <p:cBhvr>
                                        <p:cTn id="6" dur="1" fill="hold">
                                          <p:stCondLst>
                                            <p:cond delay="0"/>
                                          </p:stCondLst>
                                        </p:cTn>
                                        <p:tgtEl>
                                          <p:spTgt spid="33803"/>
                                        </p:tgtEl>
                                        <p:attrNameLst>
                                          <p:attrName>style.visibility</p:attrName>
                                        </p:attrNameLst>
                                      </p:cBhvr>
                                      <p:to>
                                        <p:strVal val="visible"/>
                                      </p:to>
                                    </p:set>
                                    <p:animEffect transition="in" filter="dissolve">
                                      <p:cBhvr>
                                        <p:cTn id="7" dur="500"/>
                                        <p:tgtEl>
                                          <p:spTgt spid="33803"/>
                                        </p:tgtEl>
                                      </p:cBhvr>
                                    </p:animEffect>
                                  </p:childTnLst>
                                  <p:subTnLst>
                                    <p:audio>
                                      <p:cMediaNode>
                                        <p:cTn display="0" masterRel="sameClick">
                                          <p:stCondLst>
                                            <p:cond evt="begin" delay="0">
                                              <p:tn val="5"/>
                                            </p:cond>
                                          </p:stCondLst>
                                          <p:endCondLst>
                                            <p:cond evt="onStopAudio" delay="0">
                                              <p:tgtEl>
                                                <p:sldTgt/>
                                              </p:tgtEl>
                                            </p:cond>
                                          </p:endCondLst>
                                        </p:cTn>
                                        <p:tgtEl>
                                          <p:sndTgt r:embed="rId2" name="applause.wav" builtIn="1"/>
                                        </p:tgtEl>
                                      </p:cMediaNode>
                                    </p:audio>
                                  </p:sub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33802"/>
                                        </p:tgtEl>
                                        <p:attrNameLst>
                                          <p:attrName>style.visibility</p:attrName>
                                        </p:attrNameLst>
                                      </p:cBhvr>
                                      <p:to>
                                        <p:strVal val="visible"/>
                                      </p:to>
                                    </p:set>
                                    <p:animEffect transition="in" filter="dissolve">
                                      <p:cBhvr>
                                        <p:cTn id="12" dur="500"/>
                                        <p:tgtEl>
                                          <p:spTgt spid="33802"/>
                                        </p:tgtEl>
                                      </p:cBhvr>
                                    </p:animEffect>
                                  </p:childTnLst>
                                  <p:subTnLst>
                                    <p:audio>
                                      <p:cMediaNode>
                                        <p:cTn display="0" masterRel="sameClick">
                                          <p:stCondLst>
                                            <p:cond evt="begin" delay="0">
                                              <p:tn val="10"/>
                                            </p:cond>
                                          </p:stCondLst>
                                          <p:endCondLst>
                                            <p:cond evt="onStopAudio" delay="0">
                                              <p:tgtEl>
                                                <p:sldTgt/>
                                              </p:tgtEl>
                                            </p:cond>
                                          </p:endCondLst>
                                        </p:cTn>
                                        <p:tgtEl>
                                          <p:sndTgt r:embed="rId3" name="chimes.wav" builtIn="1"/>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802"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3" name="Text Box 3"/>
          <p:cNvSpPr txBox="1">
            <a:spLocks noChangeArrowheads="1"/>
          </p:cNvSpPr>
          <p:nvPr/>
        </p:nvSpPr>
        <p:spPr bwMode="auto">
          <a:xfrm>
            <a:off x="381000" y="1905000"/>
            <a:ext cx="6400800" cy="646113"/>
          </a:xfrm>
          <a:prstGeom prst="rect">
            <a:avLst/>
          </a:prstGeom>
          <a:noFill/>
          <a:ln w="9525">
            <a:noFill/>
            <a:miter lim="800000"/>
            <a:headEnd/>
            <a:tailEnd/>
          </a:ln>
          <a:effectLst/>
        </p:spPr>
        <p:txBody>
          <a:bodyPr>
            <a:spAutoFit/>
          </a:bodyPr>
          <a:lstStyle/>
          <a:p>
            <a:pPr eaLnBrk="1" hangingPunct="1">
              <a:spcBef>
                <a:spcPct val="50000"/>
              </a:spcBef>
            </a:pPr>
            <a:r>
              <a:rPr lang="en-US" sz="3600" b="1">
                <a:latin typeface="Arial" charset="0"/>
              </a:rPr>
              <a:t>Kiểm tra bài cũ:</a:t>
            </a:r>
          </a:p>
        </p:txBody>
      </p:sp>
      <p:sp>
        <p:nvSpPr>
          <p:cNvPr id="20484" name="Text Box 4"/>
          <p:cNvSpPr txBox="1">
            <a:spLocks noChangeArrowheads="1"/>
          </p:cNvSpPr>
          <p:nvPr/>
        </p:nvSpPr>
        <p:spPr bwMode="auto">
          <a:xfrm>
            <a:off x="457200" y="2743200"/>
            <a:ext cx="8458200" cy="830263"/>
          </a:xfrm>
          <a:prstGeom prst="rect">
            <a:avLst/>
          </a:prstGeom>
          <a:noFill/>
          <a:ln w="9525">
            <a:noFill/>
            <a:miter lim="800000"/>
            <a:headEnd/>
            <a:tailEnd/>
          </a:ln>
          <a:effectLst/>
        </p:spPr>
        <p:txBody>
          <a:bodyPr>
            <a:spAutoFit/>
          </a:bodyPr>
          <a:lstStyle/>
          <a:p>
            <a:pPr algn="just" eaLnBrk="1" hangingPunct="1">
              <a:spcBef>
                <a:spcPct val="50000"/>
              </a:spcBef>
            </a:pPr>
            <a:r>
              <a:rPr lang="en-US" sz="2400" b="1" i="1">
                <a:solidFill>
                  <a:schemeClr val="accent2"/>
                </a:solidFill>
                <a:latin typeface="Arial" charset="0"/>
              </a:rPr>
              <a:t>Câu 1: </a:t>
            </a:r>
            <a:r>
              <a:rPr lang="en-US" sz="2400" b="1">
                <a:solidFill>
                  <a:schemeClr val="accent2"/>
                </a:solidFill>
                <a:latin typeface="Arial" charset="0"/>
              </a:rPr>
              <a:t>Nêu những việc em đã làm để bày tỏ lòng hiếu thảo đối với ông bà, cha mẹ.?</a:t>
            </a:r>
          </a:p>
        </p:txBody>
      </p:sp>
      <p:sp>
        <p:nvSpPr>
          <p:cNvPr id="20485" name="Text Box 5"/>
          <p:cNvSpPr txBox="1">
            <a:spLocks noChangeArrowheads="1"/>
          </p:cNvSpPr>
          <p:nvPr/>
        </p:nvSpPr>
        <p:spPr bwMode="auto">
          <a:xfrm>
            <a:off x="381000" y="4191000"/>
            <a:ext cx="8458200" cy="1016000"/>
          </a:xfrm>
          <a:prstGeom prst="rect">
            <a:avLst/>
          </a:prstGeom>
          <a:noFill/>
          <a:ln w="9525">
            <a:noFill/>
            <a:miter lim="800000"/>
            <a:headEnd/>
            <a:tailEnd/>
          </a:ln>
          <a:effectLst/>
        </p:spPr>
        <p:txBody>
          <a:bodyPr>
            <a:spAutoFit/>
          </a:bodyPr>
          <a:lstStyle/>
          <a:p>
            <a:pPr algn="just" eaLnBrk="1" hangingPunct="1">
              <a:spcBef>
                <a:spcPct val="50000"/>
              </a:spcBef>
            </a:pPr>
            <a:r>
              <a:rPr lang="en-US" sz="2400" b="1" i="1">
                <a:latin typeface="Arial" charset="0"/>
              </a:rPr>
              <a:t>Câu 2: </a:t>
            </a:r>
            <a:r>
              <a:rPr lang="en-US" sz="2400" b="1">
                <a:latin typeface="Arial" charset="0"/>
              </a:rPr>
              <a:t>Em hãy đọc câu ca dao, tục ngữ nói lên công lao to lớn của ông bà, cha mẹ.</a:t>
            </a:r>
            <a:r>
              <a:rPr lang="en-US" sz="3600" b="1">
                <a:latin typeface="Arial" charset="0"/>
              </a:rPr>
              <a:t> </a:t>
            </a:r>
          </a:p>
        </p:txBody>
      </p:sp>
      <p:pic>
        <p:nvPicPr>
          <p:cNvPr id="4101" name="Picture 6" descr="3d butterfly"/>
          <p:cNvPicPr>
            <a:picLocks noChangeAspect="1" noChangeArrowheads="1" noCrop="1"/>
          </p:cNvPicPr>
          <p:nvPr/>
        </p:nvPicPr>
        <p:blipFill>
          <a:blip r:embed="rId3"/>
          <a:srcRect/>
          <a:stretch>
            <a:fillRect/>
          </a:stretch>
        </p:blipFill>
        <p:spPr bwMode="auto">
          <a:xfrm>
            <a:off x="7543800" y="242888"/>
            <a:ext cx="1371600" cy="823912"/>
          </a:xfrm>
          <a:prstGeom prst="rect">
            <a:avLst/>
          </a:prstGeom>
          <a:noFill/>
          <a:ln w="9525">
            <a:noFill/>
            <a:miter lim="800000"/>
            <a:headEnd/>
            <a:tailEnd/>
          </a:ln>
        </p:spPr>
      </p:pic>
      <p:sp>
        <p:nvSpPr>
          <p:cNvPr id="20488" name="Text Box 8"/>
          <p:cNvSpPr txBox="1">
            <a:spLocks noChangeArrowheads="1"/>
          </p:cNvSpPr>
          <p:nvPr/>
        </p:nvSpPr>
        <p:spPr bwMode="auto">
          <a:xfrm>
            <a:off x="1295400" y="990600"/>
            <a:ext cx="7086600" cy="116998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p>
            <a:pPr eaLnBrk="1" hangingPunct="1">
              <a:spcBef>
                <a:spcPct val="50000"/>
              </a:spcBef>
              <a:defRPr/>
            </a:pPr>
            <a:r>
              <a:rPr lang="en-US" sz="2800" b="1">
                <a:latin typeface="Arial"/>
              </a:rPr>
              <a:t>Biết ơn thầy giáo, cô giáo. (Tiết 1)</a:t>
            </a:r>
          </a:p>
          <a:p>
            <a:pPr eaLnBrk="1" hangingPunct="1">
              <a:spcBef>
                <a:spcPct val="50000"/>
              </a:spcBef>
              <a:defRPr/>
            </a:pPr>
            <a:endParaRPr lang="en-US" sz="2800">
              <a:effectLst>
                <a:outerShdw blurRad="38100" dist="38100" dir="2700000" algn="tl">
                  <a:srgbClr val="FFFFFF"/>
                </a:outerShdw>
              </a:effectLst>
              <a:latin typeface="Arial"/>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20485"/>
                                        </p:tgtEl>
                                        <p:attrNameLst>
                                          <p:attrName>style.visibility</p:attrName>
                                        </p:attrNameLst>
                                      </p:cBhvr>
                                      <p:to>
                                        <p:strVal val="visible"/>
                                      </p:to>
                                    </p:set>
                                    <p:anim calcmode="lin" valueType="num">
                                      <p:cBhvr additive="base">
                                        <p:cTn id="7" dur="500" fill="hold"/>
                                        <p:tgtEl>
                                          <p:spTgt spid="20485"/>
                                        </p:tgtEl>
                                        <p:attrNameLst>
                                          <p:attrName>ppt_x</p:attrName>
                                        </p:attrNameLst>
                                      </p:cBhvr>
                                      <p:tavLst>
                                        <p:tav tm="0">
                                          <p:val>
                                            <p:strVal val="0-#ppt_w/2"/>
                                          </p:val>
                                        </p:tav>
                                        <p:tav tm="100000">
                                          <p:val>
                                            <p:strVal val="#ppt_x"/>
                                          </p:val>
                                        </p:tav>
                                      </p:tavLst>
                                    </p:anim>
                                    <p:anim calcmode="lin" valueType="num">
                                      <p:cBhvr additive="base">
                                        <p:cTn id="8" dur="500" fill="hold"/>
                                        <p:tgtEl>
                                          <p:spTgt spid="20485"/>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2" name="chimes.wav" builtIn="1"/>
                                        </p:tgtEl>
                                      </p:cMediaNode>
                                    </p:audio>
                                  </p:sub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20483"/>
                                        </p:tgtEl>
                                        <p:attrNameLst>
                                          <p:attrName>style.visibility</p:attrName>
                                        </p:attrNameLst>
                                      </p:cBhvr>
                                      <p:to>
                                        <p:strVal val="visible"/>
                                      </p:to>
                                    </p:set>
                                    <p:anim calcmode="lin" valueType="num">
                                      <p:cBhvr additive="base">
                                        <p:cTn id="13" dur="500" fill="hold"/>
                                        <p:tgtEl>
                                          <p:spTgt spid="20483"/>
                                        </p:tgtEl>
                                        <p:attrNameLst>
                                          <p:attrName>ppt_x</p:attrName>
                                        </p:attrNameLst>
                                      </p:cBhvr>
                                      <p:tavLst>
                                        <p:tav tm="0">
                                          <p:val>
                                            <p:strVal val="0-#ppt_w/2"/>
                                          </p:val>
                                        </p:tav>
                                        <p:tav tm="100000">
                                          <p:val>
                                            <p:strVal val="#ppt_x"/>
                                          </p:val>
                                        </p:tav>
                                      </p:tavLst>
                                    </p:anim>
                                    <p:anim calcmode="lin" valueType="num">
                                      <p:cBhvr additive="base">
                                        <p:cTn id="14" dur="500" fill="hold"/>
                                        <p:tgtEl>
                                          <p:spTgt spid="20483"/>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20484"/>
                                        </p:tgtEl>
                                        <p:attrNameLst>
                                          <p:attrName>style.visibility</p:attrName>
                                        </p:attrNameLst>
                                      </p:cBhvr>
                                      <p:to>
                                        <p:strVal val="visible"/>
                                      </p:to>
                                    </p:set>
                                    <p:anim calcmode="lin" valueType="num">
                                      <p:cBhvr additive="base">
                                        <p:cTn id="19" dur="500" fill="hold"/>
                                        <p:tgtEl>
                                          <p:spTgt spid="20484"/>
                                        </p:tgtEl>
                                        <p:attrNameLst>
                                          <p:attrName>ppt_x</p:attrName>
                                        </p:attrNameLst>
                                      </p:cBhvr>
                                      <p:tavLst>
                                        <p:tav tm="0">
                                          <p:val>
                                            <p:strVal val="0-#ppt_w/2"/>
                                          </p:val>
                                        </p:tav>
                                        <p:tav tm="100000">
                                          <p:val>
                                            <p:strVal val="#ppt_x"/>
                                          </p:val>
                                        </p:tav>
                                      </p:tavLst>
                                    </p:anim>
                                    <p:anim calcmode="lin" valueType="num">
                                      <p:cBhvr additive="base">
                                        <p:cTn id="20" dur="500" fill="hold"/>
                                        <p:tgtEl>
                                          <p:spTgt spid="20484"/>
                                        </p:tgtEl>
                                        <p:attrNameLst>
                                          <p:attrName>ppt_y</p:attrName>
                                        </p:attrNameLst>
                                      </p:cBhvr>
                                      <p:tavLst>
                                        <p:tav tm="0">
                                          <p:val>
                                            <p:strVal val="#ppt_y"/>
                                          </p:val>
                                        </p:tav>
                                        <p:tav tm="100000">
                                          <p:val>
                                            <p:strVal val="#ppt_y"/>
                                          </p:val>
                                        </p:tav>
                                      </p:tavLst>
                                    </p:anim>
                                  </p:childTnLst>
                                  <p:subTnLst>
                                    <p:set>
                                      <p:cBhvr override="childStyle">
                                        <p:cTn dur="1" fill="hold" display="0" masterRel="nextClick" afterEffect="1"/>
                                        <p:tgtEl>
                                          <p:spTgt spid="20484"/>
                                        </p:tgtEl>
                                        <p:attrNameLst>
                                          <p:attrName>style.visibility</p:attrName>
                                        </p:attrNameLst>
                                      </p:cBhvr>
                                      <p:to>
                                        <p:strVal val="hidden"/>
                                      </p:to>
                                    </p:set>
                                    <p:audio>
                                      <p:cMediaNode>
                                        <p:cTn display="0" masterRel="sameClick">
                                          <p:stCondLst>
                                            <p:cond evt="begin" delay="0">
                                              <p:tn val="17"/>
                                            </p:cond>
                                          </p:stCondLst>
                                          <p:endCondLst>
                                            <p:cond evt="onStopAudio" delay="0">
                                              <p:tgtEl>
                                                <p:sldTgt/>
                                              </p:tgtEl>
                                            </p:cond>
                                          </p:endCondLst>
                                        </p:cTn>
                                        <p:tgtEl>
                                          <p:sndTgt r:embed="rId2" name="chimes.wav" builtIn="1"/>
                                        </p:tgtEl>
                                      </p:cMediaNode>
                                    </p:audio>
                                  </p:subTnLst>
                                </p:cTn>
                              </p:par>
                            </p:childTnLst>
                          </p:cTn>
                        </p:par>
                      </p:childTnLst>
                    </p:cTn>
                  </p:par>
                  <p:par>
                    <p:cTn id="21" fill="hold" nodeType="clickPar">
                      <p:stCondLst>
                        <p:cond delay="indefinite"/>
                      </p:stCondLst>
                      <p:childTnLst>
                        <p:par>
                          <p:cTn id="22" fill="hold" nodeType="withGroup">
                            <p:stCondLst>
                              <p:cond delay="0"/>
                            </p:stCondLst>
                            <p:childTnLst>
                              <p:par>
                                <p:cTn id="23" presetID="4" presetClass="exit" presetSubtype="16" fill="hold" grpId="1" nodeType="clickEffect">
                                  <p:stCondLst>
                                    <p:cond delay="0"/>
                                  </p:stCondLst>
                                  <p:childTnLst>
                                    <p:animEffect transition="out" filter="box(in)">
                                      <p:cBhvr>
                                        <p:cTn id="24" dur="500"/>
                                        <p:tgtEl>
                                          <p:spTgt spid="20483"/>
                                        </p:tgtEl>
                                      </p:cBhvr>
                                    </p:animEffect>
                                    <p:set>
                                      <p:cBhvr>
                                        <p:cTn id="25" dur="1" fill="hold">
                                          <p:stCondLst>
                                            <p:cond delay="499"/>
                                          </p:stCondLst>
                                        </p:cTn>
                                        <p:tgtEl>
                                          <p:spTgt spid="20483"/>
                                        </p:tgtEl>
                                        <p:attrNameLst>
                                          <p:attrName>style.visibility</p:attrName>
                                        </p:attrNameLst>
                                      </p:cBhvr>
                                      <p:to>
                                        <p:strVal val="hidden"/>
                                      </p:to>
                                    </p:set>
                                  </p:childTnLst>
                                </p:cTn>
                              </p:par>
                            </p:childTnLst>
                          </p:cTn>
                        </p:par>
                      </p:childTnLst>
                    </p:cTn>
                  </p:par>
                  <p:par>
                    <p:cTn id="26" fill="hold" nodeType="clickPar">
                      <p:stCondLst>
                        <p:cond delay="indefinite"/>
                      </p:stCondLst>
                      <p:childTnLst>
                        <p:par>
                          <p:cTn id="27" fill="hold" nodeType="withGroup">
                            <p:stCondLst>
                              <p:cond delay="0"/>
                            </p:stCondLst>
                            <p:childTnLst>
                              <p:par>
                                <p:cTn id="28" presetID="2" presetClass="exit" presetSubtype="4" fill="hold" grpId="1" nodeType="clickEffect">
                                  <p:stCondLst>
                                    <p:cond delay="0"/>
                                  </p:stCondLst>
                                  <p:childTnLst>
                                    <p:anim calcmode="lin" valueType="num">
                                      <p:cBhvr additive="base">
                                        <p:cTn id="29" dur="500"/>
                                        <p:tgtEl>
                                          <p:spTgt spid="20484"/>
                                        </p:tgtEl>
                                        <p:attrNameLst>
                                          <p:attrName>ppt_x</p:attrName>
                                        </p:attrNameLst>
                                      </p:cBhvr>
                                      <p:tavLst>
                                        <p:tav tm="0">
                                          <p:val>
                                            <p:strVal val="ppt_x"/>
                                          </p:val>
                                        </p:tav>
                                        <p:tav tm="100000">
                                          <p:val>
                                            <p:strVal val="ppt_x"/>
                                          </p:val>
                                        </p:tav>
                                      </p:tavLst>
                                    </p:anim>
                                    <p:anim calcmode="lin" valueType="num">
                                      <p:cBhvr additive="base">
                                        <p:cTn id="30" dur="500"/>
                                        <p:tgtEl>
                                          <p:spTgt spid="20484"/>
                                        </p:tgtEl>
                                        <p:attrNameLst>
                                          <p:attrName>ppt_y</p:attrName>
                                        </p:attrNameLst>
                                      </p:cBhvr>
                                      <p:tavLst>
                                        <p:tav tm="0">
                                          <p:val>
                                            <p:strVal val="ppt_y"/>
                                          </p:val>
                                        </p:tav>
                                        <p:tav tm="100000">
                                          <p:val>
                                            <p:strVal val="1+ppt_h/2"/>
                                          </p:val>
                                        </p:tav>
                                      </p:tavLst>
                                    </p:anim>
                                    <p:set>
                                      <p:cBhvr>
                                        <p:cTn id="31" dur="1" fill="hold">
                                          <p:stCondLst>
                                            <p:cond delay="499"/>
                                          </p:stCondLst>
                                        </p:cTn>
                                        <p:tgtEl>
                                          <p:spTgt spid="20484"/>
                                        </p:tgtEl>
                                        <p:attrNameLst>
                                          <p:attrName>style.visibility</p:attrName>
                                        </p:attrNameLst>
                                      </p:cBhvr>
                                      <p:to>
                                        <p:strVal val="hidden"/>
                                      </p:to>
                                    </p:set>
                                  </p:childTnLst>
                                </p:cTn>
                              </p:par>
                            </p:childTnLst>
                          </p:cTn>
                        </p:par>
                      </p:childTnLst>
                    </p:cTn>
                  </p:par>
                  <p:par>
                    <p:cTn id="32" fill="hold" nodeType="clickPar">
                      <p:stCondLst>
                        <p:cond delay="indefinite"/>
                      </p:stCondLst>
                      <p:childTnLst>
                        <p:par>
                          <p:cTn id="33" fill="hold" nodeType="withGroup">
                            <p:stCondLst>
                              <p:cond delay="0"/>
                            </p:stCondLst>
                            <p:childTnLst>
                              <p:par>
                                <p:cTn id="34" presetID="2" presetClass="exit" presetSubtype="4" fill="hold" grpId="1" nodeType="clickEffect">
                                  <p:stCondLst>
                                    <p:cond delay="0"/>
                                  </p:stCondLst>
                                  <p:childTnLst>
                                    <p:anim calcmode="lin" valueType="num">
                                      <p:cBhvr additive="base">
                                        <p:cTn id="35" dur="500"/>
                                        <p:tgtEl>
                                          <p:spTgt spid="20485"/>
                                        </p:tgtEl>
                                        <p:attrNameLst>
                                          <p:attrName>ppt_x</p:attrName>
                                        </p:attrNameLst>
                                      </p:cBhvr>
                                      <p:tavLst>
                                        <p:tav tm="0">
                                          <p:val>
                                            <p:strVal val="ppt_x"/>
                                          </p:val>
                                        </p:tav>
                                        <p:tav tm="100000">
                                          <p:val>
                                            <p:strVal val="ppt_x"/>
                                          </p:val>
                                        </p:tav>
                                      </p:tavLst>
                                    </p:anim>
                                    <p:anim calcmode="lin" valueType="num">
                                      <p:cBhvr additive="base">
                                        <p:cTn id="36" dur="500"/>
                                        <p:tgtEl>
                                          <p:spTgt spid="20485"/>
                                        </p:tgtEl>
                                        <p:attrNameLst>
                                          <p:attrName>ppt_y</p:attrName>
                                        </p:attrNameLst>
                                      </p:cBhvr>
                                      <p:tavLst>
                                        <p:tav tm="0">
                                          <p:val>
                                            <p:strVal val="ppt_y"/>
                                          </p:val>
                                        </p:tav>
                                        <p:tav tm="100000">
                                          <p:val>
                                            <p:strVal val="1+ppt_h/2"/>
                                          </p:val>
                                        </p:tav>
                                      </p:tavLst>
                                    </p:anim>
                                    <p:set>
                                      <p:cBhvr>
                                        <p:cTn id="37" dur="1" fill="hold">
                                          <p:stCondLst>
                                            <p:cond delay="499"/>
                                          </p:stCondLst>
                                        </p:cTn>
                                        <p:tgtEl>
                                          <p:spTgt spid="20485"/>
                                        </p:tgtEl>
                                        <p:attrNameLst>
                                          <p:attrName>style.visibility</p:attrName>
                                        </p:attrNameLst>
                                      </p:cBhvr>
                                      <p:to>
                                        <p:strVal val="hidden"/>
                                      </p:to>
                                    </p:set>
                                  </p:childTnLst>
                                </p:cTn>
                              </p:par>
                            </p:childTnLst>
                          </p:cTn>
                        </p:par>
                      </p:childTnLst>
                    </p:cTn>
                  </p:par>
                  <p:par>
                    <p:cTn id="38" fill="hold" nodeType="clickPar">
                      <p:stCondLst>
                        <p:cond delay="indefinite"/>
                      </p:stCondLst>
                      <p:childTnLst>
                        <p:par>
                          <p:cTn id="39" fill="hold" nodeType="withGroup">
                            <p:stCondLst>
                              <p:cond delay="0"/>
                            </p:stCondLst>
                            <p:childTnLst>
                              <p:par>
                                <p:cTn id="40" presetID="51" presetClass="entr" presetSubtype="0" fill="hold" grpId="0" nodeType="clickEffect">
                                  <p:stCondLst>
                                    <p:cond delay="0"/>
                                  </p:stCondLst>
                                  <p:childTnLst>
                                    <p:set>
                                      <p:cBhvr>
                                        <p:cTn id="41" dur="1" fill="hold">
                                          <p:stCondLst>
                                            <p:cond delay="0"/>
                                          </p:stCondLst>
                                        </p:cTn>
                                        <p:tgtEl>
                                          <p:spTgt spid="20488"/>
                                        </p:tgtEl>
                                        <p:attrNameLst>
                                          <p:attrName>style.visibility</p:attrName>
                                        </p:attrNameLst>
                                      </p:cBhvr>
                                      <p:to>
                                        <p:strVal val="visible"/>
                                      </p:to>
                                    </p:set>
                                    <p:animEffect transition="in" filter="fade">
                                      <p:cBhvr>
                                        <p:cTn id="42" dur="770" decel="100000"/>
                                        <p:tgtEl>
                                          <p:spTgt spid="20488"/>
                                        </p:tgtEl>
                                      </p:cBhvr>
                                    </p:animEffect>
                                    <p:animScale>
                                      <p:cBhvr>
                                        <p:cTn id="43" dur="770" decel="100000"/>
                                        <p:tgtEl>
                                          <p:spTgt spid="20488"/>
                                        </p:tgtEl>
                                      </p:cBhvr>
                                      <p:from x="10000" y="10000"/>
                                      <p:to x="200000" y="450000"/>
                                    </p:animScale>
                                    <p:animScale>
                                      <p:cBhvr>
                                        <p:cTn id="44" dur="1230" accel="100000" fill="hold">
                                          <p:stCondLst>
                                            <p:cond delay="770"/>
                                          </p:stCondLst>
                                        </p:cTn>
                                        <p:tgtEl>
                                          <p:spTgt spid="20488"/>
                                        </p:tgtEl>
                                      </p:cBhvr>
                                      <p:from x="200000" y="450000"/>
                                      <p:to x="100000" y="100000"/>
                                    </p:animScale>
                                    <p:set>
                                      <p:cBhvr>
                                        <p:cTn id="45" dur="770" fill="hold"/>
                                        <p:tgtEl>
                                          <p:spTgt spid="20488"/>
                                        </p:tgtEl>
                                        <p:attrNameLst>
                                          <p:attrName>ppt_x</p:attrName>
                                        </p:attrNameLst>
                                      </p:cBhvr>
                                      <p:to>
                                        <p:strVal val="(0.5)"/>
                                      </p:to>
                                    </p:set>
                                    <p:anim from="(0.5)" to="(#ppt_x)" calcmode="lin" valueType="num">
                                      <p:cBhvr>
                                        <p:cTn id="46" dur="1230" accel="100000" fill="hold">
                                          <p:stCondLst>
                                            <p:cond delay="770"/>
                                          </p:stCondLst>
                                        </p:cTn>
                                        <p:tgtEl>
                                          <p:spTgt spid="20488"/>
                                        </p:tgtEl>
                                        <p:attrNameLst>
                                          <p:attrName>ppt_x</p:attrName>
                                        </p:attrNameLst>
                                      </p:cBhvr>
                                    </p:anim>
                                    <p:set>
                                      <p:cBhvr>
                                        <p:cTn id="47" dur="770" fill="hold"/>
                                        <p:tgtEl>
                                          <p:spTgt spid="20488"/>
                                        </p:tgtEl>
                                        <p:attrNameLst>
                                          <p:attrName>ppt_y</p:attrName>
                                        </p:attrNameLst>
                                      </p:cBhvr>
                                      <p:to>
                                        <p:strVal val="(#ppt_y+0.4)"/>
                                      </p:to>
                                    </p:set>
                                    <p:anim from="(#ppt_y+0.4)" to="(#ppt_y)" calcmode="lin" valueType="num">
                                      <p:cBhvr>
                                        <p:cTn id="48" dur="1230" accel="100000" fill="hold">
                                          <p:stCondLst>
                                            <p:cond delay="770"/>
                                          </p:stCondLst>
                                        </p:cTn>
                                        <p:tgtEl>
                                          <p:spTgt spid="20488"/>
                                        </p:tgtEl>
                                        <p:attrNameLst>
                                          <p:attrName>ppt_y</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483" grpId="0" autoUpdateAnimBg="0"/>
      <p:bldP spid="20483" grpId="1"/>
      <p:bldP spid="20484" grpId="0" autoUpdateAnimBg="0"/>
      <p:bldP spid="20484" grpId="1"/>
      <p:bldP spid="20485" grpId="0" autoUpdateAnimBg="0"/>
      <p:bldP spid="20485" grpId="1"/>
      <p:bldP spid="20488"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Phimchon.avi">
            <a:hlinkClick r:id="" action="ppaction://media"/>
          </p:cNvPr>
          <p:cNvPicPr>
            <a:picLocks noRot="1" noChangeAspect="1" noChangeArrowheads="1"/>
          </p:cNvPicPr>
          <p:nvPr>
            <a:videoFile r:link="rId1"/>
          </p:nvPr>
        </p:nvPicPr>
        <p:blipFill>
          <a:blip r:embed="rId3"/>
          <a:srcRect/>
          <a:stretch>
            <a:fillRect/>
          </a:stretch>
        </p:blipFill>
        <p:spPr bwMode="auto">
          <a:xfrm>
            <a:off x="152400" y="228600"/>
            <a:ext cx="8915400" cy="6553200"/>
          </a:xfrm>
          <a:prstGeom prst="rect">
            <a:avLst/>
          </a:prstGeom>
          <a:noFill/>
          <a:ln w="9525">
            <a:noFill/>
            <a:miter lim="800000"/>
            <a:headEnd/>
            <a:tailEnd/>
          </a:ln>
        </p:spPr>
      </p:pic>
    </p:spTree>
  </p:cSld>
  <p:clrMapOvr>
    <a:masterClrMapping/>
  </p:clrMapOvr>
  <p:transition advClick="0" advTm="0"/>
  <p:timing>
    <p:tnLst>
      <p:par>
        <p:cTn id="1" dur="indefinite" restart="never" nodeType="tmRoot">
          <p:childTnLst>
            <p:seq concurrent="1" nextAc="seek">
              <p:cTn id="2" restart="whenNotActive" fill="hold" evtFilter="cancelBubble" nodeType="interactiveSeq">
                <p:stCondLst>
                  <p:cond evt="onClick" delay="0">
                    <p:tgtEl>
                      <p:spTgt spid="21506"/>
                    </p:tgtEl>
                  </p:cond>
                </p:stCondLst>
                <p:endSync evt="end" delay="0">
                  <p:rtn val="all"/>
                </p:endSync>
                <p:childTnLst>
                  <p:par>
                    <p:cTn id="3" fill="hold" nodeType="clickPar">
                      <p:stCondLst>
                        <p:cond delay="0"/>
                      </p:stCondLst>
                      <p:childTnLst>
                        <p:par>
                          <p:cTn id="4" fill="hold" nodeType="withGroup">
                            <p:stCondLst>
                              <p:cond delay="0"/>
                            </p:stCondLst>
                            <p:childTnLst>
                              <p:par>
                                <p:cTn id="5" presetID="2" presetClass="mediacall" presetSubtype="0" fill="hold" nodeType="clickEffect">
                                  <p:stCondLst>
                                    <p:cond delay="0"/>
                                  </p:stCondLst>
                                  <p:childTnLst>
                                    <p:cmd type="call" cmd="togglePause">
                                      <p:cBhvr>
                                        <p:cTn id="6" dur="1" fill="hold"/>
                                        <p:tgtEl>
                                          <p:spTgt spid="21506"/>
                                        </p:tgtEl>
                                      </p:cBhvr>
                                    </p:cmd>
                                  </p:childTnLst>
                                </p:cTn>
                              </p:par>
                            </p:childTnLst>
                          </p:cTn>
                        </p:par>
                      </p:childTnLst>
                    </p:cTn>
                  </p:par>
                </p:childTnLst>
              </p:cTn>
              <p:nextCondLst>
                <p:cond evt="onClick" delay="0">
                  <p:tgtEl>
                    <p:spTgt spid="21506"/>
                  </p:tgtEl>
                </p:cond>
              </p:nextCondLst>
            </p:seq>
            <p:video>
              <p:cMediaNode>
                <p:cTn id="7" fill="hold" display="0">
                  <p:stCondLst>
                    <p:cond delay="indefinite"/>
                  </p:stCondLst>
                  <p:endCondLst>
                    <p:cond evt="onNext" delay="0">
                      <p:tgtEl>
                        <p:sldTgt/>
                      </p:tgtEl>
                    </p:cond>
                    <p:cond evt="onPrev" delay="0">
                      <p:tgtEl>
                        <p:sldTgt/>
                      </p:tgtEl>
                    </p:cond>
                  </p:endCondLst>
                </p:cTn>
                <p:tgtEl>
                  <p:spTgt spid="21506"/>
                </p:tgtEl>
              </p:cMediaNode>
            </p:video>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Phimchon.avi">
            <a:hlinkClick r:id="" action="ppaction://media"/>
          </p:cNvPr>
          <p:cNvPicPr>
            <a:picLocks noRot="1" noChangeAspect="1" noChangeArrowheads="1"/>
          </p:cNvPicPr>
          <p:nvPr>
            <a:videoFile r:link="rId1"/>
          </p:nvPr>
        </p:nvPicPr>
        <p:blipFill>
          <a:blip r:embed="rId3"/>
          <a:srcRect/>
          <a:stretch>
            <a:fillRect/>
          </a:stretch>
        </p:blipFill>
        <p:spPr bwMode="auto">
          <a:xfrm>
            <a:off x="0" y="304800"/>
            <a:ext cx="9144000" cy="6234113"/>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mediacall" presetSubtype="0" fill="hold" nodeType="afterEffect">
                                  <p:stCondLst>
                                    <p:cond delay="0"/>
                                  </p:stCondLst>
                                  <p:childTnLst>
                                    <p:cmd type="call" cmd="playFrom(0.0)">
                                      <p:cBhvr>
                                        <p:cTn id="6" dur="90524" fill="hold"/>
                                        <p:tgtEl>
                                          <p:spTgt spid="22530"/>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p:cTn id="7" fill="hold" display="0">
                  <p:stCondLst>
                    <p:cond delay="indefinite"/>
                  </p:stCondLst>
                  <p:endCondLst>
                    <p:cond evt="onNext" delay="0">
                      <p:tgtEl>
                        <p:sldTgt/>
                      </p:tgtEl>
                    </p:cond>
                    <p:cond evt="onPrev" delay="0">
                      <p:tgtEl>
                        <p:sldTgt/>
                      </p:tgtEl>
                    </p:cond>
                  </p:endCondLst>
                </p:cTn>
                <p:tgtEl>
                  <p:spTgt spid="22530"/>
                </p:tgtEl>
              </p:cMediaNode>
            </p:video>
            <p:seq concurrent="1" nextAc="seek">
              <p:cTn id="8" restart="whenNotActive" fill="hold" evtFilter="cancelBubble" nodeType="interactiveSeq">
                <p:stCondLst>
                  <p:cond evt="onClick" delay="0">
                    <p:tgtEl>
                      <p:spTgt spid="22530"/>
                    </p:tgtEl>
                  </p:cond>
                </p:stCondLst>
                <p:endSync evt="end" delay="0">
                  <p:rtn val="all"/>
                </p:endSync>
                <p:childTnLst>
                  <p:par>
                    <p:cTn id="9" fill="hold" nodeType="clickPar">
                      <p:stCondLst>
                        <p:cond delay="0"/>
                      </p:stCondLst>
                      <p:childTnLst>
                        <p:par>
                          <p:cTn id="10" fill="hold" nodeType="withGroup">
                            <p:stCondLst>
                              <p:cond delay="0"/>
                            </p:stCondLst>
                            <p:childTnLst>
                              <p:par>
                                <p:cTn id="11" presetID="2" presetClass="mediacall" presetSubtype="0" fill="hold" nodeType="clickEffect">
                                  <p:stCondLst>
                                    <p:cond delay="0"/>
                                  </p:stCondLst>
                                  <p:childTnLst>
                                    <p:cmd type="call" cmd="togglePause">
                                      <p:cBhvr>
                                        <p:cTn id="12" dur="1" fill="hold"/>
                                        <p:tgtEl>
                                          <p:spTgt spid="22530"/>
                                        </p:tgtEl>
                                      </p:cBhvr>
                                    </p:cmd>
                                  </p:childTnLst>
                                </p:cTn>
                              </p:par>
                            </p:childTnLst>
                          </p:cTn>
                        </p:par>
                      </p:childTnLst>
                    </p:cTn>
                  </p:par>
                </p:childTnLst>
              </p:cTn>
              <p:nextCondLst>
                <p:cond evt="onClick" delay="0">
                  <p:tgtEl>
                    <p:spTgt spid="22530"/>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ext Box 2"/>
          <p:cNvSpPr txBox="1">
            <a:spLocks noChangeArrowheads="1"/>
          </p:cNvSpPr>
          <p:nvPr/>
        </p:nvSpPr>
        <p:spPr bwMode="auto">
          <a:xfrm>
            <a:off x="381000" y="1308100"/>
            <a:ext cx="8534400" cy="1384300"/>
          </a:xfrm>
          <a:prstGeom prst="rect">
            <a:avLst/>
          </a:prstGeom>
          <a:noFill/>
          <a:ln w="9525">
            <a:noFill/>
            <a:miter lim="800000"/>
            <a:headEnd/>
            <a:tailEnd/>
          </a:ln>
          <a:effectLst/>
        </p:spPr>
        <p:txBody>
          <a:bodyPr>
            <a:spAutoFit/>
          </a:bodyPr>
          <a:lstStyle/>
          <a:p>
            <a:pPr eaLnBrk="1" hangingPunct="1">
              <a:spcBef>
                <a:spcPct val="50000"/>
              </a:spcBef>
            </a:pPr>
            <a:r>
              <a:rPr lang="en-US" sz="2800">
                <a:solidFill>
                  <a:srgbClr val="0033CC"/>
                </a:solidFill>
                <a:latin typeface="Arial" charset="0"/>
              </a:rPr>
              <a:t>-</a:t>
            </a:r>
            <a:r>
              <a:rPr lang="en-US" sz="2800" b="1">
                <a:latin typeface="Arial" charset="0"/>
              </a:rPr>
              <a:t>Các em hãy đoán xem các bạn học sinh lớp 4/1 trong tình huống trên sẽ làm gì khi nghe Đoan nói?</a:t>
            </a:r>
          </a:p>
        </p:txBody>
      </p:sp>
      <p:sp>
        <p:nvSpPr>
          <p:cNvPr id="23555" name="Text Box 3"/>
          <p:cNvSpPr txBox="1">
            <a:spLocks noChangeArrowheads="1"/>
          </p:cNvSpPr>
          <p:nvPr/>
        </p:nvSpPr>
        <p:spPr bwMode="auto">
          <a:xfrm>
            <a:off x="304800" y="3352800"/>
            <a:ext cx="8534400" cy="954088"/>
          </a:xfrm>
          <a:prstGeom prst="rect">
            <a:avLst/>
          </a:prstGeom>
          <a:noFill/>
          <a:ln w="9525">
            <a:noFill/>
            <a:miter lim="800000"/>
            <a:headEnd/>
            <a:tailEnd/>
          </a:ln>
          <a:effectLst/>
        </p:spPr>
        <p:txBody>
          <a:bodyPr>
            <a:spAutoFit/>
          </a:bodyPr>
          <a:lstStyle/>
          <a:p>
            <a:pPr eaLnBrk="1" hangingPunct="1">
              <a:spcBef>
                <a:spcPct val="50000"/>
              </a:spcBef>
            </a:pPr>
            <a:r>
              <a:rPr lang="en-US" sz="2800" b="1">
                <a:solidFill>
                  <a:srgbClr val="008000"/>
                </a:solidFill>
                <a:latin typeface="Arial" charset="0"/>
              </a:rPr>
              <a:t>-</a:t>
            </a:r>
            <a:r>
              <a:rPr lang="en-US" sz="2800" b="1">
                <a:latin typeface="Arial" charset="0"/>
              </a:rPr>
              <a:t>Nếu em  học  cùng lớp đó, em sẽ làm gì? Vì sao?</a:t>
            </a:r>
          </a:p>
        </p:txBody>
      </p:sp>
      <p:pic>
        <p:nvPicPr>
          <p:cNvPr id="7172" name="Picture 4" descr="3d butterfly"/>
          <p:cNvPicPr>
            <a:picLocks noChangeAspect="1" noChangeArrowheads="1" noCrop="1"/>
          </p:cNvPicPr>
          <p:nvPr/>
        </p:nvPicPr>
        <p:blipFill>
          <a:blip r:embed="rId3"/>
          <a:srcRect/>
          <a:stretch>
            <a:fillRect/>
          </a:stretch>
        </p:blipFill>
        <p:spPr bwMode="auto">
          <a:xfrm>
            <a:off x="7620000" y="152400"/>
            <a:ext cx="1371600" cy="823913"/>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23554"/>
                                        </p:tgtEl>
                                        <p:attrNameLst>
                                          <p:attrName>style.visibility</p:attrName>
                                        </p:attrNameLst>
                                      </p:cBhvr>
                                      <p:to>
                                        <p:strVal val="visible"/>
                                      </p:to>
                                    </p:set>
                                    <p:anim calcmode="lin" valueType="num">
                                      <p:cBhvr additive="base">
                                        <p:cTn id="7" dur="500" fill="hold"/>
                                        <p:tgtEl>
                                          <p:spTgt spid="23554"/>
                                        </p:tgtEl>
                                        <p:attrNameLst>
                                          <p:attrName>ppt_x</p:attrName>
                                        </p:attrNameLst>
                                      </p:cBhvr>
                                      <p:tavLst>
                                        <p:tav tm="0">
                                          <p:val>
                                            <p:strVal val="0-#ppt_w/2"/>
                                          </p:val>
                                        </p:tav>
                                        <p:tav tm="100000">
                                          <p:val>
                                            <p:strVal val="#ppt_x"/>
                                          </p:val>
                                        </p:tav>
                                      </p:tavLst>
                                    </p:anim>
                                    <p:anim calcmode="lin" valueType="num">
                                      <p:cBhvr additive="base">
                                        <p:cTn id="8" dur="500" fill="hold"/>
                                        <p:tgtEl>
                                          <p:spTgt spid="23554"/>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2" name="chimes.wav" builtIn="1"/>
                                        </p:tgtEl>
                                      </p:cMediaNode>
                                    </p:audio>
                                  </p:sub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23555"/>
                                        </p:tgtEl>
                                        <p:attrNameLst>
                                          <p:attrName>style.visibility</p:attrName>
                                        </p:attrNameLst>
                                      </p:cBhvr>
                                      <p:to>
                                        <p:strVal val="visible"/>
                                      </p:to>
                                    </p:set>
                                    <p:anim calcmode="lin" valueType="num">
                                      <p:cBhvr additive="base">
                                        <p:cTn id="13" dur="500" fill="hold"/>
                                        <p:tgtEl>
                                          <p:spTgt spid="23555"/>
                                        </p:tgtEl>
                                        <p:attrNameLst>
                                          <p:attrName>ppt_x</p:attrName>
                                        </p:attrNameLst>
                                      </p:cBhvr>
                                      <p:tavLst>
                                        <p:tav tm="0">
                                          <p:val>
                                            <p:strVal val="0-#ppt_w/2"/>
                                          </p:val>
                                        </p:tav>
                                        <p:tav tm="100000">
                                          <p:val>
                                            <p:strVal val="#ppt_x"/>
                                          </p:val>
                                        </p:tav>
                                      </p:tavLst>
                                    </p:anim>
                                    <p:anim calcmode="lin" valueType="num">
                                      <p:cBhvr additive="base">
                                        <p:cTn id="14" dur="500" fill="hold"/>
                                        <p:tgtEl>
                                          <p:spTgt spid="23555"/>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2" name="chimes.wav" builtIn="1"/>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554" grpId="0" autoUpdateAnimBg="0"/>
      <p:bldP spid="23555" grpId="0" autoUpdateAnimBg="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ext Box 2"/>
          <p:cNvSpPr txBox="1">
            <a:spLocks noChangeArrowheads="1"/>
          </p:cNvSpPr>
          <p:nvPr/>
        </p:nvSpPr>
        <p:spPr bwMode="auto">
          <a:xfrm>
            <a:off x="457200" y="685800"/>
            <a:ext cx="7924800" cy="523875"/>
          </a:xfrm>
          <a:prstGeom prst="rect">
            <a:avLst/>
          </a:prstGeom>
          <a:noFill/>
          <a:ln w="9525">
            <a:noFill/>
            <a:miter lim="800000"/>
            <a:headEnd/>
            <a:tailEnd/>
          </a:ln>
          <a:effectLst/>
        </p:spPr>
        <p:txBody>
          <a:bodyPr>
            <a:spAutoFit/>
          </a:bodyPr>
          <a:lstStyle/>
          <a:p>
            <a:pPr eaLnBrk="1" hangingPunct="1">
              <a:spcBef>
                <a:spcPct val="50000"/>
              </a:spcBef>
            </a:pPr>
            <a:r>
              <a:rPr lang="en-US" sz="2800" b="1">
                <a:solidFill>
                  <a:srgbClr val="990000"/>
                </a:solidFill>
                <a:latin typeface="Arial" charset="0"/>
              </a:rPr>
              <a:t>Sinh hoạt nhóm đôi - thời gian: 2 phút</a:t>
            </a:r>
          </a:p>
        </p:txBody>
      </p:sp>
      <p:sp>
        <p:nvSpPr>
          <p:cNvPr id="24579" name="Text Box 3"/>
          <p:cNvSpPr txBox="1">
            <a:spLocks noChangeArrowheads="1"/>
          </p:cNvSpPr>
          <p:nvPr/>
        </p:nvSpPr>
        <p:spPr bwMode="auto">
          <a:xfrm>
            <a:off x="228600" y="1981200"/>
            <a:ext cx="8686800" cy="2554288"/>
          </a:xfrm>
          <a:prstGeom prst="rect">
            <a:avLst/>
          </a:prstGeom>
          <a:noFill/>
          <a:ln w="9525">
            <a:noFill/>
            <a:miter lim="800000"/>
            <a:headEnd/>
            <a:tailEnd/>
          </a:ln>
          <a:effectLst/>
        </p:spPr>
        <p:txBody>
          <a:bodyPr>
            <a:spAutoFit/>
          </a:bodyPr>
          <a:lstStyle/>
          <a:p>
            <a:pPr algn="just" eaLnBrk="1" hangingPunct="1">
              <a:spcBef>
                <a:spcPct val="50000"/>
              </a:spcBef>
            </a:pPr>
            <a:r>
              <a:rPr lang="en-US" sz="4000" b="1">
                <a:latin typeface="Arial" charset="0"/>
              </a:rPr>
              <a:t>Các bạn trong tranh làm gì? Vì sao em tán thành  ( hoặc không tán thành với việc làm của các bạn đó)?</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1" presetClass="entr" presetSubtype="4" fill="hold" grpId="0" nodeType="clickEffect">
                                  <p:stCondLst>
                                    <p:cond delay="0"/>
                                  </p:stCondLst>
                                  <p:childTnLst>
                                    <p:set>
                                      <p:cBhvr>
                                        <p:cTn id="6" dur="1" fill="hold">
                                          <p:stCondLst>
                                            <p:cond delay="0"/>
                                          </p:stCondLst>
                                        </p:cTn>
                                        <p:tgtEl>
                                          <p:spTgt spid="24578"/>
                                        </p:tgtEl>
                                        <p:attrNameLst>
                                          <p:attrName>style.visibility</p:attrName>
                                        </p:attrNameLst>
                                      </p:cBhvr>
                                      <p:to>
                                        <p:strVal val="visible"/>
                                      </p:to>
                                    </p:set>
                                    <p:animEffect transition="in" filter="wheel(4)">
                                      <p:cBhvr>
                                        <p:cTn id="7" dur="1000"/>
                                        <p:tgtEl>
                                          <p:spTgt spid="24578"/>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1" presetClass="entr" presetSubtype="4" fill="hold" grpId="0" nodeType="clickEffect">
                                  <p:stCondLst>
                                    <p:cond delay="0"/>
                                  </p:stCondLst>
                                  <p:childTnLst>
                                    <p:set>
                                      <p:cBhvr>
                                        <p:cTn id="11" dur="1" fill="hold">
                                          <p:stCondLst>
                                            <p:cond delay="0"/>
                                          </p:stCondLst>
                                        </p:cTn>
                                        <p:tgtEl>
                                          <p:spTgt spid="24579"/>
                                        </p:tgtEl>
                                        <p:attrNameLst>
                                          <p:attrName>style.visibility</p:attrName>
                                        </p:attrNameLst>
                                      </p:cBhvr>
                                      <p:to>
                                        <p:strVal val="visible"/>
                                      </p:to>
                                    </p:set>
                                    <p:animEffect transition="in" filter="wheel(4)">
                                      <p:cBhvr>
                                        <p:cTn id="12" dur="1000"/>
                                        <p:tgtEl>
                                          <p:spTgt spid="245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578" grpId="0"/>
      <p:bldP spid="24579"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2" name="Picture 2" descr="HinhDD4-2"/>
          <p:cNvPicPr>
            <a:picLocks noChangeAspect="1" noChangeArrowheads="1"/>
          </p:cNvPicPr>
          <p:nvPr/>
        </p:nvPicPr>
        <p:blipFill>
          <a:blip r:embed="rId3"/>
          <a:srcRect/>
          <a:stretch>
            <a:fillRect/>
          </a:stretch>
        </p:blipFill>
        <p:spPr bwMode="auto">
          <a:xfrm>
            <a:off x="0" y="152400"/>
            <a:ext cx="9144000" cy="6384925"/>
          </a:xfrm>
          <a:prstGeom prst="rect">
            <a:avLst/>
          </a:prstGeom>
          <a:noFill/>
          <a:ln w="9525">
            <a:noFill/>
            <a:miter lim="800000"/>
            <a:headEnd/>
            <a:tailEnd/>
          </a:ln>
        </p:spPr>
      </p:pic>
      <p:pic>
        <p:nvPicPr>
          <p:cNvPr id="9219" name="Picture 3" descr="3d butterfly"/>
          <p:cNvPicPr>
            <a:picLocks noChangeAspect="1" noChangeArrowheads="1" noCrop="1"/>
          </p:cNvPicPr>
          <p:nvPr/>
        </p:nvPicPr>
        <p:blipFill>
          <a:blip r:embed="rId4"/>
          <a:srcRect/>
          <a:stretch>
            <a:fillRect/>
          </a:stretch>
        </p:blipFill>
        <p:spPr bwMode="auto">
          <a:xfrm>
            <a:off x="7620000" y="152400"/>
            <a:ext cx="1371600" cy="823913"/>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 presetClass="entr" presetSubtype="16" fill="hold" nodeType="afterEffect">
                                  <p:stCondLst>
                                    <p:cond delay="0"/>
                                  </p:stCondLst>
                                  <p:childTnLst>
                                    <p:set>
                                      <p:cBhvr>
                                        <p:cTn id="6" dur="1" fill="hold">
                                          <p:stCondLst>
                                            <p:cond delay="0"/>
                                          </p:stCondLst>
                                        </p:cTn>
                                        <p:tgtEl>
                                          <p:spTgt spid="25602"/>
                                        </p:tgtEl>
                                        <p:attrNameLst>
                                          <p:attrName>style.visibility</p:attrName>
                                        </p:attrNameLst>
                                      </p:cBhvr>
                                      <p:to>
                                        <p:strVal val="visible"/>
                                      </p:to>
                                    </p:set>
                                    <p:animEffect transition="in" filter="box(in)">
                                      <p:cBhvr>
                                        <p:cTn id="7" dur="500"/>
                                        <p:tgtEl>
                                          <p:spTgt spid="25602"/>
                                        </p:tgtEl>
                                      </p:cBhvr>
                                    </p:animEffect>
                                  </p:childTnLst>
                                  <p:subTnLst>
                                    <p:audio>
                                      <p:cMediaNode>
                                        <p:cTn display="0" masterRel="sameClick">
                                          <p:stCondLst>
                                            <p:cond evt="begin" delay="0">
                                              <p:tn val="5"/>
                                            </p:cond>
                                          </p:stCondLst>
                                          <p:endCondLst>
                                            <p:cond evt="onStopAudio" delay="0">
                                              <p:tgtEl>
                                                <p:sldTgt/>
                                              </p:tgtEl>
                                            </p:cond>
                                          </p:endCondLst>
                                        </p:cTn>
                                        <p:tgtEl>
                                          <p:sndTgt r:embed="rId2" name="chimes.wav" builtIn="1"/>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6" name="Picture 2" descr="HinhDD4-3"/>
          <p:cNvPicPr>
            <a:picLocks noChangeAspect="1" noChangeArrowheads="1"/>
          </p:cNvPicPr>
          <p:nvPr/>
        </p:nvPicPr>
        <p:blipFill>
          <a:blip r:embed="rId3"/>
          <a:srcRect/>
          <a:stretch>
            <a:fillRect/>
          </a:stretch>
        </p:blipFill>
        <p:spPr bwMode="auto">
          <a:xfrm>
            <a:off x="0" y="517525"/>
            <a:ext cx="8991600" cy="6340475"/>
          </a:xfrm>
          <a:prstGeom prst="rect">
            <a:avLst/>
          </a:prstGeom>
          <a:noFill/>
          <a:ln w="9525">
            <a:noFill/>
            <a:miter lim="800000"/>
            <a:headEnd/>
            <a:tailEnd/>
          </a:ln>
        </p:spPr>
      </p:pic>
      <p:pic>
        <p:nvPicPr>
          <p:cNvPr id="10243" name="Picture 3" descr="3d butterfly"/>
          <p:cNvPicPr>
            <a:picLocks noChangeAspect="1" noChangeArrowheads="1" noCrop="1"/>
          </p:cNvPicPr>
          <p:nvPr/>
        </p:nvPicPr>
        <p:blipFill>
          <a:blip r:embed="rId4"/>
          <a:srcRect/>
          <a:stretch>
            <a:fillRect/>
          </a:stretch>
        </p:blipFill>
        <p:spPr bwMode="auto">
          <a:xfrm>
            <a:off x="7543800" y="166688"/>
            <a:ext cx="1371600" cy="823912"/>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 presetClass="entr" presetSubtype="16" fill="hold" nodeType="afterEffect">
                                  <p:stCondLst>
                                    <p:cond delay="0"/>
                                  </p:stCondLst>
                                  <p:childTnLst>
                                    <p:set>
                                      <p:cBhvr>
                                        <p:cTn id="6" dur="1" fill="hold">
                                          <p:stCondLst>
                                            <p:cond delay="0"/>
                                          </p:stCondLst>
                                        </p:cTn>
                                        <p:tgtEl>
                                          <p:spTgt spid="26626"/>
                                        </p:tgtEl>
                                        <p:attrNameLst>
                                          <p:attrName>style.visibility</p:attrName>
                                        </p:attrNameLst>
                                      </p:cBhvr>
                                      <p:to>
                                        <p:strVal val="visible"/>
                                      </p:to>
                                    </p:set>
                                    <p:animEffect transition="in" filter="box(in)">
                                      <p:cBhvr>
                                        <p:cTn id="7" dur="500"/>
                                        <p:tgtEl>
                                          <p:spTgt spid="26626"/>
                                        </p:tgtEl>
                                      </p:cBhvr>
                                    </p:animEffect>
                                  </p:childTnLst>
                                  <p:subTnLst>
                                    <p:audio>
                                      <p:cMediaNode>
                                        <p:cTn display="0" masterRel="sameClick">
                                          <p:stCondLst>
                                            <p:cond evt="begin" delay="0">
                                              <p:tn val="5"/>
                                            </p:cond>
                                          </p:stCondLst>
                                          <p:endCondLst>
                                            <p:cond evt="onStopAudio" delay="0">
                                              <p:tgtEl>
                                                <p:sldTgt/>
                                              </p:tgtEl>
                                            </p:cond>
                                          </p:endCondLst>
                                        </p:cTn>
                                        <p:tgtEl>
                                          <p:sndTgt r:embed="rId2" name="chimes.wav" builtIn="1"/>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50" name="Picture 2" descr="HinhDD4-5"/>
          <p:cNvPicPr>
            <a:picLocks noChangeAspect="1" noChangeArrowheads="1"/>
          </p:cNvPicPr>
          <p:nvPr/>
        </p:nvPicPr>
        <p:blipFill>
          <a:blip r:embed="rId3"/>
          <a:srcRect/>
          <a:stretch>
            <a:fillRect/>
          </a:stretch>
        </p:blipFill>
        <p:spPr bwMode="auto">
          <a:xfrm>
            <a:off x="76200" y="152400"/>
            <a:ext cx="8915400" cy="6311900"/>
          </a:xfrm>
          <a:prstGeom prst="rect">
            <a:avLst/>
          </a:prstGeom>
          <a:noFill/>
          <a:ln w="9525">
            <a:noFill/>
            <a:miter lim="800000"/>
            <a:headEnd/>
            <a:tailEnd/>
          </a:ln>
        </p:spPr>
      </p:pic>
      <p:pic>
        <p:nvPicPr>
          <p:cNvPr id="11267" name="Picture 3" descr="3d butterfly"/>
          <p:cNvPicPr>
            <a:picLocks noChangeAspect="1" noChangeArrowheads="1" noCrop="1"/>
          </p:cNvPicPr>
          <p:nvPr/>
        </p:nvPicPr>
        <p:blipFill>
          <a:blip r:embed="rId4"/>
          <a:srcRect/>
          <a:stretch>
            <a:fillRect/>
          </a:stretch>
        </p:blipFill>
        <p:spPr bwMode="auto">
          <a:xfrm>
            <a:off x="7620000" y="152400"/>
            <a:ext cx="1371600" cy="823913"/>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 presetClass="entr" presetSubtype="16" fill="hold" nodeType="afterEffect">
                                  <p:stCondLst>
                                    <p:cond delay="0"/>
                                  </p:stCondLst>
                                  <p:childTnLst>
                                    <p:set>
                                      <p:cBhvr>
                                        <p:cTn id="6" dur="1" fill="hold">
                                          <p:stCondLst>
                                            <p:cond delay="0"/>
                                          </p:stCondLst>
                                        </p:cTn>
                                        <p:tgtEl>
                                          <p:spTgt spid="27650"/>
                                        </p:tgtEl>
                                        <p:attrNameLst>
                                          <p:attrName>style.visibility</p:attrName>
                                        </p:attrNameLst>
                                      </p:cBhvr>
                                      <p:to>
                                        <p:strVal val="visible"/>
                                      </p:to>
                                    </p:set>
                                    <p:animEffect transition="in" filter="box(in)">
                                      <p:cBhvr>
                                        <p:cTn id="7" dur="500"/>
                                        <p:tgtEl>
                                          <p:spTgt spid="27650"/>
                                        </p:tgtEl>
                                      </p:cBhvr>
                                    </p:animEffect>
                                  </p:childTnLst>
                                  <p:subTnLst>
                                    <p:audio>
                                      <p:cMediaNode>
                                        <p:cTn display="0" masterRel="sameClick">
                                          <p:stCondLst>
                                            <p:cond evt="begin" delay="0">
                                              <p:tn val="5"/>
                                            </p:cond>
                                          </p:stCondLst>
                                          <p:endCondLst>
                                            <p:cond evt="onStopAudio" delay="0">
                                              <p:tgtEl>
                                                <p:sldTgt/>
                                              </p:tgtEl>
                                            </p:cond>
                                          </p:endCondLst>
                                        </p:cTn>
                                        <p:tgtEl>
                                          <p:sndTgt r:embed="rId2" name="chimes.wav" builtIn="1"/>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Fireworks">
  <a:themeElements>
    <a:clrScheme name="Fireworks 1">
      <a:dk1>
        <a:srgbClr val="AF273E"/>
      </a:dk1>
      <a:lt1>
        <a:srgbClr val="FFCC00"/>
      </a:lt1>
      <a:dk2>
        <a:srgbClr val="000000"/>
      </a:dk2>
      <a:lt2>
        <a:srgbClr val="FFFFFF"/>
      </a:lt2>
      <a:accent1>
        <a:srgbClr val="FF8B17"/>
      </a:accent1>
      <a:accent2>
        <a:srgbClr val="FFE103"/>
      </a:accent2>
      <a:accent3>
        <a:srgbClr val="AAAAAA"/>
      </a:accent3>
      <a:accent4>
        <a:srgbClr val="DAAE00"/>
      </a:accent4>
      <a:accent5>
        <a:srgbClr val="FFC4AB"/>
      </a:accent5>
      <a:accent6>
        <a:srgbClr val="E7CC02"/>
      </a:accent6>
      <a:hlink>
        <a:srgbClr val="FF3399"/>
      </a:hlink>
      <a:folHlink>
        <a:srgbClr val="FE1F08"/>
      </a:folHlink>
    </a:clrScheme>
    <a:fontScheme name="Fireworks">
      <a:majorFont>
        <a:latin typeface="Arial Black"/>
        <a:ea typeface=""/>
        <a:cs typeface=""/>
      </a:majorFont>
      <a:minorFont>
        <a:latin typeface="Arial Black"/>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Black"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Black" pitchFamily="34" charset="0"/>
          </a:defRPr>
        </a:defPPr>
      </a:lstStyle>
    </a:lnDef>
  </a:objectDefaults>
  <a:extraClrSchemeLst>
    <a:extraClrScheme>
      <a:clrScheme name="Fireworks 1">
        <a:dk1>
          <a:srgbClr val="AF273E"/>
        </a:dk1>
        <a:lt1>
          <a:srgbClr val="FFCC00"/>
        </a:lt1>
        <a:dk2>
          <a:srgbClr val="000000"/>
        </a:dk2>
        <a:lt2>
          <a:srgbClr val="FFFFFF"/>
        </a:lt2>
        <a:accent1>
          <a:srgbClr val="FF8B17"/>
        </a:accent1>
        <a:accent2>
          <a:srgbClr val="FFE103"/>
        </a:accent2>
        <a:accent3>
          <a:srgbClr val="AAAAAA"/>
        </a:accent3>
        <a:accent4>
          <a:srgbClr val="DAAE00"/>
        </a:accent4>
        <a:accent5>
          <a:srgbClr val="FFC4AB"/>
        </a:accent5>
        <a:accent6>
          <a:srgbClr val="E7CC02"/>
        </a:accent6>
        <a:hlink>
          <a:srgbClr val="FF3399"/>
        </a:hlink>
        <a:folHlink>
          <a:srgbClr val="FE1F08"/>
        </a:folHlink>
      </a:clrScheme>
      <a:clrMap bg1="dk2" tx1="lt1" bg2="dk1" tx2="lt2" accent1="accent1" accent2="accent2" accent3="accent3" accent4="accent4" accent5="accent5" accent6="accent6" hlink="hlink" folHlink="folHlink"/>
    </a:extraClrScheme>
    <a:extraClrScheme>
      <a:clrScheme name="Fireworks 2">
        <a:dk1>
          <a:srgbClr val="0000A4"/>
        </a:dk1>
        <a:lt1>
          <a:srgbClr val="CCFFFF"/>
        </a:lt1>
        <a:dk2>
          <a:srgbClr val="000066"/>
        </a:dk2>
        <a:lt2>
          <a:srgbClr val="00FFFF"/>
        </a:lt2>
        <a:accent1>
          <a:srgbClr val="51B2E3"/>
        </a:accent1>
        <a:accent2>
          <a:srgbClr val="04E8AC"/>
        </a:accent2>
        <a:accent3>
          <a:srgbClr val="AAAAB8"/>
        </a:accent3>
        <a:accent4>
          <a:srgbClr val="AEDADA"/>
        </a:accent4>
        <a:accent5>
          <a:srgbClr val="B3D5EF"/>
        </a:accent5>
        <a:accent6>
          <a:srgbClr val="03D29B"/>
        </a:accent6>
        <a:hlink>
          <a:srgbClr val="FF3399"/>
        </a:hlink>
        <a:folHlink>
          <a:srgbClr val="8F5FD5"/>
        </a:folHlink>
      </a:clrScheme>
      <a:clrMap bg1="dk2" tx1="lt1" bg2="dk1" tx2="lt2" accent1="accent1" accent2="accent2" accent3="accent3" accent4="accent4" accent5="accent5" accent6="accent6" hlink="hlink" folHlink="folHlink"/>
    </a:extraClrScheme>
    <a:extraClrScheme>
      <a:clrScheme name="Fireworks 3">
        <a:dk1>
          <a:srgbClr val="9F237F"/>
        </a:dk1>
        <a:lt1>
          <a:srgbClr val="FFCC00"/>
        </a:lt1>
        <a:dk2>
          <a:srgbClr val="000000"/>
        </a:dk2>
        <a:lt2>
          <a:srgbClr val="FFFFFF"/>
        </a:lt2>
        <a:accent1>
          <a:srgbClr val="39A6DD"/>
        </a:accent1>
        <a:accent2>
          <a:srgbClr val="FF03E7"/>
        </a:accent2>
        <a:accent3>
          <a:srgbClr val="AAAAAA"/>
        </a:accent3>
        <a:accent4>
          <a:srgbClr val="DAAE00"/>
        </a:accent4>
        <a:accent5>
          <a:srgbClr val="AED0EB"/>
        </a:accent5>
        <a:accent6>
          <a:srgbClr val="E702D1"/>
        </a:accent6>
        <a:hlink>
          <a:srgbClr val="FF3399"/>
        </a:hlink>
        <a:folHlink>
          <a:srgbClr val="753BCB"/>
        </a:folHlink>
      </a:clrScheme>
      <a:clrMap bg1="dk2" tx1="lt1" bg2="dk1" tx2="lt2" accent1="accent1" accent2="accent2" accent3="accent3" accent4="accent4" accent5="accent5" accent6="accent6" hlink="hlink" folHlink="folHlink"/>
    </a:extraClrScheme>
    <a:extraClrScheme>
      <a:clrScheme name="Fireworks 4">
        <a:dk1>
          <a:srgbClr val="00603B"/>
        </a:dk1>
        <a:lt1>
          <a:srgbClr val="FFCC00"/>
        </a:lt1>
        <a:dk2>
          <a:srgbClr val="000000"/>
        </a:dk2>
        <a:lt2>
          <a:srgbClr val="FFFFFF"/>
        </a:lt2>
        <a:accent1>
          <a:srgbClr val="39A6DD"/>
        </a:accent1>
        <a:accent2>
          <a:srgbClr val="07FB18"/>
        </a:accent2>
        <a:accent3>
          <a:srgbClr val="AAAAAA"/>
        </a:accent3>
        <a:accent4>
          <a:srgbClr val="DAAE00"/>
        </a:accent4>
        <a:accent5>
          <a:srgbClr val="AED0EB"/>
        </a:accent5>
        <a:accent6>
          <a:srgbClr val="06E315"/>
        </a:accent6>
        <a:hlink>
          <a:srgbClr val="FF3399"/>
        </a:hlink>
        <a:folHlink>
          <a:srgbClr val="753BCB"/>
        </a:folHlink>
      </a:clrScheme>
      <a:clrMap bg1="dk2" tx1="lt1" bg2="dk1" tx2="lt2" accent1="accent1" accent2="accent2" accent3="accent3" accent4="accent4" accent5="accent5" accent6="accent6" hlink="hlink" folHlink="folHlink"/>
    </a:extraClrScheme>
    <a:extraClrScheme>
      <a:clrScheme name="Fireworks 5">
        <a:dk1>
          <a:srgbClr val="FF6600"/>
        </a:dk1>
        <a:lt1>
          <a:srgbClr val="FFFFFF"/>
        </a:lt1>
        <a:dk2>
          <a:srgbClr val="003366"/>
        </a:dk2>
        <a:lt2>
          <a:srgbClr val="FFFFFF"/>
        </a:lt2>
        <a:accent1>
          <a:srgbClr val="FF99FF"/>
        </a:accent1>
        <a:accent2>
          <a:srgbClr val="FFFF99"/>
        </a:accent2>
        <a:accent3>
          <a:srgbClr val="AAADB8"/>
        </a:accent3>
        <a:accent4>
          <a:srgbClr val="DADADA"/>
        </a:accent4>
        <a:accent5>
          <a:srgbClr val="FFCAFF"/>
        </a:accent5>
        <a:accent6>
          <a:srgbClr val="E7E78A"/>
        </a:accent6>
        <a:hlink>
          <a:srgbClr val="FF3399"/>
        </a:hlink>
        <a:folHlink>
          <a:srgbClr val="FF9966"/>
        </a:folHlink>
      </a:clrScheme>
      <a:clrMap bg1="dk2" tx1="lt1" bg2="dk1" tx2="lt2" accent1="accent1" accent2="accent2" accent3="accent3" accent4="accent4" accent5="accent5" accent6="accent6" hlink="hlink" folHlink="folHlink"/>
    </a:extraClrScheme>
    <a:extraClrScheme>
      <a:clrScheme name="Fireworks 6">
        <a:dk1>
          <a:srgbClr val="000000"/>
        </a:dk1>
        <a:lt1>
          <a:srgbClr val="FFFFFF"/>
        </a:lt1>
        <a:dk2>
          <a:srgbClr val="993366"/>
        </a:dk2>
        <a:lt2>
          <a:srgbClr val="CCFFFF"/>
        </a:lt2>
        <a:accent1>
          <a:srgbClr val="CCECFF"/>
        </a:accent1>
        <a:accent2>
          <a:srgbClr val="FFFF99"/>
        </a:accent2>
        <a:accent3>
          <a:srgbClr val="FFFFFF"/>
        </a:accent3>
        <a:accent4>
          <a:srgbClr val="000000"/>
        </a:accent4>
        <a:accent5>
          <a:srgbClr val="E2F4FF"/>
        </a:accent5>
        <a:accent6>
          <a:srgbClr val="E7E78A"/>
        </a:accent6>
        <a:hlink>
          <a:srgbClr val="FFCCFF"/>
        </a:hlink>
        <a:folHlink>
          <a:srgbClr val="FFCCCC"/>
        </a:folHlink>
      </a:clrScheme>
      <a:clrMap bg1="lt1" tx1="dk1" bg2="lt2" tx2="dk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emplate>Fireworks</Template>
  <TotalTime>5</TotalTime>
  <Words>385</Words>
  <Application>Microsoft Office PowerPoint</Application>
  <PresentationFormat>On-screen Show (4:3)</PresentationFormat>
  <Paragraphs>34</Paragraphs>
  <Slides>15</Slides>
  <Notes>0</Notes>
  <HiddenSlides>0</HiddenSlides>
  <MMClips>3</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15</vt:i4>
      </vt:variant>
    </vt:vector>
  </HeadingPairs>
  <TitlesOfParts>
    <vt:vector size="20" baseType="lpstr">
      <vt:lpstr>Arial Black</vt:lpstr>
      <vt:lpstr>Arial</vt:lpstr>
      <vt:lpstr>Times New Roman</vt:lpstr>
      <vt:lpstr>Calibri</vt:lpstr>
      <vt:lpstr>Fireworks</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vector>
  </TitlesOfParts>
  <Company>Home</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Mr' Nam</dc:creator>
  <cp:lastModifiedBy>CSTeam</cp:lastModifiedBy>
  <cp:revision>3</cp:revision>
  <dcterms:created xsi:type="dcterms:W3CDTF">2010-01-09T16:26:36Z</dcterms:created>
  <dcterms:modified xsi:type="dcterms:W3CDTF">2016-06-30T02:19:42Z</dcterms:modified>
</cp:coreProperties>
</file>