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3"/>
  </p:notesMasterIdLst>
  <p:sldIdLst>
    <p:sldId id="357" r:id="rId2"/>
    <p:sldId id="358" r:id="rId3"/>
    <p:sldId id="360" r:id="rId4"/>
    <p:sldId id="359" r:id="rId5"/>
    <p:sldId id="363" r:id="rId6"/>
    <p:sldId id="382" r:id="rId7"/>
    <p:sldId id="366" r:id="rId8"/>
    <p:sldId id="383" r:id="rId9"/>
    <p:sldId id="388" r:id="rId10"/>
    <p:sldId id="384" r:id="rId11"/>
    <p:sldId id="385" r:id="rId12"/>
    <p:sldId id="365" r:id="rId13"/>
    <p:sldId id="391" r:id="rId14"/>
    <p:sldId id="367" r:id="rId15"/>
    <p:sldId id="392" r:id="rId16"/>
    <p:sldId id="368" r:id="rId17"/>
    <p:sldId id="369" r:id="rId18"/>
    <p:sldId id="370" r:id="rId19"/>
    <p:sldId id="371" r:id="rId20"/>
    <p:sldId id="393" r:id="rId21"/>
    <p:sldId id="394" r:id="rId22"/>
    <p:sldId id="372" r:id="rId23"/>
    <p:sldId id="374" r:id="rId24"/>
    <p:sldId id="396" r:id="rId25"/>
    <p:sldId id="397" r:id="rId26"/>
    <p:sldId id="395" r:id="rId27"/>
    <p:sldId id="398" r:id="rId28"/>
    <p:sldId id="379" r:id="rId29"/>
    <p:sldId id="377" r:id="rId30"/>
    <p:sldId id="380" r:id="rId31"/>
    <p:sldId id="381" r:id="rId32"/>
  </p:sldIdLst>
  <p:sldSz cx="6858000" cy="5143500"/>
  <p:notesSz cx="6858000" cy="9144000"/>
  <p:embeddedFontLst>
    <p:embeddedFont>
      <p:font typeface="Kalam" charset="0"/>
      <p:regular r:id="rId34"/>
      <p:bold r:id="rId35"/>
    </p:embeddedFont>
    <p:embeddedFont>
      <p:font typeface="Montserrat" pitchFamily="2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B7D574"/>
    <a:srgbClr val="000000"/>
    <a:srgbClr val="FFCC00"/>
    <a:srgbClr val="FACD94"/>
    <a:srgbClr val="CC7500"/>
    <a:srgbClr val="1E5CC1"/>
    <a:srgbClr val="FB5B53"/>
    <a:srgbClr val="FB4C43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76" autoAdjust="0"/>
    <p:restoredTop sz="94364" autoAdjust="0"/>
  </p:normalViewPr>
  <p:slideViewPr>
    <p:cSldViewPr snapToGrid="0">
      <p:cViewPr>
        <p:scale>
          <a:sx n="103" d="100"/>
          <a:sy n="103" d="100"/>
        </p:scale>
        <p:origin x="-1032" y="-3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7468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control" Target="../activeX/activeX2.xml"/><Relationship Id="rId7" Type="http://schemas.microsoft.com/office/2007/relationships/hdphoto" Target="../media/hdphoto8.wdp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1.wmf"/><Relationship Id="rId4" Type="http://schemas.openxmlformats.org/officeDocument/2006/relationships/control" Target="../activeX/activeX3.xml"/><Relationship Id="rId9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control" Target="../activeX/activeX5.xml"/><Relationship Id="rId7" Type="http://schemas.microsoft.com/office/2007/relationships/hdphoto" Target="../media/hdphoto9.wdp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8.xml"/><Relationship Id="rId4" Type="http://schemas.openxmlformats.org/officeDocument/2006/relationships/control" Target="../activeX/activeX6.xml"/><Relationship Id="rId9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control" Target="../activeX/activeX8.xml"/><Relationship Id="rId7" Type="http://schemas.openxmlformats.org/officeDocument/2006/relationships/image" Target="../media/image33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8.xml"/><Relationship Id="rId5" Type="http://schemas.openxmlformats.org/officeDocument/2006/relationships/control" Target="../activeX/activeX10.xml"/><Relationship Id="rId10" Type="http://schemas.openxmlformats.org/officeDocument/2006/relationships/image" Target="../media/image30.wmf"/><Relationship Id="rId4" Type="http://schemas.openxmlformats.org/officeDocument/2006/relationships/control" Target="../activeX/activeX9.xml"/><Relationship Id="rId9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ontrol" Target="../activeX/activeX12.xml"/><Relationship Id="rId7" Type="http://schemas.openxmlformats.org/officeDocument/2006/relationships/slideLayout" Target="../slideLayouts/slideLayout8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5.xml"/><Relationship Id="rId11" Type="http://schemas.openxmlformats.org/officeDocument/2006/relationships/image" Target="../media/image30.wmf"/><Relationship Id="rId5" Type="http://schemas.openxmlformats.org/officeDocument/2006/relationships/control" Target="../activeX/activeX14.xml"/><Relationship Id="rId10" Type="http://schemas.openxmlformats.org/officeDocument/2006/relationships/image" Target="../media/image29.wmf"/><Relationship Id="rId4" Type="http://schemas.openxmlformats.org/officeDocument/2006/relationships/control" Target="../activeX/activeX13.xml"/><Relationship Id="rId9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55125"/>
            <a:chOff x="460224" y="1435196"/>
            <a:chExt cx="5996762" cy="455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723" y="3031372"/>
            <a:ext cx="1660380" cy="455125"/>
            <a:chOff x="443723" y="2146156"/>
            <a:chExt cx="1660380" cy="45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660380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vi-VN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777278" y="1405704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nhọn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trắng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723" y="3859405"/>
            <a:ext cx="1587964" cy="455125"/>
            <a:chOff x="443723" y="2146156"/>
            <a:chExt cx="1587964" cy="4551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587964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chim</a:t>
              </a:r>
              <a:r>
                <a:rPr lang="en-US" sz="1800" dirty="0">
                  <a:latin typeface="UTM Avo" panose="02040603050506020204" pitchFamily="18" charset="0"/>
                </a:rPr>
                <a:t> cu</a:t>
              </a:r>
              <a:endParaRPr lang="vi-VN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0224" y="2233139"/>
            <a:ext cx="1571463" cy="455125"/>
            <a:chOff x="460224" y="1435196"/>
            <a:chExt cx="1571463" cy="4551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vi-VN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777278" y="2222888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túi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đựng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mồi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777278" y="3050617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nhào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55125"/>
            <a:chOff x="460224" y="1435196"/>
            <a:chExt cx="5996762" cy="455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723" y="3031372"/>
            <a:ext cx="1660380" cy="455125"/>
            <a:chOff x="443723" y="2146156"/>
            <a:chExt cx="1660380" cy="45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660380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vi-VN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777278" y="1405704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nhọn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trắng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723" y="3859405"/>
            <a:ext cx="1587964" cy="455125"/>
            <a:chOff x="443723" y="2146156"/>
            <a:chExt cx="1587964" cy="4551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587964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chim</a:t>
              </a:r>
              <a:r>
                <a:rPr lang="en-US" sz="1800" dirty="0">
                  <a:latin typeface="UTM Avo" panose="02040603050506020204" pitchFamily="18" charset="0"/>
                </a:rPr>
                <a:t> cu</a:t>
              </a:r>
              <a:endParaRPr lang="vi-VN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0224" y="2233139"/>
            <a:ext cx="1571463" cy="455125"/>
            <a:chOff x="460224" y="1435196"/>
            <a:chExt cx="1571463" cy="4551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vi-VN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777278" y="2222888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túi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đựng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mồi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777278" y="3050617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nhào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777278" y="3860709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thuộc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họ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ngực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nở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đuôi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vót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13617"/>
              </p:ext>
            </p:extLst>
          </p:nvPr>
        </p:nvGraphicFramePr>
        <p:xfrm>
          <a:off x="495299" y="1686847"/>
          <a:ext cx="5958348" cy="222504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2389239">
                  <a:extLst>
                    <a:ext uri="{9D8B030D-6E8A-4147-A177-3AD203B41FA5}">
                      <a16:colId xmlns:a16="http://schemas.microsoft.com/office/drawing/2014/main" xmlns="" val="130334700"/>
                    </a:ext>
                  </a:extLst>
                </a:gridCol>
                <a:gridCol w="786580">
                  <a:extLst>
                    <a:ext uri="{9D8B030D-6E8A-4147-A177-3AD203B41FA5}">
                      <a16:colId xmlns:a16="http://schemas.microsoft.com/office/drawing/2014/main" xmlns="" val="3237409473"/>
                    </a:ext>
                  </a:extLst>
                </a:gridCol>
                <a:gridCol w="2782529">
                  <a:extLst>
                    <a:ext uri="{9D8B030D-6E8A-4147-A177-3AD203B41FA5}">
                      <a16:colId xmlns:a16="http://schemas.microsoft.com/office/drawing/2014/main" xmlns="" val="1949933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A</a:t>
                      </a:r>
                      <a:r>
                        <a:rPr lang="en-US" sz="1800" b="1" baseline="0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endParaRPr lang="en-US" sz="1800" b="1" dirty="0">
                        <a:solidFill>
                          <a:schemeClr val="accent2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7EA1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B 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480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đàn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cò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bạch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gật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gù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ca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hát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4423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chú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bói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cá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hạ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cánh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reo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mừng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774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bầy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chim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cu</a:t>
                      </a: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đứng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im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như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tượng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đá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579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chú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ếch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đỗ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xuống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rồi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bay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lên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825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bác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bồ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nông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UTM Avo" panose="02040603050506020204" pitchFamily="18" charset="0"/>
                        </a:rPr>
                        <a:t>ì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ộp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vang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lừng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224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27326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Kết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hợp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cột</a:t>
            </a:r>
            <a:r>
              <a:rPr lang="en-US" sz="1600" dirty="0">
                <a:latin typeface="UTM Avo" panose="02040603050506020204" pitchFamily="18" charset="0"/>
              </a:rPr>
              <a:t> A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cột</a:t>
            </a:r>
            <a:r>
              <a:rPr lang="en-US" sz="1600" dirty="0">
                <a:latin typeface="UTM Avo" panose="02040603050506020204" pitchFamily="18" charset="0"/>
              </a:rPr>
              <a:t> B</a:t>
            </a:r>
            <a:endParaRPr lang="vi-VN" sz="1600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80852" y="2251587"/>
            <a:ext cx="796413" cy="37362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80852" y="2612554"/>
            <a:ext cx="796412" cy="74092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80852" y="2245258"/>
            <a:ext cx="796413" cy="7282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80851" y="3353477"/>
            <a:ext cx="796413" cy="37792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80851" y="2986180"/>
            <a:ext cx="796413" cy="7156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3.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hiện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niềm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vui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tre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khách</a:t>
            </a: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5157" y="1991026"/>
            <a:ext cx="3651640" cy="2862322"/>
            <a:chOff x="1885157" y="1991026"/>
            <a:chExt cx="3651640" cy="28623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2293866" y="1991026"/>
              <a:ext cx="32429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Bờ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tre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quanh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hồ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Suốt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ngày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đón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khách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Một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đàn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cò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bạch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Hạ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cánh</a:t>
              </a:r>
              <a:r>
                <a:rPr lang="en-US" sz="2000" dirty="0">
                  <a:latin typeface="UTM Avo" panose="02040603050506020204" pitchFamily="18" charset="0"/>
                </a:rPr>
                <a:t> reo </a:t>
              </a:r>
              <a:r>
                <a:rPr lang="en-US" sz="2000" dirty="0" err="1">
                  <a:latin typeface="UTM Avo" panose="02040603050506020204" pitchFamily="18" charset="0"/>
                </a:rPr>
                <a:t>mừng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>
                  <a:latin typeface="UTM Avo" panose="02040603050506020204" pitchFamily="18" charset="0"/>
                </a:rPr>
                <a:t>Tre </a:t>
              </a:r>
              <a:r>
                <a:rPr lang="en-US" sz="2000" dirty="0" err="1">
                  <a:latin typeface="UTM Avo" panose="02040603050506020204" pitchFamily="18" charset="0"/>
                </a:rPr>
                <a:t>chợt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tưng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bừng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Nở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đầy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hoa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trắng</a:t>
              </a:r>
              <a:endParaRPr lang="en-US" sz="2000" dirty="0">
                <a:latin typeface="UTM Avo" panose="020406030505060202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690EC3B-891B-417A-A712-D5F0015B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157" y="2080711"/>
              <a:ext cx="408709" cy="386220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>
            <a:off x="2417691" y="4282248"/>
            <a:ext cx="228765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82844" y="4737491"/>
            <a:ext cx="2189156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200525" y="2562225"/>
            <a:ext cx="904875" cy="35242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67706" y="3023987"/>
            <a:ext cx="770969" cy="35242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943907" y="3485749"/>
            <a:ext cx="837644" cy="3524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039157" y="3947511"/>
            <a:ext cx="742394" cy="3524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niềm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tre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5059" y="1827396"/>
            <a:ext cx="3064275" cy="2526525"/>
            <a:chOff x="561734" y="1827396"/>
            <a:chExt cx="3064275" cy="25265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923387" y="1827396"/>
              <a:ext cx="2702622" cy="2526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Bờ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tre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quanh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hồ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Suốt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đón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khách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đàn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Hạ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latin typeface="UTM Avo" panose="02040603050506020204" pitchFamily="18" charset="0"/>
                </a:rPr>
                <a:t> reo </a:t>
              </a:r>
              <a:r>
                <a:rPr lang="en-US" sz="1800" dirty="0" err="1">
                  <a:latin typeface="UTM Avo" panose="02040603050506020204" pitchFamily="18" charset="0"/>
                </a:rPr>
                <a:t>mừng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Tre </a:t>
              </a:r>
              <a:r>
                <a:rPr lang="en-US" sz="1800" dirty="0" err="1">
                  <a:latin typeface="UTM Avo" panose="02040603050506020204" pitchFamily="18" charset="0"/>
                </a:rPr>
                <a:t>chợt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Nở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đầy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hoa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trắng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E690EC3B-891B-417A-A712-D5F0015B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34" y="1888281"/>
              <a:ext cx="361653" cy="34175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339094" y="1371334"/>
            <a:ext cx="3307512" cy="3416320"/>
            <a:chOff x="3339094" y="1371334"/>
            <a:chExt cx="3307512" cy="34163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3669459" y="1371334"/>
              <a:ext cx="29771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Đến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im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lặng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nhìn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mênh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mông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Im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như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tượng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đá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Đỗ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xuống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cành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mềm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vụt</a:t>
              </a:r>
              <a:r>
                <a:rPr lang="en-US" sz="1800" dirty="0">
                  <a:latin typeface="UTM Avo" panose="02040603050506020204" pitchFamily="18" charset="0"/>
                </a:rPr>
                <a:t> bay </a:t>
              </a:r>
              <a:r>
                <a:rPr lang="en-US" sz="1800" dirty="0" err="1">
                  <a:latin typeface="UTM Avo" panose="02040603050506020204" pitchFamily="18" charset="0"/>
                </a:rPr>
                <a:t>lên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Đậu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chỗ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cũ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0CCAB96B-6FE5-4EDE-ABE3-7E5F314A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094" y="1513748"/>
              <a:ext cx="341753" cy="341753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>
            <a:off x="1956619" y="3470787"/>
            <a:ext cx="108154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niềm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tre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0412" y="1836614"/>
            <a:ext cx="3083559" cy="1695529"/>
            <a:chOff x="572425" y="1797947"/>
            <a:chExt cx="3083559" cy="16955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953362" y="1797947"/>
              <a:ext cx="2702622" cy="1695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Ghé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đủ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toán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chim</a:t>
              </a:r>
              <a:r>
                <a:rPr lang="en-US" sz="1800" dirty="0">
                  <a:latin typeface="UTM Avo" panose="02040603050506020204" pitchFamily="18" charset="0"/>
                </a:rPr>
                <a:t> cu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Ca </a:t>
              </a:r>
              <a:r>
                <a:rPr lang="en-US" sz="1800" dirty="0" err="1">
                  <a:latin typeface="UTM Avo" panose="02040603050506020204" pitchFamily="18" charset="0"/>
                </a:rPr>
                <a:t>hát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gật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gù</a:t>
              </a:r>
              <a:r>
                <a:rPr lang="en-US" sz="1800" dirty="0">
                  <a:latin typeface="UTM Avo" panose="020406030505060202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“Ồ, </a:t>
              </a:r>
              <a:r>
                <a:rPr lang="en-US" sz="1800" dirty="0" err="1">
                  <a:latin typeface="UTM Avo" panose="02040603050506020204" pitchFamily="18" charset="0"/>
                </a:rPr>
                <a:t>tre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rất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mát</a:t>
              </a:r>
              <a:r>
                <a:rPr lang="en-US" sz="1800" dirty="0">
                  <a:latin typeface="UTM Avo" panose="02040603050506020204" pitchFamily="18" charset="0"/>
                </a:rPr>
                <a:t>!”.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4A4E56CF-13A6-4CFC-BDFF-C89478191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25" y="1920631"/>
              <a:ext cx="367087" cy="36708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412897" y="1807619"/>
            <a:ext cx="3087696" cy="2123658"/>
            <a:chOff x="3558910" y="2029127"/>
            <a:chExt cx="3087696" cy="21236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3943984" y="2029127"/>
              <a:ext cx="27026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Khách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còn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ếch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Ì </a:t>
              </a:r>
              <a:r>
                <a:rPr lang="en-US" sz="1800" dirty="0" err="1">
                  <a:latin typeface="UTM Avo" panose="02040603050506020204" pitchFamily="18" charset="0"/>
                </a:rPr>
                <a:t>ộp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vang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Gọi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sao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Lúc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vừa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tắt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sz="1600" i="1" dirty="0">
                  <a:latin typeface="UTM Avo" panose="02040603050506020204" pitchFamily="18" charset="0"/>
                </a:rPr>
                <a:t>(</a:t>
              </a:r>
              <a:r>
                <a:rPr lang="en-US" sz="1600" i="1" dirty="0" err="1">
                  <a:latin typeface="UTM Avo" panose="02040603050506020204" pitchFamily="18" charset="0"/>
                </a:rPr>
                <a:t>Võ</a:t>
              </a:r>
              <a:r>
                <a:rPr lang="en-US" sz="1600" i="1" dirty="0">
                  <a:latin typeface="UTM Avo" panose="02040603050506020204" pitchFamily="18" charset="0"/>
                </a:rPr>
                <a:t> </a:t>
              </a:r>
              <a:r>
                <a:rPr lang="en-US" sz="1600" i="1" dirty="0" err="1">
                  <a:latin typeface="UTM Avo" panose="02040603050506020204" pitchFamily="18" charset="0"/>
                </a:rPr>
                <a:t>Quảng</a:t>
              </a:r>
              <a:r>
                <a:rPr lang="en-US" sz="1600" i="1" dirty="0">
                  <a:latin typeface="UTM Avo" panose="02040603050506020204" pitchFamily="18" charset="0"/>
                </a:rPr>
                <a:t>)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2" t="30735" r="25077" b="36754"/>
            <a:stretch/>
          </p:blipFill>
          <p:spPr>
            <a:xfrm>
              <a:off x="3558910" y="2148400"/>
              <a:ext cx="385074" cy="392339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>
            <a:off x="1054330" y="3067664"/>
            <a:ext cx="160038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76189" y="2615380"/>
            <a:ext cx="160038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15518" y="3067664"/>
            <a:ext cx="207232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Bờ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đón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khách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31147" y="664427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5695" y="1371334"/>
            <a:ext cx="3064275" cy="2526525"/>
            <a:chOff x="561734" y="1827396"/>
            <a:chExt cx="3064275" cy="25265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923387" y="1827396"/>
              <a:ext cx="2702622" cy="2526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Bờ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tre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quanh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hồ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Suốt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đón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khách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đàn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Hạ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latin typeface="UTM Avo" panose="02040603050506020204" pitchFamily="18" charset="0"/>
                </a:rPr>
                <a:t> reo </a:t>
              </a:r>
              <a:r>
                <a:rPr lang="en-US" sz="1800" dirty="0" err="1">
                  <a:latin typeface="UTM Avo" panose="02040603050506020204" pitchFamily="18" charset="0"/>
                </a:rPr>
                <a:t>mừng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Tre </a:t>
              </a:r>
              <a:r>
                <a:rPr lang="en-US" sz="1800" dirty="0" err="1">
                  <a:latin typeface="UTM Avo" panose="02040603050506020204" pitchFamily="18" charset="0"/>
                </a:rPr>
                <a:t>chợt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Nở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đầy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hoa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trắng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690EC3B-891B-417A-A712-D5F0015B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34" y="1888281"/>
              <a:ext cx="361653" cy="34175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339094" y="1371334"/>
            <a:ext cx="3307512" cy="3416320"/>
            <a:chOff x="3339094" y="1371334"/>
            <a:chExt cx="3307512" cy="34163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3669459" y="1371334"/>
              <a:ext cx="29771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Đến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im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lặng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nhìn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mênh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mông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Im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như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tượng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đá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Đỗ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xuống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cành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mềm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vụt</a:t>
              </a:r>
              <a:r>
                <a:rPr lang="en-US" sz="1800" dirty="0">
                  <a:latin typeface="UTM Avo" panose="02040603050506020204" pitchFamily="18" charset="0"/>
                </a:rPr>
                <a:t> bay </a:t>
              </a:r>
              <a:r>
                <a:rPr lang="en-US" sz="1800" dirty="0" err="1">
                  <a:latin typeface="UTM Avo" panose="02040603050506020204" pitchFamily="18" charset="0"/>
                </a:rPr>
                <a:t>lên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Đậu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chỗ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cũ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CCAB96B-6FE5-4EDE-ABE3-7E5F314A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094" y="1513748"/>
              <a:ext cx="341753" cy="341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244706" y="1766339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reo </a:t>
            </a:r>
            <a:r>
              <a:rPr lang="en-US" sz="2400" dirty="0" err="1">
                <a:latin typeface="UTM Avo" panose="02040603050506020204" pitchFamily="18" charset="0"/>
              </a:rPr>
              <a:t>mừng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414382" y="20100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1244706" y="2354783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hoa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trắng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414382" y="259847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244706" y="2943227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tượng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đá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414382" y="318691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244706" y="3531671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đỗ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xuống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414382" y="377536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244706" y="1190347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quanh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414382" y="14537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Quan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nhận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vẽ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75" y="2074898"/>
            <a:ext cx="3806787" cy="2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d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 d </a:t>
            </a:r>
            <a:r>
              <a:rPr lang="en-US" sz="1800" dirty="0" err="1">
                <a:latin typeface="UTM Avo" panose="02040603050506020204" pitchFamily="18" charset="0"/>
              </a:rPr>
              <a:t>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tỏa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tàu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Dang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ó </a:t>
            </a:r>
            <a:r>
              <a:rPr lang="en-US" sz="1800" dirty="0" err="1">
                <a:latin typeface="UTM Avo" panose="02040603050506020204" pitchFamily="18" charset="0"/>
              </a:rPr>
              <a:t>gật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trăng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6573" y="1121818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5656" y="1500982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23769" y="1540310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6908" y="1099384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777" y="1500982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2317" y="1500982"/>
            <a:ext cx="42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iu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ưu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Xe</a:t>
            </a:r>
            <a:r>
              <a:rPr lang="en-US" sz="1800" dirty="0">
                <a:latin typeface="UTM Avo" panose="02040603050506020204" pitchFamily="18" charset="0"/>
              </a:rPr>
              <a:t> c </a:t>
            </a:r>
            <a:r>
              <a:rPr lang="en-US" sz="1800" dirty="0" err="1">
                <a:latin typeface="UTM Avo" panose="02040603050506020204" pitchFamily="18" charset="0"/>
              </a:rPr>
              <a:t>ứu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bay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cháy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hót</a:t>
            </a:r>
            <a:r>
              <a:rPr lang="en-US" sz="1800" dirty="0">
                <a:latin typeface="UTM Avo" panose="02040603050506020204" pitchFamily="18" charset="0"/>
              </a:rPr>
              <a:t> r </a:t>
            </a:r>
            <a:r>
              <a:rPr lang="en-US" sz="1800" dirty="0" err="1">
                <a:latin typeface="UTM Avo" panose="02040603050506020204" pitchFamily="18" charset="0"/>
              </a:rPr>
              <a:t>íu</a:t>
            </a: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rít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vòm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bưởi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ĩu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cành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28549" y="2692248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88808" y="2641296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ứu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28317" y="3488738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66642" y="3907838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96873" y="345670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íu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8710" y="3875572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ĩu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7" grpId="0" animBg="1"/>
      <p:bldP spid="8" grpId="0" animBg="1"/>
      <p:bldP spid="3" grpId="0"/>
      <p:bldP spid="9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d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 d </a:t>
            </a:r>
            <a:r>
              <a:rPr lang="en-US" sz="1800" dirty="0" err="1">
                <a:latin typeface="UTM Avo" panose="02040603050506020204" pitchFamily="18" charset="0"/>
              </a:rPr>
              <a:t>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tỏa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tàu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Dang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ó </a:t>
            </a:r>
            <a:r>
              <a:rPr lang="en-US" sz="1800" dirty="0" err="1">
                <a:latin typeface="UTM Avo" panose="02040603050506020204" pitchFamily="18" charset="0"/>
              </a:rPr>
              <a:t>gật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trăng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6573" y="1121818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5656" y="1500982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23769" y="1540310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6908" y="1099384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777" y="1500982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2317" y="1500982"/>
            <a:ext cx="42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2035610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ươc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ươt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thược</a:t>
            </a:r>
            <a:r>
              <a:rPr lang="en-US" sz="1800" dirty="0">
                <a:latin typeface="UTM Avo" panose="02040603050506020204" pitchFamily="18" charset="0"/>
              </a:rPr>
              <a:t> d </a:t>
            </a:r>
            <a:r>
              <a:rPr lang="en-US" sz="1800" dirty="0" err="1">
                <a:latin typeface="UTM Avo" panose="02040603050506020204" pitchFamily="18" charset="0"/>
              </a:rPr>
              <a:t>ược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nở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rực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vườn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liễu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rủ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ướt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tha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UTM Avo" panose="02040603050506020204" pitchFamily="18" charset="0"/>
              </a:rPr>
              <a:t>N  </a:t>
            </a:r>
            <a:r>
              <a:rPr lang="en-US" sz="1800" dirty="0" err="1">
                <a:latin typeface="UTM Avo" panose="02040603050506020204" pitchFamily="18" charset="0"/>
              </a:rPr>
              <a:t>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ngập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mênh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66129" y="2569917"/>
            <a:ext cx="565558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2677" y="2528010"/>
            <a:ext cx="75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ược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83566" y="2972386"/>
            <a:ext cx="51690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76326" y="3383963"/>
            <a:ext cx="546714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45516" y="2940120"/>
            <a:ext cx="78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ướt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7065" y="3345863"/>
            <a:ext cx="93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ước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7" grpId="0" animBg="1"/>
      <p:bldP spid="8" grpId="0" animBg="1"/>
      <p:bldP spid="3" grpId="0"/>
      <p:bldP spid="9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40401" y="36100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Xếp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nhóm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5825" y="891051"/>
            <a:ext cx="208597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67075" y="891051"/>
            <a:ext cx="2867025" cy="552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bộ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phận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90858" y="1648610"/>
            <a:ext cx="1307656" cy="1047167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đầu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90858" y="2492525"/>
            <a:ext cx="1307656" cy="1047167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chân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0858" y="3336440"/>
            <a:ext cx="1307656" cy="1047167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mắt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36200" y="1633616"/>
            <a:ext cx="1307656" cy="1047167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dê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36200" y="2477531"/>
            <a:ext cx="1307656" cy="1047167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lợn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036200" y="3321446"/>
            <a:ext cx="1307656" cy="1047167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mỏ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481542" y="1633616"/>
            <a:ext cx="1307656" cy="1047167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cổ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81542" y="2477531"/>
            <a:ext cx="1307656" cy="1047167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đuôi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81542" y="3321446"/>
            <a:ext cx="1307656" cy="1047167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gà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926884" y="1633616"/>
            <a:ext cx="1307656" cy="1047167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bò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926884" y="2477531"/>
            <a:ext cx="1307656" cy="1047167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cánh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926884" y="3321446"/>
            <a:ext cx="1307656" cy="1047167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vịt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22222E-6 L 0.63218 -0.00278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1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11801" y="541978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2" y="1828596"/>
            <a:ext cx="3636634" cy="222498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117748" y="1828596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99785" y="254676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30573" y="3277941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Mũi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TextBox1" r:id="rId2" imgW="2228760" imgH="514440"/>
        </mc:Choice>
        <mc:Fallback>
          <p:control name="TextBox1" r:id="rId2" imgW="2228760" imgH="51444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9725" y="1828800"/>
                  <a:ext cx="2232025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2" r:id="rId3" imgW="1860480" imgH="514440"/>
        </mc:Choice>
        <mc:Fallback>
          <p:control name="TextBox2" r:id="rId3" imgW="1860480" imgH="51444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2788" y="2546350"/>
                  <a:ext cx="1858962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TextBox3" r:id="rId4" imgW="1314360" imgH="514440"/>
        </mc:Choice>
        <mc:Fallback>
          <p:control name="TextBox3" r:id="rId4" imgW="1314360" imgH="51444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67300" y="3298825"/>
                  <a:ext cx="1314450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11801" y="541978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94660" y="1602453"/>
            <a:ext cx="977571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Sừng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36621" y="3072435"/>
            <a:ext cx="968232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99785" y="231064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1" y="1973581"/>
            <a:ext cx="2733260" cy="2514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0" name="TextBox1" r:id="rId2" imgW="2228760" imgH="514440"/>
        </mc:Choice>
        <mc:Fallback>
          <p:control name="TextBox1" r:id="rId2" imgW="2228760" imgH="51444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9725" y="1603375"/>
                  <a:ext cx="2232025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name="TextBox2" r:id="rId3" imgW="1860480" imgH="514440"/>
        </mc:Choice>
        <mc:Fallback>
          <p:control name="TextBox2" r:id="rId3" imgW="1860480" imgH="51444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2788" y="2320925"/>
                  <a:ext cx="1858962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2" name="TextBox3" r:id="rId4" imgW="1860480" imgH="514440"/>
        </mc:Choice>
        <mc:Fallback>
          <p:control name="TextBox3" r:id="rId4" imgW="1860480" imgH="51444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2788" y="3071813"/>
                  <a:ext cx="1858962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9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515595" y="2003070"/>
            <a:ext cx="2984190" cy="2346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11801" y="541978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17748" y="1602453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99785" y="3072435"/>
            <a:ext cx="905067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mào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99785" y="3782971"/>
            <a:ext cx="101282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móng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99785" y="231064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mỏ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TextBox1" r:id="rId2" imgW="2228760" imgH="514440"/>
        </mc:Choice>
        <mc:Fallback>
          <p:control name="TextBox1" r:id="rId2" imgW="2228760" imgH="51444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9725" y="1603375"/>
                  <a:ext cx="2232025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5" name="TextBox2" r:id="rId3" imgW="1860480" imgH="514440"/>
        </mc:Choice>
        <mc:Fallback>
          <p:control name="TextBox2" r:id="rId3" imgW="1860480" imgH="51444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2788" y="2320925"/>
                  <a:ext cx="1858962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6" name="TextBox3" r:id="rId4" imgW="1860480" imgH="514440"/>
        </mc:Choice>
        <mc:Fallback>
          <p:control name="TextBox3" r:id="rId4" imgW="1860480" imgH="51444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2788" y="3071813"/>
                  <a:ext cx="1858962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7" name="TextBox4" r:id="rId5" imgW="1860480" imgH="514440"/>
        </mc:Choice>
        <mc:Fallback>
          <p:control name="TextBox4" r:id="rId5" imgW="1860480" imgH="51444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2788" y="3810000"/>
                  <a:ext cx="1858962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1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11801" y="374830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2780" y="130748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4817" y="2777469"/>
            <a:ext cx="905067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04817" y="3488005"/>
            <a:ext cx="101282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04817" y="2015681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76" y="1435305"/>
            <a:ext cx="1695687" cy="301032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194639" y="4179275"/>
            <a:ext cx="101282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name="TextBox1" r:id="rId2" imgW="2228760" imgH="514440"/>
        </mc:Choice>
        <mc:Fallback>
          <p:control name="TextBox1" r:id="rId2" imgW="2228760" imgH="51444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4450" y="1308100"/>
                  <a:ext cx="2232025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099" name="TextBox2" r:id="rId3" imgW="1860480" imgH="514440"/>
        </mc:Choice>
        <mc:Fallback>
          <p:control name="TextBox2" r:id="rId3" imgW="1860480" imgH="51444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7513" y="2025650"/>
                  <a:ext cx="1858962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0" name="TextBox3" r:id="rId4" imgW="1860480" imgH="514440"/>
        </mc:Choice>
        <mc:Fallback>
          <p:control name="TextBox3" r:id="rId4" imgW="1860480" imgH="51444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7513" y="2778125"/>
                  <a:ext cx="1858962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1" name="TextBox4" r:id="rId5" imgW="1860480" imgH="514440"/>
        </mc:Choice>
        <mc:Fallback>
          <p:control name="TextBox4" r:id="rId5" imgW="1860480" imgH="51444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7513" y="3514725"/>
                  <a:ext cx="1858962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2" name="TextBox5" r:id="rId6" imgW="1860480" imgH="514440"/>
        </mc:Choice>
        <mc:Fallback>
          <p:control name="TextBox5" r:id="rId6" imgW="1860480" imgH="51444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7988" y="4205288"/>
                  <a:ext cx="1858962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8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434258"/>
            <a:ext cx="601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văn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mùa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xuân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mùa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thu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mùa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537" y="1001932"/>
            <a:ext cx="601693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latin typeface="UTM Avo" panose="02040603050506020204" pitchFamily="18" charset="0"/>
              </a:rPr>
              <a:t>Nhà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gấu</a:t>
            </a:r>
            <a:r>
              <a:rPr lang="en-US" sz="1800" b="1" dirty="0"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latin typeface="UTM Avo" panose="02040603050506020204" pitchFamily="18" charset="0"/>
              </a:rPr>
              <a:t>trong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rừng</a:t>
            </a:r>
            <a:endParaRPr lang="en-US" sz="1800" b="1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rừng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Mùa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xuân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kéo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bẻ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uống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ong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Mùa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dẻ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gấy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cùng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béo</a:t>
            </a:r>
            <a:r>
              <a:rPr lang="en-US" sz="1800" dirty="0">
                <a:latin typeface="UTM Avo" panose="02040603050506020204" pitchFamily="18" charset="0"/>
              </a:rPr>
              <a:t> rung </a:t>
            </a:r>
            <a:r>
              <a:rPr lang="en-US" sz="1800" dirty="0" err="1">
                <a:latin typeface="UTM Avo" panose="02040603050506020204" pitchFamily="18" charset="0"/>
              </a:rPr>
              <a:t>rinh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lè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lặc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lè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Béo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mùa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tới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rét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gốc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kiếm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ăn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mút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đủ</a:t>
            </a:r>
            <a:r>
              <a:rPr lang="en-US" sz="1800" dirty="0">
                <a:latin typeface="UTM Avo" panose="02040603050506020204" pitchFamily="18" charset="0"/>
              </a:rPr>
              <a:t> no.</a:t>
            </a:r>
          </a:p>
          <a:p>
            <a:pPr algn="r">
              <a:lnSpc>
                <a:spcPct val="150000"/>
              </a:lnSpc>
            </a:pPr>
            <a:r>
              <a:rPr lang="en-US" i="1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Tô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Hoài</a:t>
            </a:r>
            <a:r>
              <a:rPr lang="en-US" i="1" dirty="0">
                <a:latin typeface="UTM Avo" panose="02040603050506020204" pitchFamily="18" charset="0"/>
              </a:rPr>
              <a:t>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0271" y="2251587"/>
            <a:ext cx="234991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72465" y="2251587"/>
            <a:ext cx="155349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56852" y="2644877"/>
            <a:ext cx="18091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0271" y="3883742"/>
            <a:ext cx="325447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56852" y="4286865"/>
            <a:ext cx="246789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3 – 5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kĩ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xét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425391"/>
            <a:ext cx="586002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Mang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nuôi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Cùng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thông</a:t>
            </a:r>
            <a:r>
              <a:rPr lang="en-US" sz="1800" dirty="0"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219200" y="2684208"/>
            <a:ext cx="2989006" cy="56043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</a:rPr>
              <a:t>Tên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loài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vật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đó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là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gì</a:t>
            </a:r>
            <a:r>
              <a:rPr lang="en-US" sz="1800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067665" y="3403895"/>
            <a:ext cx="2989006" cy="56043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</a:rPr>
              <a:t>Loài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vật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đó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ăn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gì</a:t>
            </a:r>
            <a:r>
              <a:rPr lang="en-US" sz="1800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1219200" y="4123582"/>
            <a:ext cx="2989006" cy="5604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7D574"/>
          </a:solidFill>
          <a:ln w="12700">
            <a:solidFill>
              <a:srgbClr val="7EA1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</a:rPr>
              <a:t>Đặc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điểm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nào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khiến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nhớ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nhất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về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loài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vật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đó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00640" y="476785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BỜ TRE ĐÓN KHÁCH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954337" y="969499"/>
            <a:ext cx="2702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hồ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khách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bạch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cánh</a:t>
            </a:r>
            <a:r>
              <a:rPr lang="en-US" sz="1600" dirty="0">
                <a:latin typeface="UTM Avo" panose="02040603050506020204" pitchFamily="18" charset="0"/>
              </a:rPr>
              <a:t> reo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Tre </a:t>
            </a:r>
            <a:r>
              <a:rPr lang="en-US" sz="1600" dirty="0" err="1">
                <a:latin typeface="UTM Avo" panose="02040603050506020204" pitchFamily="18" charset="0"/>
              </a:rPr>
              <a:t>chợt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Nở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đầy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trắng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005704" y="230835"/>
            <a:ext cx="2702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lặng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bồ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mênh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tượng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đá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Đỗ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mềm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vụt</a:t>
            </a:r>
            <a:r>
              <a:rPr lang="en-US" sz="1600" dirty="0">
                <a:latin typeface="UTM Avo" panose="02040603050506020204" pitchFamily="18" charset="0"/>
              </a:rPr>
              <a:t> bay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chỗ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979265" y="3277823"/>
            <a:ext cx="2702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Ghé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đủ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toán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cu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Ca </a:t>
            </a:r>
            <a:r>
              <a:rPr lang="en-US" sz="1600" dirty="0" err="1">
                <a:latin typeface="UTM Avo" panose="02040603050506020204" pitchFamily="18" charset="0"/>
              </a:rPr>
              <a:t>hát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gù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“ồ,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mát</a:t>
            </a:r>
            <a:r>
              <a:rPr lang="en-US" sz="1600" dirty="0">
                <a:latin typeface="UTM Avo" panose="02040603050506020204" pitchFamily="18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005704" y="3277823"/>
            <a:ext cx="270262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Khách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ếch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Ì </a:t>
            </a:r>
            <a:r>
              <a:rPr lang="en-US" sz="1600" dirty="0" err="1">
                <a:latin typeface="UTM Avo" panose="02040603050506020204" pitchFamily="18" charset="0"/>
              </a:rPr>
              <a:t>ộp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tắt</a:t>
            </a:r>
            <a:endParaRPr lang="en-US" sz="16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i="1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Võ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Quảng</a:t>
            </a:r>
            <a:r>
              <a:rPr lang="en-US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68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quanh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hồ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reo </a:t>
            </a:r>
            <a:r>
              <a:rPr lang="en-US" sz="2400" dirty="0" err="1">
                <a:latin typeface="UTM Avo" panose="02040603050506020204" pitchFamily="18" charset="0"/>
              </a:rPr>
              <a:t>mừng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đỗ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xuống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598667" y="3040819"/>
            <a:ext cx="2304740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ì </a:t>
            </a:r>
            <a:r>
              <a:rPr lang="en-US" sz="2400" dirty="0" err="1">
                <a:latin typeface="UTM Avo" panose="02040603050506020204" pitchFamily="18" charset="0"/>
              </a:rPr>
              <a:t>ộp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00640" y="476785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BỜ TRE ĐÓN KHÁCH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954337" y="969499"/>
            <a:ext cx="2702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hồ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khách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bạch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cánh</a:t>
            </a:r>
            <a:r>
              <a:rPr lang="en-US" sz="1600" dirty="0">
                <a:latin typeface="UTM Avo" panose="02040603050506020204" pitchFamily="18" charset="0"/>
              </a:rPr>
              <a:t> reo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Tre </a:t>
            </a:r>
            <a:r>
              <a:rPr lang="en-US" sz="1600" dirty="0" err="1">
                <a:latin typeface="UTM Avo" panose="02040603050506020204" pitchFamily="18" charset="0"/>
              </a:rPr>
              <a:t>chợt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Nở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đầy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trắng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005704" y="230835"/>
            <a:ext cx="2702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lặng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bồ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mênh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tượng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đá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Đỗ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mềm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vụt</a:t>
            </a:r>
            <a:r>
              <a:rPr lang="en-US" sz="1600" dirty="0">
                <a:latin typeface="UTM Avo" panose="02040603050506020204" pitchFamily="18" charset="0"/>
              </a:rPr>
              <a:t> bay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chỗ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979265" y="3277823"/>
            <a:ext cx="2702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Ghé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đủ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toán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cu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Ca </a:t>
            </a:r>
            <a:r>
              <a:rPr lang="en-US" sz="1600" dirty="0" err="1">
                <a:latin typeface="UTM Avo" panose="02040603050506020204" pitchFamily="18" charset="0"/>
              </a:rPr>
              <a:t>hát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gù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“Ồ,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mát</a:t>
            </a:r>
            <a:r>
              <a:rPr lang="en-US" sz="1600" dirty="0">
                <a:latin typeface="UTM Avo" panose="02040603050506020204" pitchFamily="18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005704" y="3277823"/>
            <a:ext cx="270262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Khách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ếch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Ì </a:t>
            </a:r>
            <a:r>
              <a:rPr lang="en-US" sz="1600" dirty="0" err="1">
                <a:latin typeface="UTM Avo" panose="02040603050506020204" pitchFamily="18" charset="0"/>
              </a:rPr>
              <a:t>ộp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tắt</a:t>
            </a:r>
            <a:endParaRPr lang="en-US" sz="16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i="1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Võ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Quảng</a:t>
            </a:r>
            <a:r>
              <a:rPr lang="en-US" i="1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1065976"/>
            <a:ext cx="30477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04" y="355318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3" y="3374300"/>
            <a:ext cx="288000" cy="28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3717704" y="3330333"/>
            <a:ext cx="302112" cy="3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55125"/>
            <a:chOff x="460224" y="1435196"/>
            <a:chExt cx="5996762" cy="455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723" y="3031372"/>
            <a:ext cx="1660380" cy="455125"/>
            <a:chOff x="443723" y="2146156"/>
            <a:chExt cx="1660380" cy="45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660380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vi-VN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777278" y="1405704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nhọn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trắng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723" y="3859405"/>
            <a:ext cx="1587964" cy="455125"/>
            <a:chOff x="443723" y="2146156"/>
            <a:chExt cx="1587964" cy="4551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587964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chim</a:t>
              </a:r>
              <a:r>
                <a:rPr lang="en-US" sz="1800" dirty="0">
                  <a:latin typeface="UTM Avo" panose="02040603050506020204" pitchFamily="18" charset="0"/>
                </a:rPr>
                <a:t> cu</a:t>
              </a:r>
              <a:endParaRPr lang="vi-VN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0224" y="2233139"/>
            <a:ext cx="1571463" cy="455125"/>
            <a:chOff x="460224" y="1435196"/>
            <a:chExt cx="1571463" cy="4551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vi-VN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5" y="2341834"/>
            <a:ext cx="3434335" cy="20347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56" y="1839079"/>
            <a:ext cx="1956841" cy="293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55125"/>
            <a:chOff x="460224" y="1435196"/>
            <a:chExt cx="5996762" cy="455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723" y="3031372"/>
            <a:ext cx="1660380" cy="455125"/>
            <a:chOff x="443723" y="2146156"/>
            <a:chExt cx="1660380" cy="45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660380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vi-VN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777278" y="1405704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nhọn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trắng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723" y="3859405"/>
            <a:ext cx="1587964" cy="455125"/>
            <a:chOff x="443723" y="2146156"/>
            <a:chExt cx="1587964" cy="4551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587964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chim</a:t>
              </a:r>
              <a:r>
                <a:rPr lang="en-US" sz="1800" dirty="0">
                  <a:latin typeface="UTM Avo" panose="02040603050506020204" pitchFamily="18" charset="0"/>
                </a:rPr>
                <a:t> cu</a:t>
              </a:r>
              <a:endParaRPr lang="vi-VN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0224" y="2233139"/>
            <a:ext cx="1571463" cy="455125"/>
            <a:chOff x="460224" y="1435196"/>
            <a:chExt cx="1571463" cy="4551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vi-VN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777278" y="2222888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túi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đựng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mồi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3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2" y="454859"/>
            <a:ext cx="5613547" cy="4210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3"/>
          <a:stretch/>
        </p:blipFill>
        <p:spPr>
          <a:xfrm>
            <a:off x="588532" y="452527"/>
            <a:ext cx="5613546" cy="419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1377</Words>
  <Application>Microsoft Office PowerPoint</Application>
  <PresentationFormat>Custom</PresentationFormat>
  <Paragraphs>262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Kalam</vt:lpstr>
      <vt:lpstr>UTM Cookies</vt:lpstr>
      <vt:lpstr>UTM Avo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Techsi.vn</cp:lastModifiedBy>
  <cp:revision>100</cp:revision>
  <dcterms:modified xsi:type="dcterms:W3CDTF">2021-11-23T06:01:40Z</dcterms:modified>
</cp:coreProperties>
</file>