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93" r:id="rId2"/>
    <p:sldId id="282" r:id="rId3"/>
    <p:sldId id="258" r:id="rId4"/>
    <p:sldId id="265" r:id="rId5"/>
    <p:sldId id="288" r:id="rId6"/>
    <p:sldId id="284" r:id="rId7"/>
    <p:sldId id="296" r:id="rId8"/>
    <p:sldId id="261" r:id="rId9"/>
    <p:sldId id="285" r:id="rId10"/>
    <p:sldId id="286" r:id="rId11"/>
    <p:sldId id="289" r:id="rId12"/>
    <p:sldId id="290" r:id="rId13"/>
    <p:sldId id="300" r:id="rId14"/>
    <p:sldId id="274" r:id="rId15"/>
    <p:sldId id="305" r:id="rId16"/>
    <p:sldId id="291" r:id="rId17"/>
    <p:sldId id="302" r:id="rId18"/>
    <p:sldId id="303" r:id="rId19"/>
    <p:sldId id="304" r:id="rId20"/>
    <p:sldId id="306" r:id="rId21"/>
    <p:sldId id="273" r:id="rId22"/>
    <p:sldId id="294" r:id="rId23"/>
    <p:sldId id="295" r:id="rId24"/>
  </p:sldIdLst>
  <p:sldSz cx="9144000" cy="6858000" type="screen4x3"/>
  <p:notesSz cx="6858000" cy="9144000"/>
  <p:defaultTextStyle>
    <a:defPPr>
      <a:defRPr lang="fr-LU"/>
    </a:defPPr>
    <a:lvl1pPr algn="l" rtl="0" eaLnBrk="0" fontAlgn="base" hangingPunct="0">
      <a:spcBef>
        <a:spcPct val="0"/>
      </a:spcBef>
      <a:spcAft>
        <a:spcPct val="0"/>
      </a:spcAft>
      <a:defRPr sz="4800" u="sng" kern="1200">
        <a:solidFill>
          <a:schemeClr val="tx1"/>
        </a:solidFill>
        <a:latin typeface="VNI-Times" pitchFamily="2" charset="0"/>
        <a:ea typeface="+mn-ea"/>
        <a:cs typeface="+mn-cs"/>
      </a:defRPr>
    </a:lvl1pPr>
    <a:lvl2pPr marL="457200" algn="l" rtl="0" eaLnBrk="0" fontAlgn="base" hangingPunct="0">
      <a:spcBef>
        <a:spcPct val="0"/>
      </a:spcBef>
      <a:spcAft>
        <a:spcPct val="0"/>
      </a:spcAft>
      <a:defRPr sz="4800" u="sng" kern="1200">
        <a:solidFill>
          <a:schemeClr val="tx1"/>
        </a:solidFill>
        <a:latin typeface="VNI-Times" pitchFamily="2" charset="0"/>
        <a:ea typeface="+mn-ea"/>
        <a:cs typeface="+mn-cs"/>
      </a:defRPr>
    </a:lvl2pPr>
    <a:lvl3pPr marL="914400" algn="l" rtl="0" eaLnBrk="0" fontAlgn="base" hangingPunct="0">
      <a:spcBef>
        <a:spcPct val="0"/>
      </a:spcBef>
      <a:spcAft>
        <a:spcPct val="0"/>
      </a:spcAft>
      <a:defRPr sz="4800" u="sng" kern="1200">
        <a:solidFill>
          <a:schemeClr val="tx1"/>
        </a:solidFill>
        <a:latin typeface="VNI-Times" pitchFamily="2" charset="0"/>
        <a:ea typeface="+mn-ea"/>
        <a:cs typeface="+mn-cs"/>
      </a:defRPr>
    </a:lvl3pPr>
    <a:lvl4pPr marL="1371600" algn="l" rtl="0" eaLnBrk="0" fontAlgn="base" hangingPunct="0">
      <a:spcBef>
        <a:spcPct val="0"/>
      </a:spcBef>
      <a:spcAft>
        <a:spcPct val="0"/>
      </a:spcAft>
      <a:defRPr sz="4800" u="sng" kern="1200">
        <a:solidFill>
          <a:schemeClr val="tx1"/>
        </a:solidFill>
        <a:latin typeface="VNI-Times" pitchFamily="2" charset="0"/>
        <a:ea typeface="+mn-ea"/>
        <a:cs typeface="+mn-cs"/>
      </a:defRPr>
    </a:lvl4pPr>
    <a:lvl5pPr marL="1828800" algn="l" rtl="0" eaLnBrk="0" fontAlgn="base" hangingPunct="0">
      <a:spcBef>
        <a:spcPct val="0"/>
      </a:spcBef>
      <a:spcAft>
        <a:spcPct val="0"/>
      </a:spcAft>
      <a:defRPr sz="4800" u="sng" kern="1200">
        <a:solidFill>
          <a:schemeClr val="tx1"/>
        </a:solidFill>
        <a:latin typeface="VNI-Times" pitchFamily="2" charset="0"/>
        <a:ea typeface="+mn-ea"/>
        <a:cs typeface="+mn-cs"/>
      </a:defRPr>
    </a:lvl5pPr>
    <a:lvl6pPr marL="2286000" algn="l" defTabSz="914400" rtl="0" eaLnBrk="1" latinLnBrk="0" hangingPunct="1">
      <a:defRPr sz="4800" u="sng" kern="1200">
        <a:solidFill>
          <a:schemeClr val="tx1"/>
        </a:solidFill>
        <a:latin typeface="VNI-Times" pitchFamily="2" charset="0"/>
        <a:ea typeface="+mn-ea"/>
        <a:cs typeface="+mn-cs"/>
      </a:defRPr>
    </a:lvl6pPr>
    <a:lvl7pPr marL="2743200" algn="l" defTabSz="914400" rtl="0" eaLnBrk="1" latinLnBrk="0" hangingPunct="1">
      <a:defRPr sz="4800" u="sng" kern="1200">
        <a:solidFill>
          <a:schemeClr val="tx1"/>
        </a:solidFill>
        <a:latin typeface="VNI-Times" pitchFamily="2" charset="0"/>
        <a:ea typeface="+mn-ea"/>
        <a:cs typeface="+mn-cs"/>
      </a:defRPr>
    </a:lvl7pPr>
    <a:lvl8pPr marL="3200400" algn="l" defTabSz="914400" rtl="0" eaLnBrk="1" latinLnBrk="0" hangingPunct="1">
      <a:defRPr sz="4800" u="sng" kern="1200">
        <a:solidFill>
          <a:schemeClr val="tx1"/>
        </a:solidFill>
        <a:latin typeface="VNI-Times" pitchFamily="2" charset="0"/>
        <a:ea typeface="+mn-ea"/>
        <a:cs typeface="+mn-cs"/>
      </a:defRPr>
    </a:lvl8pPr>
    <a:lvl9pPr marL="3657600" algn="l" defTabSz="914400" rtl="0" eaLnBrk="1" latinLnBrk="0" hangingPunct="1">
      <a:defRPr sz="4800" u="sng" kern="1200">
        <a:solidFill>
          <a:schemeClr val="tx1"/>
        </a:solidFill>
        <a:latin typeface="VNI-Times" pitchFamily="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BE0E3"/>
    <a:srgbClr val="FF00FF"/>
    <a:srgbClr val="0066FF"/>
    <a:srgbClr val="FF0066"/>
    <a:srgbClr val="00FF00"/>
    <a:srgbClr val="6600CC"/>
    <a:srgbClr val="FF6600"/>
    <a:srgbClr val="00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19" autoAdjust="0"/>
    <p:restoredTop sz="92407" autoAdjust="0"/>
  </p:normalViewPr>
  <p:slideViewPr>
    <p:cSldViewPr>
      <p:cViewPr varScale="1">
        <p:scale>
          <a:sx n="40" d="100"/>
          <a:sy n="40" d="100"/>
        </p:scale>
        <p:origin x="-1338"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u="none">
                <a:latin typeface="Arial" panose="020B0604020202020204" pitchFamily="34" charset="0"/>
              </a:defRPr>
            </a:lvl1pPr>
          </a:lstStyle>
          <a:p>
            <a:pPr>
              <a:defRPr/>
            </a:pPr>
            <a:endParaRPr lang="fr-LU"/>
          </a:p>
        </p:txBody>
      </p:sp>
      <p:sp>
        <p:nvSpPr>
          <p:cNvPr id="6349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u="none">
                <a:latin typeface="Arial" panose="020B0604020202020204" pitchFamily="34" charset="0"/>
              </a:defRPr>
            </a:lvl1pPr>
          </a:lstStyle>
          <a:p>
            <a:pPr>
              <a:defRPr/>
            </a:pPr>
            <a:endParaRPr lang="fr-LU"/>
          </a:p>
        </p:txBody>
      </p:sp>
      <p:sp>
        <p:nvSpPr>
          <p:cNvPr id="205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349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LU" noProof="0" smtClean="0"/>
              <a:t>Click to edit Master text styles</a:t>
            </a:r>
          </a:p>
          <a:p>
            <a:pPr lvl="1"/>
            <a:r>
              <a:rPr lang="fr-LU" noProof="0" smtClean="0"/>
              <a:t>Second level</a:t>
            </a:r>
          </a:p>
          <a:p>
            <a:pPr lvl="2"/>
            <a:r>
              <a:rPr lang="fr-LU" noProof="0" smtClean="0"/>
              <a:t>Third level</a:t>
            </a:r>
          </a:p>
          <a:p>
            <a:pPr lvl="3"/>
            <a:r>
              <a:rPr lang="fr-LU" noProof="0" smtClean="0"/>
              <a:t>Fourth level</a:t>
            </a:r>
          </a:p>
          <a:p>
            <a:pPr lvl="4"/>
            <a:r>
              <a:rPr lang="fr-LU" noProof="0" smtClean="0"/>
              <a:t>Fifth level</a:t>
            </a:r>
          </a:p>
        </p:txBody>
      </p:sp>
      <p:sp>
        <p:nvSpPr>
          <p:cNvPr id="6349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u="none">
                <a:latin typeface="Arial" panose="020B0604020202020204" pitchFamily="34" charset="0"/>
              </a:defRPr>
            </a:lvl1pPr>
          </a:lstStyle>
          <a:p>
            <a:pPr>
              <a:defRPr/>
            </a:pPr>
            <a:endParaRPr lang="fr-LU"/>
          </a:p>
        </p:txBody>
      </p:sp>
      <p:sp>
        <p:nvSpPr>
          <p:cNvPr id="6349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u="none">
                <a:latin typeface="Arial" pitchFamily="34" charset="0"/>
              </a:defRPr>
            </a:lvl1pPr>
          </a:lstStyle>
          <a:p>
            <a:fld id="{9565911A-90DA-47A7-AAE1-F0038B82A798}" type="slidenum">
              <a:rPr lang="fr-LU"/>
              <a:pPr/>
              <a:t>‹#›</a:t>
            </a:fld>
            <a:endParaRPr lang="fr-L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fr-LU"/>
          </a:p>
        </p:txBody>
      </p:sp>
      <p:sp>
        <p:nvSpPr>
          <p:cNvPr id="5" name="Rectangle 5"/>
          <p:cNvSpPr>
            <a:spLocks noGrp="1" noChangeArrowheads="1"/>
          </p:cNvSpPr>
          <p:nvPr>
            <p:ph type="ftr" sz="quarter" idx="11"/>
          </p:nvPr>
        </p:nvSpPr>
        <p:spPr>
          <a:ln/>
        </p:spPr>
        <p:txBody>
          <a:bodyPr/>
          <a:lstStyle>
            <a:lvl1pPr>
              <a:defRPr/>
            </a:lvl1pPr>
          </a:lstStyle>
          <a:p>
            <a:pPr>
              <a:defRPr/>
            </a:pPr>
            <a:endParaRPr lang="fr-LU"/>
          </a:p>
        </p:txBody>
      </p:sp>
      <p:sp>
        <p:nvSpPr>
          <p:cNvPr id="6" name="Rectangle 6"/>
          <p:cNvSpPr>
            <a:spLocks noGrp="1" noChangeArrowheads="1"/>
          </p:cNvSpPr>
          <p:nvPr>
            <p:ph type="sldNum" sz="quarter" idx="12"/>
          </p:nvPr>
        </p:nvSpPr>
        <p:spPr>
          <a:ln/>
        </p:spPr>
        <p:txBody>
          <a:bodyPr/>
          <a:lstStyle>
            <a:lvl1pPr>
              <a:defRPr/>
            </a:lvl1pPr>
          </a:lstStyle>
          <a:p>
            <a:fld id="{DA5B94AA-4B10-4838-B74E-787DF3EAE978}" type="slidenum">
              <a:rPr lang="fr-LU"/>
              <a:pPr/>
              <a:t>‹#›</a:t>
            </a:fld>
            <a:endParaRPr lang="fr-L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fr-LU"/>
          </a:p>
        </p:txBody>
      </p:sp>
      <p:sp>
        <p:nvSpPr>
          <p:cNvPr id="5" name="Rectangle 5"/>
          <p:cNvSpPr>
            <a:spLocks noGrp="1" noChangeArrowheads="1"/>
          </p:cNvSpPr>
          <p:nvPr>
            <p:ph type="ftr" sz="quarter" idx="11"/>
          </p:nvPr>
        </p:nvSpPr>
        <p:spPr>
          <a:ln/>
        </p:spPr>
        <p:txBody>
          <a:bodyPr/>
          <a:lstStyle>
            <a:lvl1pPr>
              <a:defRPr/>
            </a:lvl1pPr>
          </a:lstStyle>
          <a:p>
            <a:pPr>
              <a:defRPr/>
            </a:pPr>
            <a:endParaRPr lang="fr-LU"/>
          </a:p>
        </p:txBody>
      </p:sp>
      <p:sp>
        <p:nvSpPr>
          <p:cNvPr id="6" name="Rectangle 6"/>
          <p:cNvSpPr>
            <a:spLocks noGrp="1" noChangeArrowheads="1"/>
          </p:cNvSpPr>
          <p:nvPr>
            <p:ph type="sldNum" sz="quarter" idx="12"/>
          </p:nvPr>
        </p:nvSpPr>
        <p:spPr>
          <a:ln/>
        </p:spPr>
        <p:txBody>
          <a:bodyPr/>
          <a:lstStyle>
            <a:lvl1pPr>
              <a:defRPr/>
            </a:lvl1pPr>
          </a:lstStyle>
          <a:p>
            <a:fld id="{63212ED3-9FD1-4352-85B8-1A50500721F4}" type="slidenum">
              <a:rPr lang="fr-LU"/>
              <a:pPr/>
              <a:t>‹#›</a:t>
            </a:fld>
            <a:endParaRPr lang="fr-L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fr-LU"/>
          </a:p>
        </p:txBody>
      </p:sp>
      <p:sp>
        <p:nvSpPr>
          <p:cNvPr id="5" name="Rectangle 5"/>
          <p:cNvSpPr>
            <a:spLocks noGrp="1" noChangeArrowheads="1"/>
          </p:cNvSpPr>
          <p:nvPr>
            <p:ph type="ftr" sz="quarter" idx="11"/>
          </p:nvPr>
        </p:nvSpPr>
        <p:spPr>
          <a:ln/>
        </p:spPr>
        <p:txBody>
          <a:bodyPr/>
          <a:lstStyle>
            <a:lvl1pPr>
              <a:defRPr/>
            </a:lvl1pPr>
          </a:lstStyle>
          <a:p>
            <a:pPr>
              <a:defRPr/>
            </a:pPr>
            <a:endParaRPr lang="fr-LU"/>
          </a:p>
        </p:txBody>
      </p:sp>
      <p:sp>
        <p:nvSpPr>
          <p:cNvPr id="6" name="Rectangle 6"/>
          <p:cNvSpPr>
            <a:spLocks noGrp="1" noChangeArrowheads="1"/>
          </p:cNvSpPr>
          <p:nvPr>
            <p:ph type="sldNum" sz="quarter" idx="12"/>
          </p:nvPr>
        </p:nvSpPr>
        <p:spPr>
          <a:ln/>
        </p:spPr>
        <p:txBody>
          <a:bodyPr/>
          <a:lstStyle>
            <a:lvl1pPr>
              <a:defRPr/>
            </a:lvl1pPr>
          </a:lstStyle>
          <a:p>
            <a:fld id="{6C6EB6AB-9295-4183-9D50-3C5C8E2FEFEC}" type="slidenum">
              <a:rPr lang="fr-LU"/>
              <a:pPr/>
              <a:t>‹#›</a:t>
            </a:fld>
            <a:endParaRPr lang="fr-L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fr-LU"/>
          </a:p>
        </p:txBody>
      </p:sp>
      <p:sp>
        <p:nvSpPr>
          <p:cNvPr id="4" name="Rectangle 5"/>
          <p:cNvSpPr>
            <a:spLocks noGrp="1" noChangeArrowheads="1"/>
          </p:cNvSpPr>
          <p:nvPr>
            <p:ph type="ftr" sz="quarter" idx="11"/>
          </p:nvPr>
        </p:nvSpPr>
        <p:spPr>
          <a:ln/>
        </p:spPr>
        <p:txBody>
          <a:bodyPr/>
          <a:lstStyle>
            <a:lvl1pPr>
              <a:defRPr/>
            </a:lvl1pPr>
          </a:lstStyle>
          <a:p>
            <a:pPr>
              <a:defRPr/>
            </a:pPr>
            <a:endParaRPr lang="fr-LU"/>
          </a:p>
        </p:txBody>
      </p:sp>
      <p:sp>
        <p:nvSpPr>
          <p:cNvPr id="5" name="Rectangle 6"/>
          <p:cNvSpPr>
            <a:spLocks noGrp="1" noChangeArrowheads="1"/>
          </p:cNvSpPr>
          <p:nvPr>
            <p:ph type="sldNum" sz="quarter" idx="12"/>
          </p:nvPr>
        </p:nvSpPr>
        <p:spPr>
          <a:ln/>
        </p:spPr>
        <p:txBody>
          <a:bodyPr/>
          <a:lstStyle>
            <a:lvl1pPr>
              <a:defRPr/>
            </a:lvl1pPr>
          </a:lstStyle>
          <a:p>
            <a:fld id="{33413B8E-AEC4-46B4-8BEF-B463144CE52A}" type="slidenum">
              <a:rPr lang="fr-LU"/>
              <a:pPr/>
              <a:t>‹#›</a:t>
            </a:fld>
            <a:endParaRPr lang="fr-L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fr-LU"/>
          </a:p>
        </p:txBody>
      </p:sp>
      <p:sp>
        <p:nvSpPr>
          <p:cNvPr id="5" name="Rectangle 5"/>
          <p:cNvSpPr>
            <a:spLocks noGrp="1" noChangeArrowheads="1"/>
          </p:cNvSpPr>
          <p:nvPr>
            <p:ph type="ftr" sz="quarter" idx="11"/>
          </p:nvPr>
        </p:nvSpPr>
        <p:spPr>
          <a:ln/>
        </p:spPr>
        <p:txBody>
          <a:bodyPr/>
          <a:lstStyle>
            <a:lvl1pPr>
              <a:defRPr/>
            </a:lvl1pPr>
          </a:lstStyle>
          <a:p>
            <a:pPr>
              <a:defRPr/>
            </a:pPr>
            <a:endParaRPr lang="fr-LU"/>
          </a:p>
        </p:txBody>
      </p:sp>
      <p:sp>
        <p:nvSpPr>
          <p:cNvPr id="6" name="Rectangle 6"/>
          <p:cNvSpPr>
            <a:spLocks noGrp="1" noChangeArrowheads="1"/>
          </p:cNvSpPr>
          <p:nvPr>
            <p:ph type="sldNum" sz="quarter" idx="12"/>
          </p:nvPr>
        </p:nvSpPr>
        <p:spPr>
          <a:ln/>
        </p:spPr>
        <p:txBody>
          <a:bodyPr/>
          <a:lstStyle>
            <a:lvl1pPr>
              <a:defRPr/>
            </a:lvl1pPr>
          </a:lstStyle>
          <a:p>
            <a:fld id="{9143315A-A781-4CC7-92EC-95F8881FBE91}" type="slidenum">
              <a:rPr lang="fr-LU"/>
              <a:pPr/>
              <a:t>‹#›</a:t>
            </a:fld>
            <a:endParaRPr lang="fr-L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fr-LU"/>
          </a:p>
        </p:txBody>
      </p:sp>
      <p:sp>
        <p:nvSpPr>
          <p:cNvPr id="5" name="Rectangle 5"/>
          <p:cNvSpPr>
            <a:spLocks noGrp="1" noChangeArrowheads="1"/>
          </p:cNvSpPr>
          <p:nvPr>
            <p:ph type="ftr" sz="quarter" idx="11"/>
          </p:nvPr>
        </p:nvSpPr>
        <p:spPr>
          <a:ln/>
        </p:spPr>
        <p:txBody>
          <a:bodyPr/>
          <a:lstStyle>
            <a:lvl1pPr>
              <a:defRPr/>
            </a:lvl1pPr>
          </a:lstStyle>
          <a:p>
            <a:pPr>
              <a:defRPr/>
            </a:pPr>
            <a:endParaRPr lang="fr-LU"/>
          </a:p>
        </p:txBody>
      </p:sp>
      <p:sp>
        <p:nvSpPr>
          <p:cNvPr id="6" name="Rectangle 6"/>
          <p:cNvSpPr>
            <a:spLocks noGrp="1" noChangeArrowheads="1"/>
          </p:cNvSpPr>
          <p:nvPr>
            <p:ph type="sldNum" sz="quarter" idx="12"/>
          </p:nvPr>
        </p:nvSpPr>
        <p:spPr>
          <a:ln/>
        </p:spPr>
        <p:txBody>
          <a:bodyPr/>
          <a:lstStyle>
            <a:lvl1pPr>
              <a:defRPr/>
            </a:lvl1pPr>
          </a:lstStyle>
          <a:p>
            <a:fld id="{A0C5F8C9-4335-4543-9F32-7CB30B0E220D}" type="slidenum">
              <a:rPr lang="fr-LU"/>
              <a:pPr/>
              <a:t>‹#›</a:t>
            </a:fld>
            <a:endParaRPr lang="fr-L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fr-LU"/>
          </a:p>
        </p:txBody>
      </p:sp>
      <p:sp>
        <p:nvSpPr>
          <p:cNvPr id="6" name="Rectangle 5"/>
          <p:cNvSpPr>
            <a:spLocks noGrp="1" noChangeArrowheads="1"/>
          </p:cNvSpPr>
          <p:nvPr>
            <p:ph type="ftr" sz="quarter" idx="11"/>
          </p:nvPr>
        </p:nvSpPr>
        <p:spPr>
          <a:ln/>
        </p:spPr>
        <p:txBody>
          <a:bodyPr/>
          <a:lstStyle>
            <a:lvl1pPr>
              <a:defRPr/>
            </a:lvl1pPr>
          </a:lstStyle>
          <a:p>
            <a:pPr>
              <a:defRPr/>
            </a:pPr>
            <a:endParaRPr lang="fr-LU"/>
          </a:p>
        </p:txBody>
      </p:sp>
      <p:sp>
        <p:nvSpPr>
          <p:cNvPr id="7" name="Rectangle 6"/>
          <p:cNvSpPr>
            <a:spLocks noGrp="1" noChangeArrowheads="1"/>
          </p:cNvSpPr>
          <p:nvPr>
            <p:ph type="sldNum" sz="quarter" idx="12"/>
          </p:nvPr>
        </p:nvSpPr>
        <p:spPr>
          <a:ln/>
        </p:spPr>
        <p:txBody>
          <a:bodyPr/>
          <a:lstStyle>
            <a:lvl1pPr>
              <a:defRPr/>
            </a:lvl1pPr>
          </a:lstStyle>
          <a:p>
            <a:fld id="{01A97223-667E-4147-A2E0-FC6BC7D6E723}" type="slidenum">
              <a:rPr lang="fr-LU"/>
              <a:pPr/>
              <a:t>‹#›</a:t>
            </a:fld>
            <a:endParaRPr lang="fr-L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fr-LU"/>
          </a:p>
        </p:txBody>
      </p:sp>
      <p:sp>
        <p:nvSpPr>
          <p:cNvPr id="8" name="Rectangle 5"/>
          <p:cNvSpPr>
            <a:spLocks noGrp="1" noChangeArrowheads="1"/>
          </p:cNvSpPr>
          <p:nvPr>
            <p:ph type="ftr" sz="quarter" idx="11"/>
          </p:nvPr>
        </p:nvSpPr>
        <p:spPr>
          <a:ln/>
        </p:spPr>
        <p:txBody>
          <a:bodyPr/>
          <a:lstStyle>
            <a:lvl1pPr>
              <a:defRPr/>
            </a:lvl1pPr>
          </a:lstStyle>
          <a:p>
            <a:pPr>
              <a:defRPr/>
            </a:pPr>
            <a:endParaRPr lang="fr-LU"/>
          </a:p>
        </p:txBody>
      </p:sp>
      <p:sp>
        <p:nvSpPr>
          <p:cNvPr id="9" name="Rectangle 6"/>
          <p:cNvSpPr>
            <a:spLocks noGrp="1" noChangeArrowheads="1"/>
          </p:cNvSpPr>
          <p:nvPr>
            <p:ph type="sldNum" sz="quarter" idx="12"/>
          </p:nvPr>
        </p:nvSpPr>
        <p:spPr>
          <a:ln/>
        </p:spPr>
        <p:txBody>
          <a:bodyPr/>
          <a:lstStyle>
            <a:lvl1pPr>
              <a:defRPr/>
            </a:lvl1pPr>
          </a:lstStyle>
          <a:p>
            <a:fld id="{3F291F8B-D2C3-40EC-A1A3-4523768515B3}" type="slidenum">
              <a:rPr lang="fr-LU"/>
              <a:pPr/>
              <a:t>‹#›</a:t>
            </a:fld>
            <a:endParaRPr lang="fr-L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fr-LU"/>
          </a:p>
        </p:txBody>
      </p:sp>
      <p:sp>
        <p:nvSpPr>
          <p:cNvPr id="4" name="Rectangle 5"/>
          <p:cNvSpPr>
            <a:spLocks noGrp="1" noChangeArrowheads="1"/>
          </p:cNvSpPr>
          <p:nvPr>
            <p:ph type="ftr" sz="quarter" idx="11"/>
          </p:nvPr>
        </p:nvSpPr>
        <p:spPr>
          <a:ln/>
        </p:spPr>
        <p:txBody>
          <a:bodyPr/>
          <a:lstStyle>
            <a:lvl1pPr>
              <a:defRPr/>
            </a:lvl1pPr>
          </a:lstStyle>
          <a:p>
            <a:pPr>
              <a:defRPr/>
            </a:pPr>
            <a:endParaRPr lang="fr-LU"/>
          </a:p>
        </p:txBody>
      </p:sp>
      <p:sp>
        <p:nvSpPr>
          <p:cNvPr id="5" name="Rectangle 6"/>
          <p:cNvSpPr>
            <a:spLocks noGrp="1" noChangeArrowheads="1"/>
          </p:cNvSpPr>
          <p:nvPr>
            <p:ph type="sldNum" sz="quarter" idx="12"/>
          </p:nvPr>
        </p:nvSpPr>
        <p:spPr>
          <a:ln/>
        </p:spPr>
        <p:txBody>
          <a:bodyPr/>
          <a:lstStyle>
            <a:lvl1pPr>
              <a:defRPr/>
            </a:lvl1pPr>
          </a:lstStyle>
          <a:p>
            <a:fld id="{E10118A6-F397-4AC7-AE85-7C5CB8A1B457}" type="slidenum">
              <a:rPr lang="fr-LU"/>
              <a:pPr/>
              <a:t>‹#›</a:t>
            </a:fld>
            <a:endParaRPr lang="fr-L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LU"/>
          </a:p>
        </p:txBody>
      </p:sp>
      <p:sp>
        <p:nvSpPr>
          <p:cNvPr id="3" name="Rectangle 5"/>
          <p:cNvSpPr>
            <a:spLocks noGrp="1" noChangeArrowheads="1"/>
          </p:cNvSpPr>
          <p:nvPr>
            <p:ph type="ftr" sz="quarter" idx="11"/>
          </p:nvPr>
        </p:nvSpPr>
        <p:spPr>
          <a:ln/>
        </p:spPr>
        <p:txBody>
          <a:bodyPr/>
          <a:lstStyle>
            <a:lvl1pPr>
              <a:defRPr/>
            </a:lvl1pPr>
          </a:lstStyle>
          <a:p>
            <a:pPr>
              <a:defRPr/>
            </a:pPr>
            <a:endParaRPr lang="fr-LU"/>
          </a:p>
        </p:txBody>
      </p:sp>
      <p:sp>
        <p:nvSpPr>
          <p:cNvPr id="4" name="Rectangle 6"/>
          <p:cNvSpPr>
            <a:spLocks noGrp="1" noChangeArrowheads="1"/>
          </p:cNvSpPr>
          <p:nvPr>
            <p:ph type="sldNum" sz="quarter" idx="12"/>
          </p:nvPr>
        </p:nvSpPr>
        <p:spPr>
          <a:ln/>
        </p:spPr>
        <p:txBody>
          <a:bodyPr/>
          <a:lstStyle>
            <a:lvl1pPr>
              <a:defRPr/>
            </a:lvl1pPr>
          </a:lstStyle>
          <a:p>
            <a:fld id="{EB3C9DE2-C109-473C-A6BE-8B7647FE9E39}" type="slidenum">
              <a:rPr lang="fr-LU"/>
              <a:pPr/>
              <a:t>‹#›</a:t>
            </a:fld>
            <a:endParaRPr lang="fr-L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fr-LU"/>
          </a:p>
        </p:txBody>
      </p:sp>
      <p:sp>
        <p:nvSpPr>
          <p:cNvPr id="6" name="Rectangle 5"/>
          <p:cNvSpPr>
            <a:spLocks noGrp="1" noChangeArrowheads="1"/>
          </p:cNvSpPr>
          <p:nvPr>
            <p:ph type="ftr" sz="quarter" idx="11"/>
          </p:nvPr>
        </p:nvSpPr>
        <p:spPr>
          <a:ln/>
        </p:spPr>
        <p:txBody>
          <a:bodyPr/>
          <a:lstStyle>
            <a:lvl1pPr>
              <a:defRPr/>
            </a:lvl1pPr>
          </a:lstStyle>
          <a:p>
            <a:pPr>
              <a:defRPr/>
            </a:pPr>
            <a:endParaRPr lang="fr-LU"/>
          </a:p>
        </p:txBody>
      </p:sp>
      <p:sp>
        <p:nvSpPr>
          <p:cNvPr id="7" name="Rectangle 6"/>
          <p:cNvSpPr>
            <a:spLocks noGrp="1" noChangeArrowheads="1"/>
          </p:cNvSpPr>
          <p:nvPr>
            <p:ph type="sldNum" sz="quarter" idx="12"/>
          </p:nvPr>
        </p:nvSpPr>
        <p:spPr>
          <a:ln/>
        </p:spPr>
        <p:txBody>
          <a:bodyPr/>
          <a:lstStyle>
            <a:lvl1pPr>
              <a:defRPr/>
            </a:lvl1pPr>
          </a:lstStyle>
          <a:p>
            <a:fld id="{A8AA4008-4C33-43AE-BAF1-D79A81986EAA}" type="slidenum">
              <a:rPr lang="fr-LU"/>
              <a:pPr/>
              <a:t>‹#›</a:t>
            </a:fld>
            <a:endParaRPr lang="fr-L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fr-LU"/>
          </a:p>
        </p:txBody>
      </p:sp>
      <p:sp>
        <p:nvSpPr>
          <p:cNvPr id="6" name="Rectangle 5"/>
          <p:cNvSpPr>
            <a:spLocks noGrp="1" noChangeArrowheads="1"/>
          </p:cNvSpPr>
          <p:nvPr>
            <p:ph type="ftr" sz="quarter" idx="11"/>
          </p:nvPr>
        </p:nvSpPr>
        <p:spPr>
          <a:ln/>
        </p:spPr>
        <p:txBody>
          <a:bodyPr/>
          <a:lstStyle>
            <a:lvl1pPr>
              <a:defRPr/>
            </a:lvl1pPr>
          </a:lstStyle>
          <a:p>
            <a:pPr>
              <a:defRPr/>
            </a:pPr>
            <a:endParaRPr lang="fr-LU"/>
          </a:p>
        </p:txBody>
      </p:sp>
      <p:sp>
        <p:nvSpPr>
          <p:cNvPr id="7" name="Rectangle 6"/>
          <p:cNvSpPr>
            <a:spLocks noGrp="1" noChangeArrowheads="1"/>
          </p:cNvSpPr>
          <p:nvPr>
            <p:ph type="sldNum" sz="quarter" idx="12"/>
          </p:nvPr>
        </p:nvSpPr>
        <p:spPr>
          <a:ln/>
        </p:spPr>
        <p:txBody>
          <a:bodyPr/>
          <a:lstStyle>
            <a:lvl1pPr>
              <a:defRPr/>
            </a:lvl1pPr>
          </a:lstStyle>
          <a:p>
            <a:fld id="{9642D468-9C54-4A9E-BB83-CC3EFA5D36B9}" type="slidenum">
              <a:rPr lang="fr-LU"/>
              <a:pPr/>
              <a:t>‹#›</a:t>
            </a:fld>
            <a:endParaRPr lang="fr-L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LU"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LU" smtClean="0"/>
              <a:t>Click to edit Master text styles</a:t>
            </a:r>
          </a:p>
          <a:p>
            <a:pPr lvl="1"/>
            <a:r>
              <a:rPr lang="fr-LU" smtClean="0"/>
              <a:t>Second level</a:t>
            </a:r>
          </a:p>
          <a:p>
            <a:pPr lvl="2"/>
            <a:r>
              <a:rPr lang="fr-LU" smtClean="0"/>
              <a:t>Third level</a:t>
            </a:r>
          </a:p>
          <a:p>
            <a:pPr lvl="3"/>
            <a:r>
              <a:rPr lang="fr-LU" smtClean="0"/>
              <a:t>Fourth level</a:t>
            </a:r>
          </a:p>
          <a:p>
            <a:pPr lvl="4"/>
            <a:r>
              <a:rPr lang="fr-LU"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u="none">
                <a:latin typeface="+mn-lt"/>
              </a:defRPr>
            </a:lvl1pPr>
          </a:lstStyle>
          <a:p>
            <a:pPr>
              <a:defRPr/>
            </a:pPr>
            <a:endParaRPr lang="fr-L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u="none">
                <a:latin typeface="+mn-lt"/>
              </a:defRPr>
            </a:lvl1pPr>
          </a:lstStyle>
          <a:p>
            <a:pPr>
              <a:defRPr/>
            </a:pPr>
            <a:endParaRPr lang="fr-L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u="none">
                <a:latin typeface="Arial" pitchFamily="34" charset="0"/>
              </a:defRPr>
            </a:lvl1pPr>
          </a:lstStyle>
          <a:p>
            <a:fld id="{4B448199-A65F-4E5C-9F8A-8417E0335013}" type="slidenum">
              <a:rPr lang="fr-LU"/>
              <a:pPr/>
              <a:t>‹#›</a:t>
            </a:fld>
            <a:endParaRPr lang="fr-L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7.xml"/><Relationship Id="rId5" Type="http://schemas.openxmlformats.org/officeDocument/2006/relationships/image" Target="../media/image5.gif"/><Relationship Id="rId4" Type="http://schemas.openxmlformats.org/officeDocument/2006/relationships/image" Target="../media/image4.gif"/></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WordArt 3"/>
          <p:cNvSpPr>
            <a:spLocks noChangeArrowheads="1" noChangeShapeType="1" noTextEdit="1"/>
          </p:cNvSpPr>
          <p:nvPr/>
        </p:nvSpPr>
        <p:spPr bwMode="auto">
          <a:xfrm>
            <a:off x="2971800" y="1371600"/>
            <a:ext cx="2819400" cy="2438400"/>
          </a:xfrm>
          <a:prstGeom prst="rect">
            <a:avLst/>
          </a:prstGeom>
          <a:extLst>
            <a:ext uri="{AF507438-7753-43E0-B8FC-AC1667EBCBE1}">
              <a14:hiddenEffects xmlns:a14="http://schemas.microsoft.com/office/drawing/2010/main" xmlns="">
                <a:effectLst/>
              </a14:hiddenEffects>
            </a:ext>
          </a:extLst>
        </p:spPr>
        <p:txBody>
          <a:bodyPr spcFirstLastPara="1" wrap="none" fromWordArt="1">
            <a:prstTxWarp prst="textArchUp">
              <a:avLst>
                <a:gd name="adj" fmla="val 10800000"/>
              </a:avLst>
            </a:prstTxWarp>
            <a:scene3d>
              <a:camera prst="legacyPerspectiveBottom"/>
              <a:lightRig rig="legacyFlat3" dir="t"/>
            </a:scene3d>
            <a:sp3d extrusionH="887400" prstMaterial="legacyMatte">
              <a:extrusionClr>
                <a:srgbClr val="FFFF00"/>
              </a:extrusionClr>
              <a:contourClr>
                <a:srgbClr val="0066FF"/>
              </a:contourClr>
            </a:sp3d>
          </a:bodyPr>
          <a:lstStyle/>
          <a:p>
            <a:pPr algn="ctr" eaLnBrk="1" hangingPunct="1">
              <a:defRPr/>
            </a:pPr>
            <a:r>
              <a:rPr lang="en-US" sz="3600" kern="10">
                <a:ln w="9525">
                  <a:round/>
                  <a:headEnd/>
                  <a:tailEnd/>
                </a:ln>
                <a:solidFill>
                  <a:srgbClr val="0066FF"/>
                </a:solidFill>
                <a:latin typeface="VNI-Awchon"/>
              </a:rPr>
              <a:t>Khoa hoïc</a:t>
            </a:r>
          </a:p>
        </p:txBody>
      </p:sp>
      <p:sp>
        <p:nvSpPr>
          <p:cNvPr id="55300" name="WordArt 4"/>
          <p:cNvSpPr>
            <a:spLocks noChangeArrowheads="1" noChangeShapeType="1" noTextEdit="1"/>
          </p:cNvSpPr>
          <p:nvPr/>
        </p:nvSpPr>
        <p:spPr bwMode="auto">
          <a:xfrm>
            <a:off x="3581400" y="3352800"/>
            <a:ext cx="1828800" cy="609600"/>
          </a:xfrm>
          <a:prstGeom prst="rect">
            <a:avLst/>
          </a:prstGeom>
          <a:extLst>
            <a:ext uri="{AF507438-7753-43E0-B8FC-AC1667EBCBE1}">
              <a14:hiddenEffects xmlns:a14="http://schemas.microsoft.com/office/drawing/2010/main" xmlns="">
                <a:effectLst/>
              </a14:hiddenEffects>
            </a:ext>
          </a:extLst>
        </p:spPr>
        <p:txBody>
          <a:bodyPr wrap="none" fromWordArt="1">
            <a:prstTxWarp prst="textPlain">
              <a:avLst>
                <a:gd name="adj" fmla="val 50000"/>
              </a:avLst>
            </a:prstTxWarp>
            <a:scene3d>
              <a:camera prst="legacyPerspectiveBottom"/>
              <a:lightRig rig="legacyFlat3" dir="t"/>
            </a:scene3d>
            <a:sp3d extrusionH="887400" prstMaterial="legacyMatte">
              <a:extrusionClr>
                <a:srgbClr val="00FF00"/>
              </a:extrusionClr>
              <a:contourClr>
                <a:srgbClr val="990000"/>
              </a:contourClr>
            </a:sp3d>
          </a:bodyPr>
          <a:lstStyle/>
          <a:p>
            <a:pPr algn="ctr" eaLnBrk="1" hangingPunct="1">
              <a:defRPr/>
            </a:pPr>
            <a:r>
              <a:rPr lang="en-US" sz="3600" kern="10">
                <a:ln w="9525">
                  <a:round/>
                  <a:headEnd/>
                  <a:tailEnd/>
                </a:ln>
                <a:solidFill>
                  <a:srgbClr val="990000"/>
                </a:solidFill>
                <a:latin typeface="VNI-Ariston" pitchFamily="2" charset="0"/>
              </a:rPr>
              <a:t>Tieát: 9</a:t>
            </a:r>
          </a:p>
        </p:txBody>
      </p:sp>
      <p:sp>
        <p:nvSpPr>
          <p:cNvPr id="55301" name="WordArt 5"/>
          <p:cNvSpPr>
            <a:spLocks noChangeArrowheads="1" noChangeShapeType="1" noTextEdit="1"/>
          </p:cNvSpPr>
          <p:nvPr/>
        </p:nvSpPr>
        <p:spPr bwMode="auto">
          <a:xfrm>
            <a:off x="533400" y="4800600"/>
            <a:ext cx="8077200" cy="1676400"/>
          </a:xfrm>
          <a:prstGeom prst="rect">
            <a:avLst/>
          </a:prstGeom>
          <a:extLst>
            <a:ext uri="{91240B29-F687-4F45-9708-019B960494DF}">
              <a14:hiddenLine xmlns:a14="http://schemas.microsoft.com/office/drawing/2010/main" xmlns="" w="9525">
                <a:noFill/>
                <a:round/>
                <a:headEnd/>
                <a:tailEnd/>
              </a14:hiddenLine>
            </a:ext>
            <a:ext uri="{AF507438-7753-43E0-B8FC-AC1667EBCBE1}">
              <a14:hiddenEffects xmlns:a14="http://schemas.microsoft.com/office/drawing/2010/main" xmlns="">
                <a:effectLst/>
              </a14:hiddenEffects>
            </a:ext>
          </a:extLst>
        </p:spPr>
        <p:txBody>
          <a:bodyPr wrap="none" fromWordArt="1">
            <a:prstTxWarp prst="textPlain">
              <a:avLst>
                <a:gd name="adj" fmla="val 50000"/>
              </a:avLst>
            </a:prstTxWarp>
            <a:scene3d>
              <a:camera prst="legacyObliqueTopLeft"/>
              <a:lightRig rig="legacyFlat3" dir="t"/>
            </a:scene3d>
            <a:sp3d extrusionH="430200" prstMaterial="legacyMatte">
              <a:extrusionClr>
                <a:srgbClr val="00FFFF"/>
              </a:extrusionClr>
              <a:contourClr>
                <a:srgbClr val="CC00CC"/>
              </a:contourClr>
            </a:sp3d>
          </a:bodyPr>
          <a:lstStyle/>
          <a:p>
            <a:pPr algn="ctr" eaLnBrk="1" hangingPunct="1">
              <a:defRPr/>
            </a:pPr>
            <a:r>
              <a:rPr lang="en-US" sz="3200" kern="10">
                <a:solidFill>
                  <a:srgbClr val="CC00CC"/>
                </a:solidFill>
                <a:latin typeface="VNI-Bandit" pitchFamily="2" charset="0"/>
              </a:rPr>
              <a:t>Söû duïng hôïp lí caùc chaát beùo vaø muoái aên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nodeType="afterEffect">
                                  <p:stCondLst>
                                    <p:cond delay="0"/>
                                  </p:stCondLst>
                                  <p:childTnLst>
                                    <p:set>
                                      <p:cBhvr>
                                        <p:cTn id="6" dur="1" fill="hold">
                                          <p:stCondLst>
                                            <p:cond delay="0"/>
                                          </p:stCondLst>
                                        </p:cTn>
                                        <p:tgtEl>
                                          <p:spTgt spid="55299"/>
                                        </p:tgtEl>
                                        <p:attrNameLst>
                                          <p:attrName>style.visibility</p:attrName>
                                        </p:attrNameLst>
                                      </p:cBhvr>
                                      <p:to>
                                        <p:strVal val="visible"/>
                                      </p:to>
                                    </p:set>
                                    <p:animEffect transition="in" filter="wipe(down)">
                                      <p:cBhvr>
                                        <p:cTn id="7" dur="580">
                                          <p:stCondLst>
                                            <p:cond delay="0"/>
                                          </p:stCondLst>
                                        </p:cTn>
                                        <p:tgtEl>
                                          <p:spTgt spid="55299"/>
                                        </p:tgtEl>
                                      </p:cBhvr>
                                    </p:animEffect>
                                    <p:anim calcmode="lin" valueType="num">
                                      <p:cBhvr>
                                        <p:cTn id="8" dur="1822" tmFilter="0,0; 0.14,0.36; 0.43,0.73; 0.71,0.91; 1.0,1.0">
                                          <p:stCondLst>
                                            <p:cond delay="0"/>
                                          </p:stCondLst>
                                        </p:cTn>
                                        <p:tgtEl>
                                          <p:spTgt spid="5529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529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529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529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5299"/>
                                        </p:tgtEl>
                                        <p:attrNameLst>
                                          <p:attrName>ppt_y</p:attrName>
                                        </p:attrNameLst>
                                      </p:cBhvr>
                                      <p:tavLst>
                                        <p:tav tm="0" fmla="#ppt_y-sin(pi*$)/81">
                                          <p:val>
                                            <p:fltVal val="0"/>
                                          </p:val>
                                        </p:tav>
                                        <p:tav tm="100000">
                                          <p:val>
                                            <p:fltVal val="1"/>
                                          </p:val>
                                        </p:tav>
                                      </p:tavLst>
                                    </p:anim>
                                    <p:animScale>
                                      <p:cBhvr>
                                        <p:cTn id="13" dur="26">
                                          <p:stCondLst>
                                            <p:cond delay="650"/>
                                          </p:stCondLst>
                                        </p:cTn>
                                        <p:tgtEl>
                                          <p:spTgt spid="55299"/>
                                        </p:tgtEl>
                                      </p:cBhvr>
                                      <p:to x="100000" y="60000"/>
                                    </p:animScale>
                                    <p:animScale>
                                      <p:cBhvr>
                                        <p:cTn id="14" dur="166" decel="50000">
                                          <p:stCondLst>
                                            <p:cond delay="676"/>
                                          </p:stCondLst>
                                        </p:cTn>
                                        <p:tgtEl>
                                          <p:spTgt spid="55299"/>
                                        </p:tgtEl>
                                      </p:cBhvr>
                                      <p:to x="100000" y="100000"/>
                                    </p:animScale>
                                    <p:animScale>
                                      <p:cBhvr>
                                        <p:cTn id="15" dur="26">
                                          <p:stCondLst>
                                            <p:cond delay="1312"/>
                                          </p:stCondLst>
                                        </p:cTn>
                                        <p:tgtEl>
                                          <p:spTgt spid="55299"/>
                                        </p:tgtEl>
                                      </p:cBhvr>
                                      <p:to x="100000" y="80000"/>
                                    </p:animScale>
                                    <p:animScale>
                                      <p:cBhvr>
                                        <p:cTn id="16" dur="166" decel="50000">
                                          <p:stCondLst>
                                            <p:cond delay="1338"/>
                                          </p:stCondLst>
                                        </p:cTn>
                                        <p:tgtEl>
                                          <p:spTgt spid="55299"/>
                                        </p:tgtEl>
                                      </p:cBhvr>
                                      <p:to x="100000" y="100000"/>
                                    </p:animScale>
                                    <p:animScale>
                                      <p:cBhvr>
                                        <p:cTn id="17" dur="26">
                                          <p:stCondLst>
                                            <p:cond delay="1642"/>
                                          </p:stCondLst>
                                        </p:cTn>
                                        <p:tgtEl>
                                          <p:spTgt spid="55299"/>
                                        </p:tgtEl>
                                      </p:cBhvr>
                                      <p:to x="100000" y="90000"/>
                                    </p:animScale>
                                    <p:animScale>
                                      <p:cBhvr>
                                        <p:cTn id="18" dur="166" decel="50000">
                                          <p:stCondLst>
                                            <p:cond delay="1668"/>
                                          </p:stCondLst>
                                        </p:cTn>
                                        <p:tgtEl>
                                          <p:spTgt spid="55299"/>
                                        </p:tgtEl>
                                      </p:cBhvr>
                                      <p:to x="100000" y="100000"/>
                                    </p:animScale>
                                    <p:animScale>
                                      <p:cBhvr>
                                        <p:cTn id="19" dur="26">
                                          <p:stCondLst>
                                            <p:cond delay="1808"/>
                                          </p:stCondLst>
                                        </p:cTn>
                                        <p:tgtEl>
                                          <p:spTgt spid="55299"/>
                                        </p:tgtEl>
                                      </p:cBhvr>
                                      <p:to x="100000" y="95000"/>
                                    </p:animScale>
                                    <p:animScale>
                                      <p:cBhvr>
                                        <p:cTn id="20" dur="166" decel="50000">
                                          <p:stCondLst>
                                            <p:cond delay="1834"/>
                                          </p:stCondLst>
                                        </p:cTn>
                                        <p:tgtEl>
                                          <p:spTgt spid="55299"/>
                                        </p:tgtEl>
                                      </p:cBhvr>
                                      <p:to x="100000" y="100000"/>
                                    </p:animScale>
                                  </p:childTnLst>
                                </p:cTn>
                              </p:par>
                            </p:childTnLst>
                          </p:cTn>
                        </p:par>
                        <p:par>
                          <p:cTn id="21" fill="hold" nodeType="afterGroup">
                            <p:stCondLst>
                              <p:cond delay="2000"/>
                            </p:stCondLst>
                            <p:childTnLst>
                              <p:par>
                                <p:cTn id="22" presetID="54" presetClass="entr" presetSubtype="0" accel="100000" fill="hold" nodeType="afterEffect">
                                  <p:stCondLst>
                                    <p:cond delay="0"/>
                                  </p:stCondLst>
                                  <p:childTnLst>
                                    <p:set>
                                      <p:cBhvr>
                                        <p:cTn id="23" dur="1" fill="hold">
                                          <p:stCondLst>
                                            <p:cond delay="0"/>
                                          </p:stCondLst>
                                        </p:cTn>
                                        <p:tgtEl>
                                          <p:spTgt spid="55300"/>
                                        </p:tgtEl>
                                        <p:attrNameLst>
                                          <p:attrName>style.visibility</p:attrName>
                                        </p:attrNameLst>
                                      </p:cBhvr>
                                      <p:to>
                                        <p:strVal val="visible"/>
                                      </p:to>
                                    </p:set>
                                    <p:anim calcmode="lin" valueType="num">
                                      <p:cBhvr>
                                        <p:cTn id="24" dur="500" fill="hold"/>
                                        <p:tgtEl>
                                          <p:spTgt spid="55300"/>
                                        </p:tgtEl>
                                        <p:attrNameLst>
                                          <p:attrName>ppt_w</p:attrName>
                                        </p:attrNameLst>
                                      </p:cBhvr>
                                      <p:tavLst>
                                        <p:tav tm="0">
                                          <p:val>
                                            <p:strVal val="#ppt_w*0.05"/>
                                          </p:val>
                                        </p:tav>
                                        <p:tav tm="100000">
                                          <p:val>
                                            <p:strVal val="#ppt_w"/>
                                          </p:val>
                                        </p:tav>
                                      </p:tavLst>
                                    </p:anim>
                                    <p:anim calcmode="lin" valueType="num">
                                      <p:cBhvr>
                                        <p:cTn id="25" dur="500" fill="hold"/>
                                        <p:tgtEl>
                                          <p:spTgt spid="55300"/>
                                        </p:tgtEl>
                                        <p:attrNameLst>
                                          <p:attrName>ppt_h</p:attrName>
                                        </p:attrNameLst>
                                      </p:cBhvr>
                                      <p:tavLst>
                                        <p:tav tm="0">
                                          <p:val>
                                            <p:strVal val="#ppt_h"/>
                                          </p:val>
                                        </p:tav>
                                        <p:tav tm="100000">
                                          <p:val>
                                            <p:strVal val="#ppt_h"/>
                                          </p:val>
                                        </p:tav>
                                      </p:tavLst>
                                    </p:anim>
                                    <p:anim calcmode="lin" valueType="num">
                                      <p:cBhvr>
                                        <p:cTn id="26" dur="500" fill="hold"/>
                                        <p:tgtEl>
                                          <p:spTgt spid="55300"/>
                                        </p:tgtEl>
                                        <p:attrNameLst>
                                          <p:attrName>ppt_x</p:attrName>
                                        </p:attrNameLst>
                                      </p:cBhvr>
                                      <p:tavLst>
                                        <p:tav tm="0">
                                          <p:val>
                                            <p:strVal val="#ppt_x-.2"/>
                                          </p:val>
                                        </p:tav>
                                        <p:tav tm="100000">
                                          <p:val>
                                            <p:strVal val="#ppt_x"/>
                                          </p:val>
                                        </p:tav>
                                      </p:tavLst>
                                    </p:anim>
                                    <p:anim calcmode="lin" valueType="num">
                                      <p:cBhvr>
                                        <p:cTn id="27" dur="500" fill="hold"/>
                                        <p:tgtEl>
                                          <p:spTgt spid="55300"/>
                                        </p:tgtEl>
                                        <p:attrNameLst>
                                          <p:attrName>ppt_y</p:attrName>
                                        </p:attrNameLst>
                                      </p:cBhvr>
                                      <p:tavLst>
                                        <p:tav tm="0">
                                          <p:val>
                                            <p:strVal val="#ppt_y"/>
                                          </p:val>
                                        </p:tav>
                                        <p:tav tm="100000">
                                          <p:val>
                                            <p:strVal val="#ppt_y"/>
                                          </p:val>
                                        </p:tav>
                                      </p:tavLst>
                                    </p:anim>
                                    <p:animEffect transition="in" filter="fade">
                                      <p:cBhvr>
                                        <p:cTn id="28" dur="500"/>
                                        <p:tgtEl>
                                          <p:spTgt spid="55300"/>
                                        </p:tgtEl>
                                      </p:cBhvr>
                                    </p:animEffect>
                                  </p:childTnLst>
                                </p:cTn>
                              </p:par>
                            </p:childTnLst>
                          </p:cTn>
                        </p:par>
                        <p:par>
                          <p:cTn id="29" fill="hold" nodeType="afterGroup">
                            <p:stCondLst>
                              <p:cond delay="2500"/>
                            </p:stCondLst>
                            <p:childTnLst>
                              <p:par>
                                <p:cTn id="30" presetID="21" presetClass="entr" presetSubtype="4" fill="hold" nodeType="afterEffect">
                                  <p:stCondLst>
                                    <p:cond delay="0"/>
                                  </p:stCondLst>
                                  <p:childTnLst>
                                    <p:set>
                                      <p:cBhvr>
                                        <p:cTn id="31" dur="1" fill="hold">
                                          <p:stCondLst>
                                            <p:cond delay="0"/>
                                          </p:stCondLst>
                                        </p:cTn>
                                        <p:tgtEl>
                                          <p:spTgt spid="55301"/>
                                        </p:tgtEl>
                                        <p:attrNameLst>
                                          <p:attrName>style.visibility</p:attrName>
                                        </p:attrNameLst>
                                      </p:cBhvr>
                                      <p:to>
                                        <p:strVal val="visible"/>
                                      </p:to>
                                    </p:set>
                                    <p:animEffect transition="in" filter="wheel(4)">
                                      <p:cBhvr>
                                        <p:cTn id="32" dur="2000"/>
                                        <p:tgtEl>
                                          <p:spTgt spid="553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Text Box 4"/>
          <p:cNvSpPr txBox="1">
            <a:spLocks noChangeArrowheads="1"/>
          </p:cNvSpPr>
          <p:nvPr/>
        </p:nvSpPr>
        <p:spPr bwMode="auto">
          <a:xfrm>
            <a:off x="457200" y="304800"/>
            <a:ext cx="8305800" cy="5170488"/>
          </a:xfrm>
          <a:prstGeom prst="rect">
            <a:avLst/>
          </a:prstGeom>
          <a:noFill/>
          <a:ln w="9525">
            <a:noFill/>
            <a:miter lim="800000"/>
            <a:headEnd/>
            <a:tailEnd/>
          </a:ln>
          <a:effectLst/>
        </p:spPr>
        <p:txBody>
          <a:bodyPr>
            <a:spAutoFit/>
          </a:bodyPr>
          <a:lstStyle/>
          <a:p>
            <a:pPr algn="just" eaLnBrk="1" hangingPunct="1">
              <a:spcBef>
                <a:spcPct val="50000"/>
              </a:spcBef>
            </a:pPr>
            <a:r>
              <a:rPr lang="fr-LU" sz="4400" u="none">
                <a:solidFill>
                  <a:srgbClr val="000099"/>
                </a:solidFill>
              </a:rPr>
              <a:t>           </a:t>
            </a:r>
            <a:r>
              <a:rPr lang="fr-LU" sz="4400">
                <a:solidFill>
                  <a:srgbClr val="000099"/>
                </a:solidFill>
              </a:rPr>
              <a:t>Caùch tieán haønh:</a:t>
            </a:r>
          </a:p>
          <a:p>
            <a:pPr algn="just" eaLnBrk="1" hangingPunct="1">
              <a:spcBef>
                <a:spcPct val="50000"/>
              </a:spcBef>
            </a:pPr>
            <a:r>
              <a:rPr lang="fr-LU" sz="4400" u="none"/>
              <a:t>-Chia lôùp thaønh 2 ñoäi.</a:t>
            </a:r>
          </a:p>
          <a:p>
            <a:pPr algn="just" eaLnBrk="1" hangingPunct="1">
              <a:spcBef>
                <a:spcPct val="50000"/>
              </a:spcBef>
            </a:pPr>
            <a:r>
              <a:rPr lang="fr-LU" sz="4400" u="none"/>
              <a:t>-Laàn löôït 2 ñoäi thi keå teân caùc moùn aên chöùa nhieàu chaát beùo.</a:t>
            </a:r>
          </a:p>
          <a:p>
            <a:pPr algn="just" eaLnBrk="1" hangingPunct="1">
              <a:spcBef>
                <a:spcPct val="50000"/>
              </a:spcBef>
            </a:pPr>
            <a:r>
              <a:rPr lang="fr-LU" sz="4400" u="none"/>
              <a:t>- Moãi ñoäi cöû ra 1 baïn vieát teân caùc moùn aên maø ñoäi mình ñaõ keå ra.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3012"/>
                                        </p:tgtEl>
                                        <p:attrNameLst>
                                          <p:attrName>style.visibility</p:attrName>
                                        </p:attrNameLst>
                                      </p:cBhvr>
                                      <p:to>
                                        <p:strVal val="visible"/>
                                      </p:to>
                                    </p:set>
                                    <p:animEffect transition="in" filter="fade">
                                      <p:cBhvr>
                                        <p:cTn id="7" dur="1000"/>
                                        <p:tgtEl>
                                          <p:spTgt spid="43012"/>
                                        </p:tgtEl>
                                      </p:cBhvr>
                                    </p:animEffect>
                                    <p:anim calcmode="lin" valueType="num">
                                      <p:cBhvr>
                                        <p:cTn id="8" dur="1000" fill="hold"/>
                                        <p:tgtEl>
                                          <p:spTgt spid="43012"/>
                                        </p:tgtEl>
                                        <p:attrNameLst>
                                          <p:attrName>ppt_x</p:attrName>
                                        </p:attrNameLst>
                                      </p:cBhvr>
                                      <p:tavLst>
                                        <p:tav tm="0">
                                          <p:val>
                                            <p:strVal val="#ppt_x"/>
                                          </p:val>
                                        </p:tav>
                                        <p:tav tm="100000">
                                          <p:val>
                                            <p:strVal val="#ppt_x"/>
                                          </p:val>
                                        </p:tav>
                                      </p:tavLst>
                                    </p:anim>
                                    <p:anim calcmode="lin" valueType="num">
                                      <p:cBhvr>
                                        <p:cTn id="9" dur="1000" fill="hold"/>
                                        <p:tgtEl>
                                          <p:spTgt spid="430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7" name="Text Box 5"/>
          <p:cNvSpPr txBox="1">
            <a:spLocks noChangeArrowheads="1"/>
          </p:cNvSpPr>
          <p:nvPr/>
        </p:nvSpPr>
        <p:spPr bwMode="auto">
          <a:xfrm>
            <a:off x="304800" y="1981200"/>
            <a:ext cx="8534400" cy="3386138"/>
          </a:xfrm>
          <a:prstGeom prst="rect">
            <a:avLst/>
          </a:prstGeom>
          <a:noFill/>
          <a:ln w="9525">
            <a:noFill/>
            <a:miter lim="800000"/>
            <a:headEnd/>
            <a:tailEnd/>
          </a:ln>
          <a:effectLst/>
        </p:spPr>
        <p:txBody>
          <a:bodyPr>
            <a:spAutoFit/>
          </a:bodyPr>
          <a:lstStyle/>
          <a:p>
            <a:pPr algn="just" eaLnBrk="1" hangingPunct="1">
              <a:spcBef>
                <a:spcPct val="50000"/>
              </a:spcBef>
            </a:pPr>
            <a:r>
              <a:rPr lang="fr-LU" u="none">
                <a:solidFill>
                  <a:srgbClr val="FF00FF"/>
                </a:solidFill>
              </a:rPr>
              <a:t>              </a:t>
            </a:r>
            <a:r>
              <a:rPr lang="fr-LU" i="1">
                <a:solidFill>
                  <a:srgbClr val="FF00FF"/>
                </a:solidFill>
              </a:rPr>
              <a:t>Hoaït ñoäng 2:</a:t>
            </a:r>
          </a:p>
          <a:p>
            <a:pPr algn="just" eaLnBrk="1" hangingPunct="1">
              <a:spcBef>
                <a:spcPct val="50000"/>
              </a:spcBef>
            </a:pPr>
            <a:r>
              <a:rPr lang="fr-LU" u="none">
                <a:solidFill>
                  <a:srgbClr val="FF00FF"/>
                </a:solidFill>
              </a:rPr>
              <a:t>Thaûo luaän veà aên phoái hôïp chaát beùo coù nguoàn goác ñoäng vaät vaø chaát beùo coù nguoàn goác thöïc vaät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9157"/>
                                        </p:tgtEl>
                                        <p:attrNameLst>
                                          <p:attrName>style.visibility</p:attrName>
                                        </p:attrNameLst>
                                      </p:cBhvr>
                                      <p:to>
                                        <p:strVal val="visible"/>
                                      </p:to>
                                    </p:set>
                                    <p:anim calcmode="lin" valueType="num">
                                      <p:cBhvr additive="base">
                                        <p:cTn id="7" dur="500" fill="hold"/>
                                        <p:tgtEl>
                                          <p:spTgt spid="49157"/>
                                        </p:tgtEl>
                                        <p:attrNameLst>
                                          <p:attrName>ppt_x</p:attrName>
                                        </p:attrNameLst>
                                      </p:cBhvr>
                                      <p:tavLst>
                                        <p:tav tm="0">
                                          <p:val>
                                            <p:strVal val="#ppt_x"/>
                                          </p:val>
                                        </p:tav>
                                        <p:tav tm="100000">
                                          <p:val>
                                            <p:strVal val="#ppt_x"/>
                                          </p:val>
                                        </p:tav>
                                      </p:tavLst>
                                    </p:anim>
                                    <p:anim calcmode="lin" valueType="num">
                                      <p:cBhvr additive="base">
                                        <p:cTn id="8" dur="500" fill="hold"/>
                                        <p:tgtEl>
                                          <p:spTgt spid="491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Text Box 4"/>
          <p:cNvSpPr txBox="1">
            <a:spLocks noChangeArrowheads="1"/>
          </p:cNvSpPr>
          <p:nvPr/>
        </p:nvSpPr>
        <p:spPr bwMode="auto">
          <a:xfrm>
            <a:off x="533400" y="609600"/>
            <a:ext cx="8305800" cy="5451475"/>
          </a:xfrm>
          <a:prstGeom prst="rect">
            <a:avLst/>
          </a:prstGeom>
          <a:noFill/>
          <a:ln w="9525">
            <a:noFill/>
            <a:miter lim="800000"/>
            <a:headEnd/>
            <a:tailEnd/>
          </a:ln>
          <a:effectLst/>
        </p:spPr>
        <p:txBody>
          <a:bodyPr>
            <a:spAutoFit/>
          </a:bodyPr>
          <a:lstStyle/>
          <a:p>
            <a:pPr algn="just" eaLnBrk="1" hangingPunct="1">
              <a:spcBef>
                <a:spcPct val="50000"/>
              </a:spcBef>
            </a:pPr>
            <a:r>
              <a:rPr lang="fr-LU" sz="4400" u="none"/>
              <a:t>                  </a:t>
            </a:r>
            <a:r>
              <a:rPr lang="fr-LU" sz="4400" i="1">
                <a:solidFill>
                  <a:srgbClr val="000099"/>
                </a:solidFill>
              </a:rPr>
              <a:t>Caû lôùp</a:t>
            </a:r>
          </a:p>
          <a:p>
            <a:pPr algn="just" eaLnBrk="1" hangingPunct="1">
              <a:spcBef>
                <a:spcPct val="50000"/>
              </a:spcBef>
            </a:pPr>
            <a:r>
              <a:rPr lang="fr-LU" sz="4400" u="none"/>
              <a:t>- Caû lôùp cuøng ñoïc laïi danh saùch caùc moùn aên chöùa nhieàu chaát beùo ñaõ laäp qua troø chôi ôû hoaït ñoäng 1.</a:t>
            </a:r>
          </a:p>
          <a:p>
            <a:pPr algn="just" eaLnBrk="1" hangingPunct="1">
              <a:spcBef>
                <a:spcPct val="50000"/>
              </a:spcBef>
            </a:pPr>
            <a:r>
              <a:rPr lang="fr-LU" sz="4400" u="none"/>
              <a:t>- Neâu teân caùc moùn aên vöøa chöùa chaát beùo ñoäng vaät vöøa chöùa chaát beùo thöïc vaät.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50180"/>
                                        </p:tgtEl>
                                        <p:attrNameLst>
                                          <p:attrName>style.visibility</p:attrName>
                                        </p:attrNameLst>
                                      </p:cBhvr>
                                      <p:to>
                                        <p:strVal val="visible"/>
                                      </p:to>
                                    </p:set>
                                    <p:animEffect transition="in" filter="fade">
                                      <p:cBhvr>
                                        <p:cTn id="7" dur="1000"/>
                                        <p:tgtEl>
                                          <p:spTgt spid="50180"/>
                                        </p:tgtEl>
                                      </p:cBhvr>
                                    </p:animEffect>
                                    <p:anim calcmode="lin" valueType="num">
                                      <p:cBhvr>
                                        <p:cTn id="8" dur="1000" fill="hold"/>
                                        <p:tgtEl>
                                          <p:spTgt spid="50180"/>
                                        </p:tgtEl>
                                        <p:attrNameLst>
                                          <p:attrName>ppt_x</p:attrName>
                                        </p:attrNameLst>
                                      </p:cBhvr>
                                      <p:tavLst>
                                        <p:tav tm="0">
                                          <p:val>
                                            <p:strVal val="#ppt_x"/>
                                          </p:val>
                                        </p:tav>
                                        <p:tav tm="100000">
                                          <p:val>
                                            <p:strVal val="#ppt_x"/>
                                          </p:val>
                                        </p:tav>
                                      </p:tavLst>
                                    </p:anim>
                                    <p:anim calcmode="lin" valueType="num">
                                      <p:cBhvr>
                                        <p:cTn id="9" dur="1000" fill="hold"/>
                                        <p:tgtEl>
                                          <p:spTgt spid="5018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4" name="Text Box 4"/>
          <p:cNvSpPr txBox="1">
            <a:spLocks noChangeArrowheads="1"/>
          </p:cNvSpPr>
          <p:nvPr/>
        </p:nvSpPr>
        <p:spPr bwMode="auto">
          <a:xfrm>
            <a:off x="609600" y="685800"/>
            <a:ext cx="7620000" cy="3386138"/>
          </a:xfrm>
          <a:prstGeom prst="rect">
            <a:avLst/>
          </a:prstGeom>
          <a:noFill/>
          <a:ln w="9525">
            <a:noFill/>
            <a:miter lim="800000"/>
            <a:headEnd/>
            <a:tailEnd/>
          </a:ln>
          <a:effectLst/>
        </p:spPr>
        <p:txBody>
          <a:bodyPr>
            <a:spAutoFit/>
          </a:bodyPr>
          <a:lstStyle/>
          <a:p>
            <a:pPr algn="just" eaLnBrk="1" hangingPunct="1">
              <a:spcBef>
                <a:spcPct val="50000"/>
              </a:spcBef>
            </a:pPr>
            <a:r>
              <a:rPr lang="fr-LU" u="none"/>
              <a:t>       </a:t>
            </a:r>
            <a:r>
              <a:rPr lang="fr-LU" i="1">
                <a:solidFill>
                  <a:srgbClr val="000099"/>
                </a:solidFill>
              </a:rPr>
              <a:t>Thaûo luaän nhoùm 4</a:t>
            </a:r>
          </a:p>
          <a:p>
            <a:pPr algn="just" eaLnBrk="1" hangingPunct="1">
              <a:spcBef>
                <a:spcPct val="50000"/>
              </a:spcBef>
              <a:buFontTx/>
              <a:buChar char="•"/>
            </a:pPr>
            <a:r>
              <a:rPr lang="fr-LU" u="none"/>
              <a:t>* Taïi sao chuùng ta caàn aên phoái hôïp chaát beùo ñoäng vaø chaát beùo thöïc vaät?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6564"/>
                                        </p:tgtEl>
                                        <p:attrNameLst>
                                          <p:attrName>style.visibility</p:attrName>
                                        </p:attrNameLst>
                                      </p:cBhvr>
                                      <p:to>
                                        <p:strVal val="visible"/>
                                      </p:to>
                                    </p:set>
                                    <p:animEffect transition="in" filter="fade">
                                      <p:cBhvr>
                                        <p:cTn id="7" dur="1000"/>
                                        <p:tgtEl>
                                          <p:spTgt spid="66564"/>
                                        </p:tgtEl>
                                      </p:cBhvr>
                                    </p:animEffect>
                                    <p:anim calcmode="lin" valueType="num">
                                      <p:cBhvr>
                                        <p:cTn id="8" dur="1000" fill="hold"/>
                                        <p:tgtEl>
                                          <p:spTgt spid="66564"/>
                                        </p:tgtEl>
                                        <p:attrNameLst>
                                          <p:attrName>ppt_x</p:attrName>
                                        </p:attrNameLst>
                                      </p:cBhvr>
                                      <p:tavLst>
                                        <p:tav tm="0">
                                          <p:val>
                                            <p:strVal val="#ppt_x"/>
                                          </p:val>
                                        </p:tav>
                                        <p:tav tm="100000">
                                          <p:val>
                                            <p:strVal val="#ppt_x"/>
                                          </p:val>
                                        </p:tav>
                                      </p:tavLst>
                                    </p:anim>
                                    <p:anim calcmode="lin" valueType="num">
                                      <p:cBhvr>
                                        <p:cTn id="9" dur="1000" fill="hold"/>
                                        <p:tgtEl>
                                          <p:spTgt spid="6656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4" name="Text Box 6"/>
          <p:cNvSpPr txBox="1">
            <a:spLocks noChangeArrowheads="1"/>
          </p:cNvSpPr>
          <p:nvPr/>
        </p:nvSpPr>
        <p:spPr bwMode="auto">
          <a:xfrm>
            <a:off x="457200" y="0"/>
            <a:ext cx="8229600" cy="6678613"/>
          </a:xfrm>
          <a:prstGeom prst="rect">
            <a:avLst/>
          </a:prstGeom>
          <a:noFill/>
          <a:ln w="9525">
            <a:noFill/>
            <a:miter lim="800000"/>
            <a:headEnd/>
            <a:tailEnd/>
          </a:ln>
          <a:effectLst/>
        </p:spPr>
        <p:txBody>
          <a:bodyPr>
            <a:spAutoFit/>
          </a:bodyPr>
          <a:lstStyle/>
          <a:p>
            <a:pPr algn="just" eaLnBrk="1" hangingPunct="1">
              <a:spcBef>
                <a:spcPct val="50000"/>
              </a:spcBef>
            </a:pPr>
            <a:r>
              <a:rPr lang="fr-LU" u="none">
                <a:solidFill>
                  <a:srgbClr val="000099"/>
                </a:solidFill>
              </a:rPr>
              <a:t>Caàn aên phoái hôïp chaát beùo coù nguoàn goác ñoäng vaät vaø chaát beùo coù nguoàn goác thöïc vaät ñeå ñaûm baûo cung caáp ñaày ñuû caùc loaïi chaát beùo cho cô theå. Neân aên ít thöùc aên chöùa nhieàu chaát beùo  ñoäng vaät  ñeå phoøng traùnh caùc beänh nhö huyeát cao, tim maïch...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7654"/>
                                        </p:tgtEl>
                                        <p:attrNameLst>
                                          <p:attrName>style.visibility</p:attrName>
                                        </p:attrNameLst>
                                      </p:cBhvr>
                                      <p:to>
                                        <p:strVal val="visible"/>
                                      </p:to>
                                    </p:set>
                                    <p:animEffect transition="in" filter="fade">
                                      <p:cBhvr>
                                        <p:cTn id="7" dur="1000"/>
                                        <p:tgtEl>
                                          <p:spTgt spid="27654"/>
                                        </p:tgtEl>
                                      </p:cBhvr>
                                    </p:animEffect>
                                    <p:anim calcmode="lin" valueType="num">
                                      <p:cBhvr>
                                        <p:cTn id="8" dur="1000" fill="hold"/>
                                        <p:tgtEl>
                                          <p:spTgt spid="27654"/>
                                        </p:tgtEl>
                                        <p:attrNameLst>
                                          <p:attrName>ppt_x</p:attrName>
                                        </p:attrNameLst>
                                      </p:cBhvr>
                                      <p:tavLst>
                                        <p:tav tm="0">
                                          <p:val>
                                            <p:strVal val="#ppt_x"/>
                                          </p:val>
                                        </p:tav>
                                        <p:tav tm="100000">
                                          <p:val>
                                            <p:strVal val="#ppt_x"/>
                                          </p:val>
                                        </p:tav>
                                      </p:tavLst>
                                    </p:anim>
                                    <p:anim calcmode="lin" valueType="num">
                                      <p:cBhvr>
                                        <p:cTn id="9" dur="1000" fill="hold"/>
                                        <p:tgtEl>
                                          <p:spTgt spid="2765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828" name="Picture 4" descr="scan0088"/>
          <p:cNvPicPr>
            <a:picLocks noChangeAspect="1" noChangeArrowheads="1"/>
          </p:cNvPicPr>
          <p:nvPr>
            <p:ph/>
          </p:nvPr>
        </p:nvPicPr>
        <p:blipFill>
          <a:blip r:embed="rId2"/>
          <a:srcRect/>
          <a:stretch>
            <a:fillRect/>
          </a:stretch>
        </p:blipFill>
        <p:spPr>
          <a:xfrm>
            <a:off x="0" y="0"/>
            <a:ext cx="9144000" cy="6858000"/>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77828"/>
                                        </p:tgtEl>
                                        <p:attrNameLst>
                                          <p:attrName>style.visibility</p:attrName>
                                        </p:attrNameLst>
                                      </p:cBhvr>
                                      <p:to>
                                        <p:strVal val="visible"/>
                                      </p:to>
                                    </p:set>
                                    <p:anim calcmode="lin" valueType="num">
                                      <p:cBhvr>
                                        <p:cTn id="7" dur="1000" fill="hold"/>
                                        <p:tgtEl>
                                          <p:spTgt spid="77828"/>
                                        </p:tgtEl>
                                        <p:attrNameLst>
                                          <p:attrName>ppt_w</p:attrName>
                                        </p:attrNameLst>
                                      </p:cBhvr>
                                      <p:tavLst>
                                        <p:tav tm="0">
                                          <p:val>
                                            <p:fltVal val="0"/>
                                          </p:val>
                                        </p:tav>
                                        <p:tav tm="100000">
                                          <p:val>
                                            <p:strVal val="#ppt_w"/>
                                          </p:val>
                                        </p:tav>
                                      </p:tavLst>
                                    </p:anim>
                                    <p:anim calcmode="lin" valueType="num">
                                      <p:cBhvr>
                                        <p:cTn id="8" dur="1000" fill="hold"/>
                                        <p:tgtEl>
                                          <p:spTgt spid="77828"/>
                                        </p:tgtEl>
                                        <p:attrNameLst>
                                          <p:attrName>ppt_h</p:attrName>
                                        </p:attrNameLst>
                                      </p:cBhvr>
                                      <p:tavLst>
                                        <p:tav tm="0">
                                          <p:val>
                                            <p:fltVal val="0"/>
                                          </p:val>
                                        </p:tav>
                                        <p:tav tm="100000">
                                          <p:val>
                                            <p:strVal val="#ppt_h"/>
                                          </p:val>
                                        </p:tav>
                                      </p:tavLst>
                                    </p:anim>
                                    <p:anim calcmode="lin" valueType="num">
                                      <p:cBhvr>
                                        <p:cTn id="9" dur="1000" fill="hold"/>
                                        <p:tgtEl>
                                          <p:spTgt spid="77828"/>
                                        </p:tgtEl>
                                        <p:attrNameLst>
                                          <p:attrName>style.rotation</p:attrName>
                                        </p:attrNameLst>
                                      </p:cBhvr>
                                      <p:tavLst>
                                        <p:tav tm="0">
                                          <p:val>
                                            <p:fltVal val="90"/>
                                          </p:val>
                                        </p:tav>
                                        <p:tav tm="100000">
                                          <p:val>
                                            <p:fltVal val="0"/>
                                          </p:val>
                                        </p:tav>
                                      </p:tavLst>
                                    </p:anim>
                                    <p:animEffect transition="in" filter="fade">
                                      <p:cBhvr>
                                        <p:cTn id="10" dur="1000"/>
                                        <p:tgtEl>
                                          <p:spTgt spid="778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8" name="Text Box 8"/>
          <p:cNvSpPr txBox="1">
            <a:spLocks noChangeArrowheads="1"/>
          </p:cNvSpPr>
          <p:nvPr/>
        </p:nvSpPr>
        <p:spPr bwMode="auto">
          <a:xfrm>
            <a:off x="990600" y="1600200"/>
            <a:ext cx="7315200" cy="3386138"/>
          </a:xfrm>
          <a:prstGeom prst="rect">
            <a:avLst/>
          </a:prstGeom>
          <a:noFill/>
          <a:ln w="9525">
            <a:noFill/>
            <a:miter lim="800000"/>
            <a:headEnd/>
            <a:tailEnd/>
          </a:ln>
          <a:effectLst/>
        </p:spPr>
        <p:txBody>
          <a:bodyPr>
            <a:spAutoFit/>
          </a:bodyPr>
          <a:lstStyle/>
          <a:p>
            <a:pPr algn="just" eaLnBrk="1" hangingPunct="1">
              <a:spcBef>
                <a:spcPct val="50000"/>
              </a:spcBef>
            </a:pPr>
            <a:r>
              <a:rPr lang="fr-LU" i="1" u="none">
                <a:solidFill>
                  <a:srgbClr val="FF00FF"/>
                </a:solidFill>
              </a:rPr>
              <a:t>           </a:t>
            </a:r>
            <a:r>
              <a:rPr lang="fr-LU" i="1">
                <a:solidFill>
                  <a:srgbClr val="FF00FF"/>
                </a:solidFill>
              </a:rPr>
              <a:t>Hoaït ñoäng 3</a:t>
            </a:r>
          </a:p>
          <a:p>
            <a:pPr algn="just" eaLnBrk="1" hangingPunct="1">
              <a:spcBef>
                <a:spcPct val="50000"/>
              </a:spcBef>
            </a:pPr>
            <a:r>
              <a:rPr lang="fr-LU" u="none">
                <a:solidFill>
                  <a:srgbClr val="FF00FF"/>
                </a:solidFill>
              </a:rPr>
              <a:t>Thaûo luaän veà ích lôïi cuûa muoái i-oát vaø taùc haïi cuûa aên maën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51208"/>
                                        </p:tgtEl>
                                        <p:attrNameLst>
                                          <p:attrName>style.visibility</p:attrName>
                                        </p:attrNameLst>
                                      </p:cBhvr>
                                      <p:to>
                                        <p:strVal val="visible"/>
                                      </p:to>
                                    </p:set>
                                    <p:animEffect transition="in" filter="fade">
                                      <p:cBhvr>
                                        <p:cTn id="7" dur="1000"/>
                                        <p:tgtEl>
                                          <p:spTgt spid="51208"/>
                                        </p:tgtEl>
                                      </p:cBhvr>
                                    </p:animEffect>
                                    <p:anim calcmode="lin" valueType="num">
                                      <p:cBhvr>
                                        <p:cTn id="8" dur="1000" fill="hold"/>
                                        <p:tgtEl>
                                          <p:spTgt spid="51208"/>
                                        </p:tgtEl>
                                        <p:attrNameLst>
                                          <p:attrName>ppt_x</p:attrName>
                                        </p:attrNameLst>
                                      </p:cBhvr>
                                      <p:tavLst>
                                        <p:tav tm="0">
                                          <p:val>
                                            <p:strVal val="#ppt_x"/>
                                          </p:val>
                                        </p:tav>
                                        <p:tav tm="100000">
                                          <p:val>
                                            <p:strVal val="#ppt_x"/>
                                          </p:val>
                                        </p:tav>
                                      </p:tavLst>
                                    </p:anim>
                                    <p:anim calcmode="lin" valueType="num">
                                      <p:cBhvr>
                                        <p:cTn id="9" dur="1000" fill="hold"/>
                                        <p:tgtEl>
                                          <p:spTgt spid="5120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2" name="Text Box 4"/>
          <p:cNvSpPr txBox="1">
            <a:spLocks noChangeArrowheads="1"/>
          </p:cNvSpPr>
          <p:nvPr/>
        </p:nvSpPr>
        <p:spPr bwMode="auto">
          <a:xfrm>
            <a:off x="838200" y="838200"/>
            <a:ext cx="7620000" cy="4484688"/>
          </a:xfrm>
          <a:prstGeom prst="rect">
            <a:avLst/>
          </a:prstGeom>
          <a:noFill/>
          <a:ln w="9525">
            <a:noFill/>
            <a:miter lim="800000"/>
            <a:headEnd/>
            <a:tailEnd/>
          </a:ln>
          <a:effectLst/>
        </p:spPr>
        <p:txBody>
          <a:bodyPr>
            <a:spAutoFit/>
          </a:bodyPr>
          <a:lstStyle/>
          <a:p>
            <a:pPr algn="just" eaLnBrk="1" hangingPunct="1">
              <a:spcBef>
                <a:spcPct val="50000"/>
              </a:spcBef>
            </a:pPr>
            <a:r>
              <a:rPr lang="fr-LU" i="1" u="none">
                <a:solidFill>
                  <a:srgbClr val="FF00FF"/>
                </a:solidFill>
              </a:rPr>
              <a:t>        </a:t>
            </a:r>
            <a:r>
              <a:rPr lang="fr-LU" i="1">
                <a:solidFill>
                  <a:srgbClr val="FF00FF"/>
                </a:solidFill>
              </a:rPr>
              <a:t>Thaûo luaän nhoùm 2</a:t>
            </a:r>
          </a:p>
          <a:p>
            <a:pPr algn="just" eaLnBrk="1" hangingPunct="1">
              <a:spcBef>
                <a:spcPct val="50000"/>
              </a:spcBef>
            </a:pPr>
            <a:r>
              <a:rPr lang="fr-LU" u="none"/>
              <a:t>* Taïi sao chuùng ta neân söû duïng muoái i-oát?</a:t>
            </a:r>
          </a:p>
          <a:p>
            <a:pPr algn="just" eaLnBrk="1" hangingPunct="1">
              <a:spcBef>
                <a:spcPct val="50000"/>
              </a:spcBef>
            </a:pPr>
            <a:r>
              <a:rPr lang="fr-LU" u="none"/>
              <a:t>* Taïi sao chuùng ta khoâng neân aên maën?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73732"/>
                                        </p:tgtEl>
                                        <p:attrNameLst>
                                          <p:attrName>style.visibility</p:attrName>
                                        </p:attrNameLst>
                                      </p:cBhvr>
                                      <p:to>
                                        <p:strVal val="visible"/>
                                      </p:to>
                                    </p:set>
                                    <p:animEffect transition="in" filter="plus(in)">
                                      <p:cBhvr>
                                        <p:cTn id="7" dur="2000"/>
                                        <p:tgtEl>
                                          <p:spTgt spid="737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7" name="Text Box 5"/>
          <p:cNvSpPr txBox="1">
            <a:spLocks noChangeArrowheads="1"/>
          </p:cNvSpPr>
          <p:nvPr/>
        </p:nvSpPr>
        <p:spPr bwMode="auto">
          <a:xfrm>
            <a:off x="685800" y="1524000"/>
            <a:ext cx="7772400" cy="3760788"/>
          </a:xfrm>
          <a:prstGeom prst="rect">
            <a:avLst/>
          </a:prstGeom>
          <a:noFill/>
          <a:ln w="9525">
            <a:solidFill>
              <a:srgbClr val="FF0066"/>
            </a:solidFill>
            <a:miter lim="800000"/>
            <a:headEnd/>
            <a:tailEnd/>
          </a:ln>
          <a:effectLst/>
        </p:spPr>
        <p:txBody>
          <a:bodyPr>
            <a:spAutoFit/>
          </a:bodyPr>
          <a:lstStyle/>
          <a:p>
            <a:pPr algn="just" eaLnBrk="1" hangingPunct="1">
              <a:spcBef>
                <a:spcPct val="50000"/>
              </a:spcBef>
            </a:pPr>
            <a:r>
              <a:rPr lang="fr-LU" u="none">
                <a:solidFill>
                  <a:srgbClr val="000099"/>
                </a:solidFill>
              </a:rPr>
              <a:t>Cô theå chæ caàn moät löôïng i-oát raát nhoû. Neáu thieáu i-oát, cô theå seõ keùm phaùt trieån caû veà theå chaát vaø trí tueä. Vì vaäy, neân duøng muoái coù i-oát.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4757"/>
                                        </p:tgtEl>
                                        <p:attrNameLst>
                                          <p:attrName>style.visibility</p:attrName>
                                        </p:attrNameLst>
                                      </p:cBhvr>
                                      <p:to>
                                        <p:strVal val="visible"/>
                                      </p:to>
                                    </p:set>
                                    <p:animEffect transition="in" filter="slide(fromBottom)">
                                      <p:cBhvr>
                                        <p:cTn id="7" dur="500"/>
                                        <p:tgtEl>
                                          <p:spTgt spid="747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1" name="Text Box 5"/>
          <p:cNvSpPr txBox="1">
            <a:spLocks noChangeArrowheads="1"/>
          </p:cNvSpPr>
          <p:nvPr/>
        </p:nvSpPr>
        <p:spPr bwMode="auto">
          <a:xfrm>
            <a:off x="1524000" y="1905000"/>
            <a:ext cx="6019800" cy="2297113"/>
          </a:xfrm>
          <a:prstGeom prst="rect">
            <a:avLst/>
          </a:prstGeom>
          <a:noFill/>
          <a:ln w="9525">
            <a:solidFill>
              <a:srgbClr val="FF0066"/>
            </a:solidFill>
            <a:miter lim="800000"/>
            <a:headEnd/>
            <a:tailEnd/>
          </a:ln>
          <a:effectLst/>
        </p:spPr>
        <p:txBody>
          <a:bodyPr>
            <a:spAutoFit/>
          </a:bodyPr>
          <a:lstStyle/>
          <a:p>
            <a:pPr algn="just" eaLnBrk="1" hangingPunct="1">
              <a:spcBef>
                <a:spcPct val="50000"/>
              </a:spcBef>
            </a:pPr>
            <a:r>
              <a:rPr lang="fr-LU" u="none">
                <a:solidFill>
                  <a:srgbClr val="000099"/>
                </a:solidFill>
              </a:rPr>
              <a:t>Caàn haïn cheá aên maën ñeå traùnh beänh huyeát aùp cao.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5781"/>
                                        </p:tgtEl>
                                        <p:attrNameLst>
                                          <p:attrName>style.visibility</p:attrName>
                                        </p:attrNameLst>
                                      </p:cBhvr>
                                      <p:to>
                                        <p:strVal val="visible"/>
                                      </p:to>
                                    </p:set>
                                    <p:animEffect transition="in" filter="slide(fromBottom)">
                                      <p:cBhvr>
                                        <p:cTn id="7" dur="500"/>
                                        <p:tgtEl>
                                          <p:spTgt spid="757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WordArt 2"/>
          <p:cNvSpPr>
            <a:spLocks noChangeArrowheads="1" noChangeShapeType="1" noTextEdit="1"/>
          </p:cNvSpPr>
          <p:nvPr/>
        </p:nvSpPr>
        <p:spPr bwMode="auto">
          <a:xfrm>
            <a:off x="2743200" y="1676400"/>
            <a:ext cx="3998913" cy="1346200"/>
          </a:xfrm>
          <a:prstGeom prst="rect">
            <a:avLst/>
          </a:prstGeom>
          <a:extLst>
            <a:ext uri="{AF507438-7753-43E0-B8FC-AC1667EBCBE1}">
              <a14:hiddenEffects xmlns:a14="http://schemas.microsoft.com/office/drawing/2010/main" xmlns="">
                <a:effectLst/>
              </a14:hiddenEffects>
            </a:ext>
          </a:extLst>
        </p:spPr>
        <p:txBody>
          <a:bodyPr wrap="none" fromWordArt="1">
            <a:prstTxWarp prst="textDoubleWave1">
              <a:avLst>
                <a:gd name="adj1" fmla="val 6500"/>
                <a:gd name="adj2" fmla="val 0"/>
              </a:avLst>
            </a:prstTxWarp>
            <a:scene3d>
              <a:camera prst="legacyPerspectiveBottomLeft"/>
              <a:lightRig rig="legacyFlat3" dir="t"/>
            </a:scene3d>
            <a:sp3d extrusionH="887400" prstMaterial="legacyMatte">
              <a:extrusionClr>
                <a:srgbClr val="66FF66"/>
              </a:extrusionClr>
              <a:contourClr>
                <a:srgbClr val="FF0000"/>
              </a:contourClr>
            </a:sp3d>
          </a:bodyPr>
          <a:lstStyle/>
          <a:p>
            <a:pPr algn="ctr" eaLnBrk="1" hangingPunct="1">
              <a:defRPr/>
            </a:pPr>
            <a:r>
              <a:rPr lang="en-US" sz="3600" kern="10">
                <a:ln w="9525">
                  <a:round/>
                  <a:headEnd/>
                  <a:tailEnd/>
                </a:ln>
                <a:solidFill>
                  <a:srgbClr val="FF0000"/>
                </a:solidFill>
                <a:latin typeface="VNI-Revue" pitchFamily="2" charset="0"/>
              </a:rPr>
              <a:t>HAÙT</a:t>
            </a:r>
          </a:p>
        </p:txBody>
      </p:sp>
      <p:pic>
        <p:nvPicPr>
          <p:cNvPr id="4099" name="Picture 3" descr="8731-001-01-1062"/>
          <p:cNvPicPr>
            <a:picLocks noChangeAspect="1" noChangeArrowheads="1" noCrop="1"/>
          </p:cNvPicPr>
          <p:nvPr/>
        </p:nvPicPr>
        <p:blipFill>
          <a:blip r:embed="rId2"/>
          <a:srcRect/>
          <a:stretch>
            <a:fillRect/>
          </a:stretch>
        </p:blipFill>
        <p:spPr bwMode="auto">
          <a:xfrm>
            <a:off x="3581400" y="3886200"/>
            <a:ext cx="2060575" cy="2060575"/>
          </a:xfrm>
          <a:prstGeom prst="rect">
            <a:avLst/>
          </a:prstGeom>
          <a:noFill/>
          <a:ln w="9525">
            <a:noFill/>
            <a:miter lim="800000"/>
            <a:headEnd/>
            <a:tailEnd/>
          </a:ln>
        </p:spPr>
      </p:pic>
      <p:pic>
        <p:nvPicPr>
          <p:cNvPr id="4100" name="Picture 4" descr="IMG1-33"/>
          <p:cNvPicPr>
            <a:picLocks noChangeAspect="1" noChangeArrowheads="1" noCrop="1"/>
          </p:cNvPicPr>
          <p:nvPr/>
        </p:nvPicPr>
        <p:blipFill>
          <a:blip r:embed="rId3"/>
          <a:srcRect/>
          <a:stretch>
            <a:fillRect/>
          </a:stretch>
        </p:blipFill>
        <p:spPr bwMode="auto">
          <a:xfrm>
            <a:off x="838200" y="3276600"/>
            <a:ext cx="1806575" cy="1555750"/>
          </a:xfrm>
          <a:prstGeom prst="rect">
            <a:avLst/>
          </a:prstGeom>
          <a:noFill/>
          <a:ln w="9525">
            <a:noFill/>
            <a:miter lim="800000"/>
            <a:headEnd/>
            <a:tailEnd/>
          </a:ln>
        </p:spPr>
      </p:pic>
      <p:pic>
        <p:nvPicPr>
          <p:cNvPr id="4101" name="Picture 5" descr="0001-1"/>
          <p:cNvPicPr>
            <a:picLocks noChangeAspect="1" noChangeArrowheads="1" noCrop="1"/>
          </p:cNvPicPr>
          <p:nvPr/>
        </p:nvPicPr>
        <p:blipFill>
          <a:blip r:embed="rId4"/>
          <a:srcRect/>
          <a:stretch>
            <a:fillRect/>
          </a:stretch>
        </p:blipFill>
        <p:spPr bwMode="auto">
          <a:xfrm rot="1058464">
            <a:off x="1676400" y="1219200"/>
            <a:ext cx="514350" cy="868363"/>
          </a:xfrm>
          <a:prstGeom prst="rect">
            <a:avLst/>
          </a:prstGeom>
          <a:noFill/>
          <a:ln w="9525">
            <a:noFill/>
            <a:miter lim="800000"/>
            <a:headEnd/>
            <a:tailEnd/>
          </a:ln>
        </p:spPr>
      </p:pic>
      <p:pic>
        <p:nvPicPr>
          <p:cNvPr id="4102" name="Picture 6" descr="0004-1"/>
          <p:cNvPicPr>
            <a:picLocks noChangeAspect="1" noChangeArrowheads="1" noCrop="1"/>
          </p:cNvPicPr>
          <p:nvPr/>
        </p:nvPicPr>
        <p:blipFill>
          <a:blip r:embed="rId5"/>
          <a:srcRect/>
          <a:stretch>
            <a:fillRect/>
          </a:stretch>
        </p:blipFill>
        <p:spPr bwMode="auto">
          <a:xfrm>
            <a:off x="6629400" y="685800"/>
            <a:ext cx="969963" cy="1035050"/>
          </a:xfrm>
          <a:prstGeom prst="rect">
            <a:avLst/>
          </a:prstGeom>
          <a:noFill/>
          <a:ln w="9525">
            <a:noFill/>
            <a:miter lim="800000"/>
            <a:headEnd/>
            <a:tailEnd/>
          </a:ln>
        </p:spPr>
      </p:pic>
      <p:pic>
        <p:nvPicPr>
          <p:cNvPr id="4103" name="Picture 7" descr="IMG1-33"/>
          <p:cNvPicPr>
            <a:picLocks noChangeAspect="1" noChangeArrowheads="1" noCrop="1"/>
          </p:cNvPicPr>
          <p:nvPr/>
        </p:nvPicPr>
        <p:blipFill>
          <a:blip r:embed="rId3"/>
          <a:srcRect/>
          <a:stretch>
            <a:fillRect/>
          </a:stretch>
        </p:blipFill>
        <p:spPr bwMode="auto">
          <a:xfrm flipH="1">
            <a:off x="6172200" y="3657600"/>
            <a:ext cx="1700213" cy="1555750"/>
          </a:xfrm>
          <a:prstGeom prst="rect">
            <a:avLst/>
          </a:prstGeom>
          <a:noFill/>
          <a:ln w="9525">
            <a:noFill/>
            <a:miter lim="800000"/>
            <a:headEnd/>
            <a:tailEnd/>
          </a:ln>
        </p:spPr>
      </p:pic>
      <p:sp>
        <p:nvSpPr>
          <p:cNvPr id="4104" name="Line 8"/>
          <p:cNvSpPr>
            <a:spLocks noChangeShapeType="1"/>
          </p:cNvSpPr>
          <p:nvPr/>
        </p:nvSpPr>
        <p:spPr bwMode="auto">
          <a:xfrm>
            <a:off x="0" y="457200"/>
            <a:ext cx="3048000" cy="0"/>
          </a:xfrm>
          <a:prstGeom prst="line">
            <a:avLst/>
          </a:prstGeom>
          <a:noFill/>
          <a:ln w="76200">
            <a:solidFill>
              <a:srgbClr val="009900"/>
            </a:solidFill>
            <a:round/>
            <a:headEnd/>
            <a:tailEnd/>
          </a:ln>
          <a:effectLst/>
        </p:spPr>
        <p:txBody>
          <a:bodyPr/>
          <a:lstStyle/>
          <a:p>
            <a:endParaRPr lang="en-US"/>
          </a:p>
        </p:txBody>
      </p:sp>
      <p:sp>
        <p:nvSpPr>
          <p:cNvPr id="4105" name="Line 9"/>
          <p:cNvSpPr>
            <a:spLocks noChangeShapeType="1"/>
          </p:cNvSpPr>
          <p:nvPr/>
        </p:nvSpPr>
        <p:spPr bwMode="auto">
          <a:xfrm>
            <a:off x="381000" y="0"/>
            <a:ext cx="0" cy="3276600"/>
          </a:xfrm>
          <a:prstGeom prst="line">
            <a:avLst/>
          </a:prstGeom>
          <a:noFill/>
          <a:ln w="76200">
            <a:solidFill>
              <a:srgbClr val="009900"/>
            </a:solidFill>
            <a:round/>
            <a:headEnd/>
            <a:tailEnd/>
          </a:ln>
          <a:effectLst/>
        </p:spPr>
        <p:txBody>
          <a:bodyPr/>
          <a:lstStyle/>
          <a:p>
            <a:endParaRPr lang="en-US"/>
          </a:p>
        </p:txBody>
      </p:sp>
      <p:sp>
        <p:nvSpPr>
          <p:cNvPr id="4106" name="Line 10"/>
          <p:cNvSpPr>
            <a:spLocks noChangeShapeType="1"/>
          </p:cNvSpPr>
          <p:nvPr/>
        </p:nvSpPr>
        <p:spPr bwMode="auto">
          <a:xfrm>
            <a:off x="152400" y="609600"/>
            <a:ext cx="3200400" cy="0"/>
          </a:xfrm>
          <a:prstGeom prst="line">
            <a:avLst/>
          </a:prstGeom>
          <a:noFill/>
          <a:ln w="76200">
            <a:solidFill>
              <a:srgbClr val="F80000"/>
            </a:solidFill>
            <a:round/>
            <a:headEnd/>
            <a:tailEnd/>
          </a:ln>
          <a:effectLst/>
        </p:spPr>
        <p:txBody>
          <a:bodyPr/>
          <a:lstStyle/>
          <a:p>
            <a:endParaRPr lang="en-US"/>
          </a:p>
        </p:txBody>
      </p:sp>
      <p:sp>
        <p:nvSpPr>
          <p:cNvPr id="4107" name="Line 11"/>
          <p:cNvSpPr>
            <a:spLocks noChangeShapeType="1"/>
          </p:cNvSpPr>
          <p:nvPr/>
        </p:nvSpPr>
        <p:spPr bwMode="auto">
          <a:xfrm>
            <a:off x="533400" y="152400"/>
            <a:ext cx="0" cy="3429000"/>
          </a:xfrm>
          <a:prstGeom prst="line">
            <a:avLst/>
          </a:prstGeom>
          <a:noFill/>
          <a:ln w="76200">
            <a:solidFill>
              <a:srgbClr val="F80000"/>
            </a:solidFill>
            <a:round/>
            <a:headEnd/>
            <a:tailEnd/>
          </a:ln>
          <a:effectLst/>
        </p:spPr>
        <p:txBody>
          <a:bodyPr/>
          <a:lstStyle/>
          <a:p>
            <a:endParaRPr lang="en-US"/>
          </a:p>
        </p:txBody>
      </p:sp>
      <p:sp>
        <p:nvSpPr>
          <p:cNvPr id="4108" name="Line 12"/>
          <p:cNvSpPr>
            <a:spLocks noChangeShapeType="1"/>
          </p:cNvSpPr>
          <p:nvPr/>
        </p:nvSpPr>
        <p:spPr bwMode="auto">
          <a:xfrm>
            <a:off x="6019800" y="6400800"/>
            <a:ext cx="3124200" cy="0"/>
          </a:xfrm>
          <a:prstGeom prst="line">
            <a:avLst/>
          </a:prstGeom>
          <a:noFill/>
          <a:ln w="76200">
            <a:solidFill>
              <a:srgbClr val="009900"/>
            </a:solidFill>
            <a:round/>
            <a:headEnd/>
            <a:tailEnd/>
          </a:ln>
          <a:effectLst/>
        </p:spPr>
        <p:txBody>
          <a:bodyPr/>
          <a:lstStyle/>
          <a:p>
            <a:endParaRPr lang="en-US"/>
          </a:p>
        </p:txBody>
      </p:sp>
      <p:sp>
        <p:nvSpPr>
          <p:cNvPr id="4109" name="Line 13"/>
          <p:cNvSpPr>
            <a:spLocks noChangeShapeType="1"/>
          </p:cNvSpPr>
          <p:nvPr/>
        </p:nvSpPr>
        <p:spPr bwMode="auto">
          <a:xfrm>
            <a:off x="8763000" y="3733800"/>
            <a:ext cx="0" cy="3124200"/>
          </a:xfrm>
          <a:prstGeom prst="line">
            <a:avLst/>
          </a:prstGeom>
          <a:noFill/>
          <a:ln w="76200">
            <a:solidFill>
              <a:srgbClr val="009900"/>
            </a:solidFill>
            <a:round/>
            <a:headEnd/>
            <a:tailEnd/>
          </a:ln>
          <a:effectLst/>
        </p:spPr>
        <p:txBody>
          <a:bodyPr/>
          <a:lstStyle/>
          <a:p>
            <a:endParaRPr lang="en-US"/>
          </a:p>
        </p:txBody>
      </p:sp>
      <p:sp>
        <p:nvSpPr>
          <p:cNvPr id="4110" name="Line 14"/>
          <p:cNvSpPr>
            <a:spLocks noChangeShapeType="1"/>
          </p:cNvSpPr>
          <p:nvPr/>
        </p:nvSpPr>
        <p:spPr bwMode="auto">
          <a:xfrm>
            <a:off x="5791200" y="6248400"/>
            <a:ext cx="3200400" cy="0"/>
          </a:xfrm>
          <a:prstGeom prst="line">
            <a:avLst/>
          </a:prstGeom>
          <a:noFill/>
          <a:ln w="76200">
            <a:solidFill>
              <a:srgbClr val="F80000"/>
            </a:solidFill>
            <a:round/>
            <a:headEnd/>
            <a:tailEnd/>
          </a:ln>
          <a:effectLst/>
        </p:spPr>
        <p:txBody>
          <a:bodyPr/>
          <a:lstStyle/>
          <a:p>
            <a:endParaRPr lang="en-US"/>
          </a:p>
        </p:txBody>
      </p:sp>
      <p:sp>
        <p:nvSpPr>
          <p:cNvPr id="4111" name="Line 15"/>
          <p:cNvSpPr>
            <a:spLocks noChangeShapeType="1"/>
          </p:cNvSpPr>
          <p:nvPr/>
        </p:nvSpPr>
        <p:spPr bwMode="auto">
          <a:xfrm>
            <a:off x="8610600" y="3505200"/>
            <a:ext cx="0" cy="3200400"/>
          </a:xfrm>
          <a:prstGeom prst="line">
            <a:avLst/>
          </a:prstGeom>
          <a:noFill/>
          <a:ln w="76200">
            <a:solidFill>
              <a:srgbClr val="F80000"/>
            </a:solidFill>
            <a:round/>
            <a:headEnd/>
            <a:tailEnd/>
          </a:ln>
          <a:effectLst/>
        </p:spPr>
        <p:txBody>
          <a:bodyPr/>
          <a:lstStyle/>
          <a:p>
            <a:endParaRPr lang="en-US"/>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nodeType="withEffect">
                                  <p:stCondLst>
                                    <p:cond delay="0"/>
                                  </p:stCondLst>
                                  <p:childTnLst>
                                    <p:set>
                                      <p:cBhvr>
                                        <p:cTn id="6" dur="1" fill="hold">
                                          <p:stCondLst>
                                            <p:cond delay="0"/>
                                          </p:stCondLst>
                                        </p:cTn>
                                        <p:tgtEl>
                                          <p:spTgt spid="36866"/>
                                        </p:tgtEl>
                                        <p:attrNameLst>
                                          <p:attrName>style.visibility</p:attrName>
                                        </p:attrNameLst>
                                      </p:cBhvr>
                                      <p:to>
                                        <p:strVal val="visible"/>
                                      </p:to>
                                    </p:set>
                                    <p:animEffect transition="in" filter="randombar(horizontal)">
                                      <p:cBhvr>
                                        <p:cTn id="7" dur="2000"/>
                                        <p:tgtEl>
                                          <p:spTgt spid="368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876" name="Picture 4" descr="scan0089"/>
          <p:cNvPicPr>
            <a:picLocks noChangeAspect="1" noChangeArrowheads="1"/>
          </p:cNvPicPr>
          <p:nvPr>
            <p:ph/>
          </p:nvPr>
        </p:nvPicPr>
        <p:blipFill>
          <a:blip r:embed="rId2"/>
          <a:srcRect/>
          <a:stretch>
            <a:fillRect/>
          </a:stretch>
        </p:blipFill>
        <p:spPr>
          <a:xfrm>
            <a:off x="0" y="0"/>
            <a:ext cx="9144000" cy="6858000"/>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79876"/>
                                        </p:tgtEl>
                                        <p:attrNameLst>
                                          <p:attrName>style.visibility</p:attrName>
                                        </p:attrNameLst>
                                      </p:cBhvr>
                                      <p:to>
                                        <p:strVal val="visible"/>
                                      </p:to>
                                    </p:set>
                                    <p:anim calcmode="lin" valueType="num">
                                      <p:cBhvr>
                                        <p:cTn id="7" dur="1000" fill="hold"/>
                                        <p:tgtEl>
                                          <p:spTgt spid="79876"/>
                                        </p:tgtEl>
                                        <p:attrNameLst>
                                          <p:attrName>ppt_w</p:attrName>
                                        </p:attrNameLst>
                                      </p:cBhvr>
                                      <p:tavLst>
                                        <p:tav tm="0">
                                          <p:val>
                                            <p:fltVal val="0"/>
                                          </p:val>
                                        </p:tav>
                                        <p:tav tm="100000">
                                          <p:val>
                                            <p:strVal val="#ppt_w"/>
                                          </p:val>
                                        </p:tav>
                                      </p:tavLst>
                                    </p:anim>
                                    <p:anim calcmode="lin" valueType="num">
                                      <p:cBhvr>
                                        <p:cTn id="8" dur="1000" fill="hold"/>
                                        <p:tgtEl>
                                          <p:spTgt spid="79876"/>
                                        </p:tgtEl>
                                        <p:attrNameLst>
                                          <p:attrName>ppt_h</p:attrName>
                                        </p:attrNameLst>
                                      </p:cBhvr>
                                      <p:tavLst>
                                        <p:tav tm="0">
                                          <p:val>
                                            <p:fltVal val="0"/>
                                          </p:val>
                                        </p:tav>
                                        <p:tav tm="100000">
                                          <p:val>
                                            <p:strVal val="#ppt_h"/>
                                          </p:val>
                                        </p:tav>
                                      </p:tavLst>
                                    </p:anim>
                                    <p:anim calcmode="lin" valueType="num">
                                      <p:cBhvr>
                                        <p:cTn id="9" dur="1000" fill="hold"/>
                                        <p:tgtEl>
                                          <p:spTgt spid="79876"/>
                                        </p:tgtEl>
                                        <p:attrNameLst>
                                          <p:attrName>style.rotation</p:attrName>
                                        </p:attrNameLst>
                                      </p:cBhvr>
                                      <p:tavLst>
                                        <p:tav tm="0">
                                          <p:val>
                                            <p:fltVal val="90"/>
                                          </p:val>
                                        </p:tav>
                                        <p:tav tm="100000">
                                          <p:val>
                                            <p:fltVal val="0"/>
                                          </p:val>
                                        </p:tav>
                                      </p:tavLst>
                                    </p:anim>
                                    <p:animEffect transition="in" filter="fade">
                                      <p:cBhvr>
                                        <p:cTn id="10" dur="1000"/>
                                        <p:tgtEl>
                                          <p:spTgt spid="798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Text Box 5"/>
          <p:cNvSpPr txBox="1">
            <a:spLocks noChangeArrowheads="1"/>
          </p:cNvSpPr>
          <p:nvPr/>
        </p:nvSpPr>
        <p:spPr bwMode="auto">
          <a:xfrm>
            <a:off x="457200" y="2895600"/>
            <a:ext cx="8382000" cy="2287588"/>
          </a:xfrm>
          <a:prstGeom prst="rect">
            <a:avLst/>
          </a:prstGeom>
          <a:noFill/>
          <a:ln w="9525">
            <a:noFill/>
            <a:miter lim="800000"/>
            <a:headEnd/>
            <a:tailEnd/>
          </a:ln>
          <a:effectLst/>
        </p:spPr>
        <p:txBody>
          <a:bodyPr>
            <a:spAutoFit/>
          </a:bodyPr>
          <a:lstStyle/>
          <a:p>
            <a:pPr algn="just" eaLnBrk="1" hangingPunct="1">
              <a:spcBef>
                <a:spcPct val="50000"/>
              </a:spcBef>
            </a:pPr>
            <a:r>
              <a:rPr lang="fr-LU" sz="3600" u="none"/>
              <a:t>*</a:t>
            </a:r>
            <a:r>
              <a:rPr lang="fr-LU" u="none"/>
              <a:t>Taïi sao chuùng ta neân aên phoái hôïp chaát beùo ñoäng vaät vaø chaát beùo thöïc vaät?</a:t>
            </a:r>
          </a:p>
        </p:txBody>
      </p:sp>
      <p:sp>
        <p:nvSpPr>
          <p:cNvPr id="26632" name="WordArt 8"/>
          <p:cNvSpPr>
            <a:spLocks noChangeArrowheads="1" noChangeShapeType="1" noTextEdit="1"/>
          </p:cNvSpPr>
          <p:nvPr/>
        </p:nvSpPr>
        <p:spPr bwMode="auto">
          <a:xfrm>
            <a:off x="2895600" y="609600"/>
            <a:ext cx="2152650" cy="1219200"/>
          </a:xfrm>
          <a:prstGeom prst="rect">
            <a:avLst/>
          </a:prstGeom>
          <a:extLst>
            <a:ext uri="{AF507438-7753-43E0-B8FC-AC1667EBCBE1}">
              <a14:hiddenEffects xmlns:a14="http://schemas.microsoft.com/office/drawing/2010/main" xmlns="">
                <a:effectLst/>
              </a14:hiddenEffects>
            </a:ext>
          </a:extLst>
        </p:spPr>
        <p:txBody>
          <a:bodyPr wrap="none" fromWordArt="1">
            <a:prstTxWarp prst="textPlain">
              <a:avLst>
                <a:gd name="adj" fmla="val 50000"/>
              </a:avLst>
            </a:prstTxWarp>
            <a:scene3d>
              <a:camera prst="legacyObliqueTopRight"/>
              <a:lightRig rig="legacyFlat3" dir="b"/>
            </a:scene3d>
            <a:sp3d extrusionH="430200" prstMaterial="legacyMatte">
              <a:extrusionClr>
                <a:srgbClr val="FFFF00"/>
              </a:extrusionClr>
              <a:contourClr>
                <a:srgbClr val="FF0066"/>
              </a:contourClr>
            </a:sp3d>
          </a:bodyPr>
          <a:lstStyle/>
          <a:p>
            <a:pPr algn="ctr" eaLnBrk="1" hangingPunct="1">
              <a:defRPr/>
            </a:pPr>
            <a:r>
              <a:rPr lang="en-US" sz="4400" i="1" kern="10">
                <a:ln w="9525">
                  <a:round/>
                  <a:headEnd/>
                  <a:tailEnd/>
                </a:ln>
                <a:solidFill>
                  <a:srgbClr val="FF0066"/>
                </a:solidFill>
                <a:latin typeface="VNI-Fato" pitchFamily="2" charset="0"/>
              </a:rPr>
              <a:t>cuûng coá</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nodeType="clickEffect">
                                  <p:stCondLst>
                                    <p:cond delay="0"/>
                                  </p:stCondLst>
                                  <p:childTnLst>
                                    <p:set>
                                      <p:cBhvr>
                                        <p:cTn id="6" dur="1" fill="hold">
                                          <p:stCondLst>
                                            <p:cond delay="0"/>
                                          </p:stCondLst>
                                        </p:cTn>
                                        <p:tgtEl>
                                          <p:spTgt spid="26632"/>
                                        </p:tgtEl>
                                        <p:attrNameLst>
                                          <p:attrName>style.visibility</p:attrName>
                                        </p:attrNameLst>
                                      </p:cBhvr>
                                      <p:to>
                                        <p:strVal val="visible"/>
                                      </p:to>
                                    </p:set>
                                    <p:animEffect transition="in" filter="fade">
                                      <p:cBhvr>
                                        <p:cTn id="7" dur="1000"/>
                                        <p:tgtEl>
                                          <p:spTgt spid="26632"/>
                                        </p:tgtEl>
                                      </p:cBhvr>
                                    </p:animEffect>
                                    <p:anim calcmode="lin" valueType="num">
                                      <p:cBhvr>
                                        <p:cTn id="8" dur="1000" fill="hold"/>
                                        <p:tgtEl>
                                          <p:spTgt spid="26632"/>
                                        </p:tgtEl>
                                        <p:attrNameLst>
                                          <p:attrName>ppt_x</p:attrName>
                                        </p:attrNameLst>
                                      </p:cBhvr>
                                      <p:tavLst>
                                        <p:tav tm="0">
                                          <p:val>
                                            <p:strVal val="#ppt_x"/>
                                          </p:val>
                                        </p:tav>
                                        <p:tav tm="100000">
                                          <p:val>
                                            <p:strVal val="#ppt_x"/>
                                          </p:val>
                                        </p:tav>
                                      </p:tavLst>
                                    </p:anim>
                                    <p:anim calcmode="lin" valueType="num">
                                      <p:cBhvr>
                                        <p:cTn id="9" dur="1000" fill="hold"/>
                                        <p:tgtEl>
                                          <p:spTgt spid="2663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26629"/>
                                        </p:tgtEl>
                                        <p:attrNameLst>
                                          <p:attrName>style.visibility</p:attrName>
                                        </p:attrNameLst>
                                      </p:cBhvr>
                                      <p:to>
                                        <p:strVal val="visible"/>
                                      </p:to>
                                    </p:set>
                                    <p:animEffect transition="in" filter="blinds(horizontal)">
                                      <p:cBhvr>
                                        <p:cTn id="14" dur="500"/>
                                        <p:tgtEl>
                                          <p:spTgt spid="266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Text Box 4"/>
          <p:cNvSpPr txBox="1">
            <a:spLocks noChangeArrowheads="1"/>
          </p:cNvSpPr>
          <p:nvPr/>
        </p:nvSpPr>
        <p:spPr bwMode="auto">
          <a:xfrm>
            <a:off x="533400" y="1676400"/>
            <a:ext cx="7924800" cy="3019425"/>
          </a:xfrm>
          <a:prstGeom prst="rect">
            <a:avLst/>
          </a:prstGeom>
          <a:noFill/>
          <a:ln w="9525">
            <a:noFill/>
            <a:miter lim="800000"/>
            <a:headEnd/>
            <a:tailEnd/>
          </a:ln>
          <a:effectLst/>
        </p:spPr>
        <p:txBody>
          <a:bodyPr>
            <a:spAutoFit/>
          </a:bodyPr>
          <a:lstStyle/>
          <a:p>
            <a:pPr algn="just" eaLnBrk="1" hangingPunct="1">
              <a:spcBef>
                <a:spcPct val="50000"/>
              </a:spcBef>
            </a:pPr>
            <a:r>
              <a:rPr lang="fr-LU" u="none">
                <a:solidFill>
                  <a:srgbClr val="000066"/>
                </a:solidFill>
              </a:rPr>
              <a:t>Chuùng ta neân aên phoái hôïp chaát beùo ñoäng vaät vaø chaát beùo thöïc vaät ñeå ñaûm baûo cung caáp ñuû caùc loaïi chaát beùo cho cô theå.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56324"/>
                                        </p:tgtEl>
                                        <p:attrNameLst>
                                          <p:attrName>style.visibility</p:attrName>
                                        </p:attrNameLst>
                                      </p:cBhvr>
                                      <p:to>
                                        <p:strVal val="visible"/>
                                      </p:to>
                                    </p:set>
                                    <p:animEffect transition="in" filter="fade">
                                      <p:cBhvr>
                                        <p:cTn id="7" dur="1000"/>
                                        <p:tgtEl>
                                          <p:spTgt spid="56324"/>
                                        </p:tgtEl>
                                      </p:cBhvr>
                                    </p:animEffect>
                                    <p:anim calcmode="lin" valueType="num">
                                      <p:cBhvr>
                                        <p:cTn id="8" dur="1000" fill="hold"/>
                                        <p:tgtEl>
                                          <p:spTgt spid="56324"/>
                                        </p:tgtEl>
                                        <p:attrNameLst>
                                          <p:attrName>ppt_x</p:attrName>
                                        </p:attrNameLst>
                                      </p:cBhvr>
                                      <p:tavLst>
                                        <p:tav tm="0">
                                          <p:val>
                                            <p:strVal val="#ppt_x"/>
                                          </p:val>
                                        </p:tav>
                                        <p:tav tm="100000">
                                          <p:val>
                                            <p:strVal val="#ppt_x"/>
                                          </p:val>
                                        </p:tav>
                                      </p:tavLst>
                                    </p:anim>
                                    <p:anim calcmode="lin" valueType="num">
                                      <p:cBhvr>
                                        <p:cTn id="9" dur="1000" fill="hold"/>
                                        <p:tgtEl>
                                          <p:spTgt spid="5632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8" name="WordArt 4"/>
          <p:cNvSpPr>
            <a:spLocks noChangeArrowheads="1" noChangeShapeType="1" noTextEdit="1"/>
          </p:cNvSpPr>
          <p:nvPr/>
        </p:nvSpPr>
        <p:spPr bwMode="auto">
          <a:xfrm>
            <a:off x="2971800" y="1143000"/>
            <a:ext cx="2286000" cy="1295400"/>
          </a:xfrm>
          <a:prstGeom prst="rect">
            <a:avLst/>
          </a:prstGeom>
        </p:spPr>
        <p:txBody>
          <a:bodyPr wrap="none" fromWordArt="1">
            <a:prstTxWarp prst="textPlain">
              <a:avLst>
                <a:gd name="adj" fmla="val 50000"/>
              </a:avLst>
            </a:prstTxWarp>
          </a:bodyPr>
          <a:lstStyle/>
          <a:p>
            <a:pPr algn="ctr" eaLnBrk="1" hangingPunct="1">
              <a:defRPr/>
            </a:pPr>
            <a:r>
              <a:rPr lang="en-US" sz="3600" i="1" kern="10">
                <a:ln w="9525">
                  <a:solidFill>
                    <a:srgbClr val="000000"/>
                  </a:solidFill>
                  <a:round/>
                  <a:headEnd/>
                  <a:tailEnd/>
                </a:ln>
                <a:solidFill>
                  <a:srgbClr val="6600FF"/>
                </a:solidFill>
                <a:effectLst>
                  <a:outerShdw dist="35921" dir="2700000" algn="ctr" rotWithShape="0">
                    <a:srgbClr val="808080">
                      <a:alpha val="80000"/>
                    </a:srgbClr>
                  </a:outerShdw>
                </a:effectLst>
                <a:latin typeface="VNI-Zap" pitchFamily="2" charset="0"/>
              </a:rPr>
              <a:t>Daën doø</a:t>
            </a:r>
          </a:p>
        </p:txBody>
      </p:sp>
      <p:sp>
        <p:nvSpPr>
          <p:cNvPr id="57349" name="WordArt 5"/>
          <p:cNvSpPr>
            <a:spLocks noChangeArrowheads="1" noChangeShapeType="1" noTextEdit="1"/>
          </p:cNvSpPr>
          <p:nvPr/>
        </p:nvSpPr>
        <p:spPr bwMode="auto">
          <a:xfrm>
            <a:off x="304800" y="2590800"/>
            <a:ext cx="8534400" cy="3276600"/>
          </a:xfrm>
          <a:prstGeom prst="rect">
            <a:avLst/>
          </a:prstGeom>
          <a:extLst>
            <a:ext uri="{AF507438-7753-43E0-B8FC-AC1667EBCBE1}">
              <a14:hiddenEffects xmlns:a14="http://schemas.microsoft.com/office/drawing/2010/main" xmlns="">
                <a:effectLst/>
              </a14:hiddenEffects>
            </a:ext>
          </a:extLst>
        </p:spPr>
        <p:txBody>
          <a:bodyPr wrap="none" fromWordArt="1">
            <a:prstTxWarp prst="textWave1">
              <a:avLst>
                <a:gd name="adj1" fmla="val 13005"/>
                <a:gd name="adj2" fmla="val 0"/>
              </a:avLst>
            </a:prstTxWarp>
            <a:scene3d>
              <a:camera prst="legacyPerspectiveBottom"/>
              <a:lightRig rig="legacyFlat3" dir="t"/>
            </a:scene3d>
            <a:sp3d extrusionH="887400" prstMaterial="legacyMatte">
              <a:extrusionClr>
                <a:srgbClr val="00FF00"/>
              </a:extrusionClr>
              <a:contourClr>
                <a:srgbClr val="FF0000"/>
              </a:contourClr>
            </a:sp3d>
          </a:bodyPr>
          <a:lstStyle/>
          <a:p>
            <a:pPr algn="ctr" eaLnBrk="1" hangingPunct="1">
              <a:defRPr/>
            </a:pPr>
            <a:r>
              <a:rPr lang="en-US" sz="2800" kern="10">
                <a:ln w="9525">
                  <a:round/>
                  <a:headEnd/>
                  <a:tailEnd/>
                </a:ln>
                <a:solidFill>
                  <a:srgbClr val="FF0000"/>
                </a:solidFill>
                <a:latin typeface="VNI-Broad" pitchFamily="2" charset="0"/>
              </a:rPr>
              <a:t>AÊn nhieàu rau vaø quaû chín.</a:t>
            </a:r>
          </a:p>
          <a:p>
            <a:pPr algn="ctr" eaLnBrk="1" hangingPunct="1">
              <a:defRPr/>
            </a:pPr>
            <a:r>
              <a:rPr lang="en-US" sz="2800" kern="10">
                <a:ln w="9525">
                  <a:round/>
                  <a:headEnd/>
                  <a:tailEnd/>
                </a:ln>
                <a:solidFill>
                  <a:srgbClr val="FF0000"/>
                </a:solidFill>
                <a:latin typeface="VNI-Broad" pitchFamily="2" charset="0"/>
              </a:rPr>
              <a:t>Söû duïng thöïc phaåm saïch vaø an toaøn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nodeType="clickEffect">
                                  <p:stCondLst>
                                    <p:cond delay="0"/>
                                  </p:stCondLst>
                                  <p:childTnLst>
                                    <p:set>
                                      <p:cBhvr>
                                        <p:cTn id="6" dur="1" fill="hold">
                                          <p:stCondLst>
                                            <p:cond delay="0"/>
                                          </p:stCondLst>
                                        </p:cTn>
                                        <p:tgtEl>
                                          <p:spTgt spid="57348"/>
                                        </p:tgtEl>
                                        <p:attrNameLst>
                                          <p:attrName>style.visibility</p:attrName>
                                        </p:attrNameLst>
                                      </p:cBhvr>
                                      <p:to>
                                        <p:strVal val="visible"/>
                                      </p:to>
                                    </p:set>
                                    <p:animEffect transition="in" filter="fade">
                                      <p:cBhvr>
                                        <p:cTn id="7" dur="1000"/>
                                        <p:tgtEl>
                                          <p:spTgt spid="57348"/>
                                        </p:tgtEl>
                                      </p:cBhvr>
                                    </p:animEffect>
                                    <p:anim calcmode="lin" valueType="num">
                                      <p:cBhvr>
                                        <p:cTn id="8" dur="1000" fill="hold"/>
                                        <p:tgtEl>
                                          <p:spTgt spid="57348"/>
                                        </p:tgtEl>
                                        <p:attrNameLst>
                                          <p:attrName>ppt_x</p:attrName>
                                        </p:attrNameLst>
                                      </p:cBhvr>
                                      <p:tavLst>
                                        <p:tav tm="0">
                                          <p:val>
                                            <p:strVal val="#ppt_x"/>
                                          </p:val>
                                        </p:tav>
                                        <p:tav tm="100000">
                                          <p:val>
                                            <p:strVal val="#ppt_x"/>
                                          </p:val>
                                        </p:tav>
                                      </p:tavLst>
                                    </p:anim>
                                    <p:anim calcmode="lin" valueType="num">
                                      <p:cBhvr>
                                        <p:cTn id="9" dur="1000" fill="hold"/>
                                        <p:tgtEl>
                                          <p:spTgt spid="57348"/>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3" presetClass="entr" presetSubtype="16" fill="hold" nodeType="clickEffect">
                                  <p:stCondLst>
                                    <p:cond delay="0"/>
                                  </p:stCondLst>
                                  <p:childTnLst>
                                    <p:set>
                                      <p:cBhvr>
                                        <p:cTn id="13" dur="1" fill="hold">
                                          <p:stCondLst>
                                            <p:cond delay="0"/>
                                          </p:stCondLst>
                                        </p:cTn>
                                        <p:tgtEl>
                                          <p:spTgt spid="57349"/>
                                        </p:tgtEl>
                                        <p:attrNameLst>
                                          <p:attrName>style.visibility</p:attrName>
                                        </p:attrNameLst>
                                      </p:cBhvr>
                                      <p:to>
                                        <p:strVal val="visible"/>
                                      </p:to>
                                    </p:set>
                                    <p:animEffect transition="in" filter="plus(in)">
                                      <p:cBhvr>
                                        <p:cTn id="14" dur="2000"/>
                                        <p:tgtEl>
                                          <p:spTgt spid="573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7"/>
          <p:cNvSpPr txBox="1">
            <a:spLocks noChangeArrowheads="1"/>
          </p:cNvSpPr>
          <p:nvPr/>
        </p:nvSpPr>
        <p:spPr bwMode="auto">
          <a:xfrm>
            <a:off x="2133600" y="685800"/>
            <a:ext cx="3886200" cy="701675"/>
          </a:xfrm>
          <a:prstGeom prst="rect">
            <a:avLst/>
          </a:prstGeom>
          <a:noFill/>
          <a:ln w="9525">
            <a:noFill/>
            <a:miter lim="800000"/>
            <a:headEnd/>
            <a:tailEnd/>
          </a:ln>
          <a:effectLst/>
        </p:spPr>
        <p:txBody>
          <a:bodyPr>
            <a:spAutoFit/>
          </a:bodyPr>
          <a:lstStyle/>
          <a:p>
            <a:pPr eaLnBrk="1" hangingPunct="1">
              <a:spcBef>
                <a:spcPct val="50000"/>
              </a:spcBef>
            </a:pPr>
            <a:r>
              <a:rPr lang="fr-LU" sz="4000" u="none">
                <a:solidFill>
                  <a:srgbClr val="FF0B0B"/>
                </a:solidFill>
              </a:rPr>
              <a:t>Kieåm tra baøi cuõ</a:t>
            </a:r>
          </a:p>
        </p:txBody>
      </p:sp>
      <p:sp>
        <p:nvSpPr>
          <p:cNvPr id="4104" name="WordArt 8"/>
          <p:cNvSpPr>
            <a:spLocks noChangeArrowheads="1" noChangeShapeType="1" noTextEdit="1"/>
          </p:cNvSpPr>
          <p:nvPr/>
        </p:nvSpPr>
        <p:spPr bwMode="auto">
          <a:xfrm>
            <a:off x="381000" y="3429000"/>
            <a:ext cx="8458200" cy="1676400"/>
          </a:xfrm>
          <a:prstGeom prst="rect">
            <a:avLst/>
          </a:prstGeom>
          <a:extLst>
            <a:ext uri="{AF507438-7753-43E0-B8FC-AC1667EBCBE1}">
              <a14:hiddenEffects xmlns:a14="http://schemas.microsoft.com/office/drawing/2010/main" xmlns="">
                <a:effectLst/>
              </a14:hiddenEffects>
            </a:ext>
          </a:extLst>
        </p:spPr>
        <p:txBody>
          <a:bodyPr wrap="none" fromWordArt="1">
            <a:prstTxWarp prst="textPlain">
              <a:avLst>
                <a:gd name="adj" fmla="val 50000"/>
              </a:avLst>
            </a:prstTxWarp>
            <a:scene3d>
              <a:camera prst="legacyObliqueBottomLeft"/>
              <a:lightRig rig="legacyFlat3" dir="t"/>
            </a:scene3d>
            <a:sp3d extrusionH="430200" prstMaterial="legacyMatte">
              <a:extrusionClr>
                <a:srgbClr val="FFFF00"/>
              </a:extrusionClr>
              <a:contourClr>
                <a:srgbClr val="3333FF"/>
              </a:contourClr>
            </a:sp3d>
          </a:bodyPr>
          <a:lstStyle/>
          <a:p>
            <a:pPr algn="ctr" eaLnBrk="1" hangingPunct="1">
              <a:defRPr/>
            </a:pPr>
            <a:r>
              <a:rPr lang="en-US" sz="3600" kern="10">
                <a:ln w="9525">
                  <a:round/>
                  <a:headEnd/>
                  <a:tailEnd/>
                </a:ln>
                <a:gradFill rotWithShape="1">
                  <a:gsLst>
                    <a:gs pos="0">
                      <a:srgbClr val="3333FF"/>
                    </a:gs>
                    <a:gs pos="50000">
                      <a:srgbClr val="3333FF">
                        <a:gamma/>
                        <a:shade val="46275"/>
                        <a:invGamma/>
                      </a:srgbClr>
                    </a:gs>
                    <a:gs pos="100000">
                      <a:srgbClr val="3333FF"/>
                    </a:gs>
                  </a:gsLst>
                  <a:lin ang="5400000" scaled="1"/>
                </a:gradFill>
                <a:latin typeface="VNI-Awchon"/>
              </a:rPr>
              <a:t>Tại sao cần phối hợp đạm động vật và đạm thực vật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4104"/>
                                        </p:tgtEl>
                                        <p:attrNameLst>
                                          <p:attrName>style.visibility</p:attrName>
                                        </p:attrNameLst>
                                      </p:cBhvr>
                                      <p:to>
                                        <p:strVal val="visible"/>
                                      </p:to>
                                    </p:set>
                                    <p:animEffect transition="in" filter="wheel(4)">
                                      <p:cBhvr>
                                        <p:cTn id="7" dur="1000"/>
                                        <p:tgtEl>
                                          <p:spTgt spid="4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ext Box 3"/>
          <p:cNvSpPr txBox="1">
            <a:spLocks noChangeArrowheads="1"/>
          </p:cNvSpPr>
          <p:nvPr/>
        </p:nvSpPr>
        <p:spPr bwMode="auto">
          <a:xfrm>
            <a:off x="304800" y="2286000"/>
            <a:ext cx="8610600" cy="2287588"/>
          </a:xfrm>
          <a:prstGeom prst="rect">
            <a:avLst/>
          </a:prstGeom>
          <a:noFill/>
          <a:ln w="9525">
            <a:noFill/>
            <a:miter lim="800000"/>
            <a:headEnd/>
            <a:tailEnd/>
          </a:ln>
          <a:effectLst/>
        </p:spPr>
        <p:txBody>
          <a:bodyPr>
            <a:spAutoFit/>
          </a:bodyPr>
          <a:lstStyle/>
          <a:p>
            <a:pPr algn="just" eaLnBrk="1" hangingPunct="1">
              <a:spcBef>
                <a:spcPct val="50000"/>
              </a:spcBef>
            </a:pPr>
            <a:r>
              <a:rPr lang="fr-LU" u="none"/>
              <a:t>* Taïi sao chuùng ta neân aên phoái hôïp ñaïm ñoäng vaät vaø ñaïm thöïc vaät?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87"/>
                                        </p:tgtEl>
                                        <p:attrNameLst>
                                          <p:attrName>style.visibility</p:attrName>
                                        </p:attrNameLst>
                                      </p:cBhvr>
                                      <p:to>
                                        <p:strVal val="visible"/>
                                      </p:to>
                                    </p:set>
                                    <p:anim calcmode="lin" valueType="num">
                                      <p:cBhvr additive="base">
                                        <p:cTn id="7" dur="500" fill="hold"/>
                                        <p:tgtEl>
                                          <p:spTgt spid="16387"/>
                                        </p:tgtEl>
                                        <p:attrNameLst>
                                          <p:attrName>ppt_x</p:attrName>
                                        </p:attrNameLst>
                                      </p:cBhvr>
                                      <p:tavLst>
                                        <p:tav tm="0">
                                          <p:val>
                                            <p:strVal val="#ppt_x"/>
                                          </p:val>
                                        </p:tav>
                                        <p:tav tm="100000">
                                          <p:val>
                                            <p:strVal val="#ppt_x"/>
                                          </p:val>
                                        </p:tav>
                                      </p:tavLst>
                                    </p:anim>
                                    <p:anim calcmode="lin" valueType="num">
                                      <p:cBhvr additive="base">
                                        <p:cTn id="8" dur="500" fill="hold"/>
                                        <p:tgtEl>
                                          <p:spTgt spid="1638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Text Box 4"/>
          <p:cNvSpPr txBox="1">
            <a:spLocks noChangeArrowheads="1"/>
          </p:cNvSpPr>
          <p:nvPr/>
        </p:nvSpPr>
        <p:spPr bwMode="auto">
          <a:xfrm>
            <a:off x="-228600" y="457200"/>
            <a:ext cx="9372600" cy="5214938"/>
          </a:xfrm>
          <a:prstGeom prst="rect">
            <a:avLst/>
          </a:prstGeom>
          <a:noFill/>
          <a:ln w="9525">
            <a:noFill/>
            <a:miter lim="800000"/>
            <a:headEnd/>
            <a:tailEnd/>
          </a:ln>
          <a:effectLst/>
        </p:spPr>
        <p:txBody>
          <a:bodyPr>
            <a:spAutoFit/>
          </a:bodyPr>
          <a:lstStyle/>
          <a:p>
            <a:pPr marL="342900" indent="-342900" algn="just" eaLnBrk="1" hangingPunct="1">
              <a:spcBef>
                <a:spcPct val="50000"/>
              </a:spcBef>
            </a:pPr>
            <a:r>
              <a:rPr lang="fr-LU" u="none">
                <a:solidFill>
                  <a:srgbClr val="000099"/>
                </a:solidFill>
              </a:rPr>
              <a:t>   Chuùng ta neân aên phoái hôïp ñaïm ñoäng vaø ñaïm thöïc vaät vì ñaïm ñoäng vaät coù nhieàu chaát boå döôõng quyù khoâng thay theá ñöôïc nhöng thöôøng khoù tieâu. Ñaïm thöïc vaät deã tieâu nhöng thieáu moät soá chaát boå döôõng quyù.</a:t>
            </a:r>
            <a:endParaRPr lang="fr-LU" sz="500" u="none">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47108"/>
                                        </p:tgtEl>
                                        <p:attrNameLst>
                                          <p:attrName>style.visibility</p:attrName>
                                        </p:attrNameLst>
                                      </p:cBhvr>
                                      <p:to>
                                        <p:strVal val="visible"/>
                                      </p:to>
                                    </p:set>
                                    <p:animEffect transition="in" filter="wedge">
                                      <p:cBhvr>
                                        <p:cTn id="7" dur="2000"/>
                                        <p:tgtEl>
                                          <p:spTgt spid="471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Text Box 4"/>
          <p:cNvSpPr txBox="1">
            <a:spLocks noChangeArrowheads="1"/>
          </p:cNvSpPr>
          <p:nvPr/>
        </p:nvSpPr>
        <p:spPr bwMode="auto">
          <a:xfrm>
            <a:off x="304800" y="2438400"/>
            <a:ext cx="8458200" cy="1555750"/>
          </a:xfrm>
          <a:prstGeom prst="rect">
            <a:avLst/>
          </a:prstGeom>
          <a:noFill/>
          <a:ln w="9525">
            <a:noFill/>
            <a:miter lim="800000"/>
            <a:headEnd/>
            <a:tailEnd/>
          </a:ln>
          <a:effectLst/>
        </p:spPr>
        <p:txBody>
          <a:bodyPr>
            <a:spAutoFit/>
          </a:bodyPr>
          <a:lstStyle/>
          <a:p>
            <a:pPr algn="just" eaLnBrk="1" hangingPunct="1">
              <a:spcBef>
                <a:spcPct val="50000"/>
              </a:spcBef>
            </a:pPr>
            <a:r>
              <a:rPr lang="fr-LU" u="none"/>
              <a:t>* Taïi sao chuùng ta neân aên caù trong caùc böõa aên?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clickEffect">
                                  <p:stCondLst>
                                    <p:cond delay="0"/>
                                  </p:stCondLst>
                                  <p:childTnLst>
                                    <p:set>
                                      <p:cBhvr>
                                        <p:cTn id="6" dur="1" fill="hold">
                                          <p:stCondLst>
                                            <p:cond delay="0"/>
                                          </p:stCondLst>
                                        </p:cTn>
                                        <p:tgtEl>
                                          <p:spTgt spid="38916">
                                            <p:txEl>
                                              <p:pRg st="0" end="0"/>
                                            </p:txEl>
                                          </p:spTgt>
                                        </p:tgtEl>
                                        <p:attrNameLst>
                                          <p:attrName>style.visibility</p:attrName>
                                        </p:attrNameLst>
                                      </p:cBhvr>
                                      <p:to>
                                        <p:strVal val="visible"/>
                                      </p:to>
                                    </p:set>
                                    <p:animEffect transition="in" filter="barn(inHorizontal)">
                                      <p:cBhvr>
                                        <p:cTn id="7" dur="500"/>
                                        <p:tgtEl>
                                          <p:spTgt spid="389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Text Box 4"/>
          <p:cNvSpPr txBox="1">
            <a:spLocks noChangeArrowheads="1"/>
          </p:cNvSpPr>
          <p:nvPr/>
        </p:nvSpPr>
        <p:spPr bwMode="auto">
          <a:xfrm>
            <a:off x="838200" y="685800"/>
            <a:ext cx="7391400" cy="5214938"/>
          </a:xfrm>
          <a:prstGeom prst="rect">
            <a:avLst/>
          </a:prstGeom>
          <a:noFill/>
          <a:ln w="9525">
            <a:noFill/>
            <a:miter lim="800000"/>
            <a:headEnd/>
            <a:tailEnd/>
          </a:ln>
          <a:effectLst/>
        </p:spPr>
        <p:txBody>
          <a:bodyPr>
            <a:spAutoFit/>
          </a:bodyPr>
          <a:lstStyle/>
          <a:p>
            <a:pPr algn="just" eaLnBrk="1" hangingPunct="1">
              <a:spcBef>
                <a:spcPct val="50000"/>
              </a:spcBef>
            </a:pPr>
            <a:r>
              <a:rPr lang="fr-LU" u="none">
                <a:solidFill>
                  <a:srgbClr val="000099"/>
                </a:solidFill>
              </a:rPr>
              <a:t>Chuùng ta neân aên caù trong caùc böõa aên vì trong nguoàn ñaïm ñoäng vaät, chaát ñaïm do thòt caùc loaøi gia caàm vaø gia suùc cung caáp thöôøng khoù tieâu hôn chaát ñaïm do caùc loaøi caù cung caáp.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8372"/>
                                        </p:tgtEl>
                                        <p:attrNameLst>
                                          <p:attrName>style.visibility</p:attrName>
                                        </p:attrNameLst>
                                      </p:cBhvr>
                                      <p:to>
                                        <p:strVal val="visible"/>
                                      </p:to>
                                    </p:set>
                                    <p:animEffect transition="in" filter="slide(fromBottom)">
                                      <p:cBhvr>
                                        <p:cTn id="7" dur="500"/>
                                        <p:tgtEl>
                                          <p:spTgt spid="583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4" name="WordArt 6"/>
          <p:cNvSpPr>
            <a:spLocks noChangeArrowheads="1" noChangeShapeType="1" noTextEdit="1"/>
          </p:cNvSpPr>
          <p:nvPr/>
        </p:nvSpPr>
        <p:spPr bwMode="auto">
          <a:xfrm>
            <a:off x="228600" y="1752600"/>
            <a:ext cx="8763000" cy="3276600"/>
          </a:xfrm>
          <a:prstGeom prst="rect">
            <a:avLst/>
          </a:prstGeom>
          <a:extLst>
            <a:ext uri="{AF507438-7753-43E0-B8FC-AC1667EBCBE1}">
              <a14:hiddenEffects xmlns:a14="http://schemas.microsoft.com/office/drawing/2010/main" xmlns="">
                <a:effectLst/>
              </a14:hiddenEffects>
            </a:ext>
          </a:extLst>
        </p:spPr>
        <p:txBody>
          <a:bodyPr wrap="none" fromWordArt="1">
            <a:prstTxWarp prst="textPlain">
              <a:avLst>
                <a:gd name="adj" fmla="val 50000"/>
              </a:avLst>
            </a:prstTxWarp>
          </a:bodyPr>
          <a:lstStyle/>
          <a:p>
            <a:pPr algn="ctr" eaLnBrk="1" hangingPunct="1">
              <a:defRPr/>
            </a:pPr>
            <a:r>
              <a:rPr lang="en-US" sz="3200" kern="10">
                <a:ln w="9525">
                  <a:solidFill>
                    <a:srgbClr val="000000"/>
                  </a:solidFill>
                  <a:round/>
                  <a:headEnd/>
                  <a:tailEnd/>
                </a:ln>
                <a:solidFill>
                  <a:srgbClr val="FF00FF"/>
                </a:solidFill>
                <a:latin typeface="VNI-Cooper" pitchFamily="2" charset="0"/>
              </a:rPr>
              <a:t>Söû duïng hôïp lí caùc chaát beùo vaø muoái aên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12294"/>
                                        </p:tgtEl>
                                        <p:attrNameLst>
                                          <p:attrName>style.visibility</p:attrName>
                                        </p:attrNameLst>
                                      </p:cBhvr>
                                      <p:to>
                                        <p:strVal val="visible"/>
                                      </p:to>
                                    </p:set>
                                    <p:animEffect transition="in" filter="fade">
                                      <p:cBhvr>
                                        <p:cTn id="7" dur="1000"/>
                                        <p:tgtEl>
                                          <p:spTgt spid="12294"/>
                                        </p:tgtEl>
                                      </p:cBhvr>
                                    </p:animEffect>
                                    <p:anim calcmode="lin" valueType="num">
                                      <p:cBhvr>
                                        <p:cTn id="8" dur="1000" fill="hold"/>
                                        <p:tgtEl>
                                          <p:spTgt spid="12294"/>
                                        </p:tgtEl>
                                        <p:attrNameLst>
                                          <p:attrName>ppt_x</p:attrName>
                                        </p:attrNameLst>
                                      </p:cBhvr>
                                      <p:tavLst>
                                        <p:tav tm="0">
                                          <p:val>
                                            <p:strVal val="#ppt_x"/>
                                          </p:val>
                                        </p:tav>
                                        <p:tav tm="100000">
                                          <p:val>
                                            <p:strVal val="#ppt_x"/>
                                          </p:val>
                                        </p:tav>
                                      </p:tavLst>
                                    </p:anim>
                                    <p:anim calcmode="lin" valueType="num">
                                      <p:cBhvr>
                                        <p:cTn id="9" dur="900" decel="100000" fill="hold"/>
                                        <p:tgtEl>
                                          <p:spTgt spid="12294"/>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229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Text Box 4"/>
          <p:cNvSpPr txBox="1">
            <a:spLocks noChangeArrowheads="1"/>
          </p:cNvSpPr>
          <p:nvPr/>
        </p:nvSpPr>
        <p:spPr bwMode="auto">
          <a:xfrm>
            <a:off x="304800" y="1981200"/>
            <a:ext cx="8839200" cy="2654300"/>
          </a:xfrm>
          <a:prstGeom prst="rect">
            <a:avLst/>
          </a:prstGeom>
          <a:noFill/>
          <a:ln w="9525">
            <a:noFill/>
            <a:miter lim="800000"/>
            <a:headEnd/>
            <a:tailEnd/>
          </a:ln>
          <a:effectLst/>
        </p:spPr>
        <p:txBody>
          <a:bodyPr>
            <a:spAutoFit/>
          </a:bodyPr>
          <a:lstStyle/>
          <a:p>
            <a:pPr algn="just" eaLnBrk="1" hangingPunct="1">
              <a:spcBef>
                <a:spcPct val="50000"/>
              </a:spcBef>
            </a:pPr>
            <a:r>
              <a:rPr lang="fr-LU" i="1" u="none">
                <a:solidFill>
                  <a:srgbClr val="CC00FF"/>
                </a:solidFill>
              </a:rPr>
              <a:t>              </a:t>
            </a:r>
            <a:r>
              <a:rPr lang="fr-LU" i="1">
                <a:solidFill>
                  <a:srgbClr val="CC00FF"/>
                </a:solidFill>
              </a:rPr>
              <a:t>Hoaït ñoäng 1: </a:t>
            </a:r>
          </a:p>
          <a:p>
            <a:pPr algn="just" eaLnBrk="1" hangingPunct="1">
              <a:spcBef>
                <a:spcPct val="50000"/>
              </a:spcBef>
            </a:pPr>
            <a:r>
              <a:rPr lang="fr-LU" u="none">
                <a:solidFill>
                  <a:srgbClr val="CC00FF"/>
                </a:solidFill>
              </a:rPr>
              <a:t>Troø chôi thi keå teân caùc moùn aên cung caáp nhieàu chaát beùo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41988"/>
                                        </p:tgtEl>
                                        <p:attrNameLst>
                                          <p:attrName>style.visibility</p:attrName>
                                        </p:attrNameLst>
                                      </p:cBhvr>
                                      <p:to>
                                        <p:strVal val="visible"/>
                                      </p:to>
                                    </p:set>
                                    <p:anim calcmode="lin" valueType="num">
                                      <p:cBhvr>
                                        <p:cTn id="7" dur="500" fill="hold"/>
                                        <p:tgtEl>
                                          <p:spTgt spid="41988"/>
                                        </p:tgtEl>
                                        <p:attrNameLst>
                                          <p:attrName>ppt_w</p:attrName>
                                        </p:attrNameLst>
                                      </p:cBhvr>
                                      <p:tavLst>
                                        <p:tav tm="0">
                                          <p:val>
                                            <p:fltVal val="0"/>
                                          </p:val>
                                        </p:tav>
                                        <p:tav tm="100000">
                                          <p:val>
                                            <p:strVal val="#ppt_w"/>
                                          </p:val>
                                        </p:tav>
                                      </p:tavLst>
                                    </p:anim>
                                    <p:anim calcmode="lin" valueType="num">
                                      <p:cBhvr>
                                        <p:cTn id="8" dur="500" fill="hold"/>
                                        <p:tgtEl>
                                          <p:spTgt spid="4198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8"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LU" sz="4800" b="0" i="0" u="sng" strike="noStrike" cap="none" normalizeH="0" baseline="0" smtClean="0">
            <a:ln>
              <a:noFill/>
            </a:ln>
            <a:solidFill>
              <a:schemeClr val="tx1"/>
            </a:solidFill>
            <a:effectLst/>
            <a:latin typeface="VNI-Times"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LU" sz="4800" b="0" i="0" u="sng" strike="noStrike" cap="none" normalizeH="0" baseline="0" smtClean="0">
            <a:ln>
              <a:noFill/>
            </a:ln>
            <a:solidFill>
              <a:schemeClr val="tx1"/>
            </a:solidFill>
            <a:effectLst/>
            <a:latin typeface="VNI-Times" pitchFamily="2"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1613</TotalTime>
  <Words>538</Words>
  <Application>Microsoft PowerPoint</Application>
  <PresentationFormat>On-screen Show (4:3)</PresentationFormat>
  <Paragraphs>38</Paragraphs>
  <Slides>23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VNI-Times</vt:lpstr>
      <vt:lpstr>Arial</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NgocHan</dc:creator>
  <cp:lastModifiedBy>CSTeam</cp:lastModifiedBy>
  <cp:revision>91</cp:revision>
  <dcterms:created xsi:type="dcterms:W3CDTF">2009-07-09T01:57:06Z</dcterms:created>
  <dcterms:modified xsi:type="dcterms:W3CDTF">2016-06-30T01:09:11Z</dcterms:modified>
</cp:coreProperties>
</file>