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31"/>
  </p:notesMasterIdLst>
  <p:sldIdLst>
    <p:sldId id="277" r:id="rId6"/>
    <p:sldId id="307" r:id="rId7"/>
    <p:sldId id="299" r:id="rId8"/>
    <p:sldId id="284" r:id="rId9"/>
    <p:sldId id="265" r:id="rId10"/>
    <p:sldId id="266" r:id="rId11"/>
    <p:sldId id="267" r:id="rId12"/>
    <p:sldId id="300" r:id="rId13"/>
    <p:sldId id="301" r:id="rId14"/>
    <p:sldId id="269" r:id="rId15"/>
    <p:sldId id="273" r:id="rId16"/>
    <p:sldId id="303" r:id="rId17"/>
    <p:sldId id="288" r:id="rId18"/>
    <p:sldId id="290" r:id="rId19"/>
    <p:sldId id="305" r:id="rId20"/>
    <p:sldId id="291" r:id="rId21"/>
    <p:sldId id="308" r:id="rId22"/>
    <p:sldId id="306" r:id="rId23"/>
    <p:sldId id="311" r:id="rId24"/>
    <p:sldId id="310" r:id="rId25"/>
    <p:sldId id="309" r:id="rId26"/>
    <p:sldId id="312" r:id="rId27"/>
    <p:sldId id="313" r:id="rId28"/>
    <p:sldId id="314" r:id="rId29"/>
    <p:sldId id="200757709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>
        <p:scale>
          <a:sx n="122" d="100"/>
          <a:sy n="122" d="100"/>
        </p:scale>
        <p:origin x="-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754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6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6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Tự nhiên xã hội - Lớp 2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25095" y="6398260"/>
            <a:ext cx="12571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963160" y="3044190"/>
            <a:ext cx="1945005" cy="273367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45105" y="0"/>
            <a:ext cx="7430770" cy="59436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348740" y="6080760"/>
            <a:ext cx="10273030" cy="6896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Em thấy các bạn tham gia ngày hội đọc sách với thái độ như thế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837690" y="2353945"/>
            <a:ext cx="952563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Rèn luyện sự tập trung và khả năng tư duy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Mở rộng vốn từ vựng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Cải thiện trí nhớ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600" b="0" i="0" strike="noStrike" kern="1200" cap="none" spc="0" normalizeH="0" baseline="0" noProof="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thức giải trí, giảm stress</a:t>
            </a:r>
          </a:p>
        </p:txBody>
      </p:sp>
      <p:sp>
        <p:nvSpPr>
          <p:cNvPr id="53254" name="Text Box 6"/>
          <p:cNvSpPr txBox="1"/>
          <p:nvPr/>
        </p:nvSpPr>
        <p:spPr>
          <a:xfrm>
            <a:off x="265642" y="23539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976630"/>
            <a:ext cx="80829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Việc đọc sách đem lại lợi ích gì?</a:t>
            </a:r>
            <a:endParaRPr lang="en-US" sz="440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080" y="996950"/>
            <a:ext cx="6196330" cy="312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925" y="0"/>
            <a:ext cx="11903710" cy="6322695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2343150" y="2363470"/>
            <a:ext cx="7505065" cy="12979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Ngày hội đọc sách ở trường mình diễn ra như thế nào?</a:t>
            </a:r>
            <a:endParaRPr lang="en-US" altLang="zh-CN" sz="3200" dirty="0">
              <a:solidFill>
                <a:srgbClr val="79C245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sp>
        <p:nvSpPr>
          <p:cNvPr id="2" name="39"/>
          <p:cNvSpPr txBox="1"/>
          <p:nvPr/>
        </p:nvSpPr>
        <p:spPr>
          <a:xfrm flipH="1">
            <a:off x="2435225" y="2363470"/>
            <a:ext cx="7505065" cy="12979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Em thích hoạt động nào nhất? Vì sao?</a:t>
            </a:r>
          </a:p>
        </p:txBody>
      </p:sp>
      <p:sp>
        <p:nvSpPr>
          <p:cNvPr id="3" name="39"/>
          <p:cNvSpPr txBox="1"/>
          <p:nvPr/>
        </p:nvSpPr>
        <p:spPr>
          <a:xfrm flipH="1">
            <a:off x="2562225" y="2490470"/>
            <a:ext cx="7505065" cy="12979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Em có cảm nghĩ gì khi tham gia ngày hội đọc sách?</a:t>
            </a: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xmlns="" id="{35827C17-DBCD-452E-BAD8-629FA978AC4E}"/>
              </a:ext>
            </a:extLst>
          </p:cNvPr>
          <p:cNvSpPr txBox="1"/>
          <p:nvPr/>
        </p:nvSpPr>
        <p:spPr>
          <a:xfrm>
            <a:off x="125095" y="6398260"/>
            <a:ext cx="12571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Bản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quyền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thuộc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về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: FB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Hương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Thảo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- https://www.facebook.com/huongthaoGADT/</a:t>
            </a:r>
            <a:endParaRPr 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2" grpId="0"/>
      <p:bldP spid="2" grpId="1"/>
      <p:bldP spid="2" grpId="2"/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564005" y="2353945"/>
            <a:ext cx="952563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Đọc kĩ cuốn sách yêu thích và chuẩn bị giới thiệu với bạn về quyển sách này</a:t>
            </a:r>
          </a:p>
        </p:txBody>
      </p:sp>
      <p:sp>
        <p:nvSpPr>
          <p:cNvPr id="53254" name="Text Box 6"/>
          <p:cNvSpPr txBox="1"/>
          <p:nvPr/>
        </p:nvSpPr>
        <p:spPr>
          <a:xfrm>
            <a:off x="265642" y="23539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976630"/>
            <a:ext cx="80829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Bài tập về nhà</a:t>
            </a:r>
            <a:endParaRPr lang="en-US" sz="440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 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117975" y="91440"/>
            <a:ext cx="3811905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Giải câu đố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1835150" y="1405890"/>
            <a:ext cx="8753475" cy="3863975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Thân hình chữ nhật,</a:t>
            </a:r>
          </a:p>
          <a:p>
            <a:pPr algn="ctr"/>
            <a:r>
              <a:rPr lang="en-US" sz="3200"/>
              <a:t>Chữ nghĩa đầy mình,</a:t>
            </a:r>
          </a:p>
          <a:p>
            <a:pPr algn="ctr"/>
            <a:r>
              <a:rPr lang="en-US" sz="3200"/>
              <a:t>Ai mà muốn giỏi, </a:t>
            </a:r>
          </a:p>
          <a:p>
            <a:pPr algn="ctr"/>
            <a:r>
              <a:rPr lang="en-US" sz="3200"/>
              <a:t>Sẽ phải nhìn tôi - Là gì?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935095" y="5447030"/>
            <a:ext cx="3811905" cy="9328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Đáp án: Quyển sách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37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6" grpId="0" bldLvl="0" animBg="1"/>
      <p:bldP spid="6" grpId="1" animBg="1"/>
      <p:bldP spid="3" grpId="0" bldLvl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s 2"/>
          <p:cNvSpPr/>
          <p:nvPr/>
        </p:nvSpPr>
        <p:spPr>
          <a:xfrm>
            <a:off x="109855" y="0"/>
            <a:ext cx="2292350" cy="6394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Khởi động</a:t>
            </a:r>
          </a:p>
        </p:txBody>
      </p:sp>
      <p:pic>
        <p:nvPicPr>
          <p:cNvPr id="9" name="Video bài 7">
            <a:hlinkClick r:id="" action="ppaction://media"/>
            <a:extLst>
              <a:ext uri="{FF2B5EF4-FFF2-40B4-BE49-F238E27FC236}">
                <a16:creationId xmlns:a16="http://schemas.microsoft.com/office/drawing/2014/main" xmlns="" id="{DB0BA9CB-732F-4076-92AB-426B598166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9702" y="808074"/>
            <a:ext cx="9750056" cy="536888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fade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925" y="0"/>
            <a:ext cx="11903710" cy="6322695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2343150" y="2204720"/>
            <a:ext cx="7505065" cy="191389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Giới thiệu với bạn cuốn sách mà em yêu thích: Tên cuốn sách, tác giả, nhân vật, nội dung....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sp>
        <p:nvSpPr>
          <p:cNvPr id="4" name="39"/>
          <p:cNvSpPr txBox="1"/>
          <p:nvPr/>
        </p:nvSpPr>
        <p:spPr>
          <a:xfrm flipH="1">
            <a:off x="2470150" y="2331720"/>
            <a:ext cx="7505065" cy="68262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Lý do em thích cuốn sách này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39"/>
          <p:cNvSpPr txBox="1"/>
          <p:nvPr/>
        </p:nvSpPr>
        <p:spPr>
          <a:xfrm flipH="1">
            <a:off x="2597150" y="2458720"/>
            <a:ext cx="7505065" cy="68262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học được diều gì từ cuốn sách?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4" grpId="0"/>
      <p:bldP spid="4" grpId="1"/>
      <p:bldP spid="4" grpId="2"/>
      <p:bldP spid="6" grpId="0"/>
      <p:bldP spid="6" grpId="1"/>
      <p:bldP spid="6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022600" y="127000"/>
            <a:ext cx="6379845" cy="1064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Trong hình là hoạt động gì?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9540" y="1460500"/>
            <a:ext cx="7085330" cy="52546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022600" y="127000"/>
            <a:ext cx="6379845" cy="1064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Các bạn đang nói về quyển sách nào?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021965" y="127000"/>
            <a:ext cx="6379845" cy="1064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Em đã đọc cuốn sách này chưa?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21965" y="127000"/>
            <a:ext cx="6379845" cy="1064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Em thích nhất nhân vật nào trong cuốn sách?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4" grpId="2" animBg="1"/>
      <p:bldP spid="6" grpId="0" bldLvl="0" animBg="1"/>
      <p:bldP spid="6" grpId="1" animBg="1"/>
      <p:bldP spid="6" grpId="2" bldLvl="0" animBg="1"/>
      <p:bldP spid="7" grpId="0" bldLvl="0" animBg="1"/>
      <p:bldP spid="7" grpId="1" animBg="1"/>
      <p:bldP spid="7" grpId="2" bldLvl="0" animBg="1"/>
      <p:bldP spid="8" grpId="0" bldLvl="0" animBg="1"/>
      <p:bldP spid="8" grpId="1" animBg="1"/>
      <p:bldP spid="8" grpId="2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619481" y="142240"/>
            <a:ext cx="8287790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Lập</a:t>
            </a:r>
            <a:r>
              <a:rPr lang="en-US" sz="3200" dirty="0"/>
              <a:t> </a:t>
            </a:r>
            <a:r>
              <a:rPr lang="en-US" sz="3200" dirty="0" err="1"/>
              <a:t>kế</a:t>
            </a:r>
            <a:r>
              <a:rPr lang="en-US" sz="3200" dirty="0"/>
              <a:t> </a:t>
            </a:r>
            <a:r>
              <a:rPr lang="en-US" sz="3200" dirty="0" err="1"/>
              <a:t>hoạch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tháng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endParaRPr lang="en-US" sz="3200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5968880"/>
              </p:ext>
            </p:extLst>
          </p:nvPr>
        </p:nvGraphicFramePr>
        <p:xfrm>
          <a:off x="275422" y="1795749"/>
          <a:ext cx="11622792" cy="1919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56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056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056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056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39328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 err="1"/>
                        <a:t>Thời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gian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đọc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/>
                        <a:t>Tên cuốn sách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/>
                        <a:t>Nhân vật yêu thích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/>
                        <a:t>Những điều học được từ cuốn sách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6352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Text Box 5">
            <a:extLst>
              <a:ext uri="{FF2B5EF4-FFF2-40B4-BE49-F238E27FC236}">
                <a16:creationId xmlns:a16="http://schemas.microsoft.com/office/drawing/2014/main" xmlns="" id="{D675614B-A12E-4909-9379-DF4B29B6B80A}"/>
              </a:ext>
            </a:extLst>
          </p:cNvPr>
          <p:cNvSpPr txBox="1"/>
          <p:nvPr/>
        </p:nvSpPr>
        <p:spPr>
          <a:xfrm>
            <a:off x="125095" y="6398260"/>
            <a:ext cx="12571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Bản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quyền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thuộc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về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: FB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Hương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Thảo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- https://www.facebook.com/huongthaoGADT/</a:t>
            </a:r>
            <a:endParaRPr 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37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0055" y="481965"/>
            <a:ext cx="9035415" cy="5893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15DC131B-0BF2-4C86-8BDA-53117D95BA5E}"/>
              </a:ext>
            </a:extLst>
          </p:cNvPr>
          <p:cNvSpPr txBox="1"/>
          <p:nvPr/>
        </p:nvSpPr>
        <p:spPr>
          <a:xfrm>
            <a:off x="125095" y="6398260"/>
            <a:ext cx="12571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Bản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quyền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thuộc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về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: FB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Hương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Thảo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- https://www.facebook.com/huongthaoGADT/</a:t>
            </a:r>
            <a:endParaRPr 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89580" y="370840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69055" y="3475355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 7: Ngày hội đọc sách của chúng em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 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99135" y="162560"/>
            <a:ext cx="7118985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1. Kể tên một cuốn sách mà em đã đọc</a:t>
            </a:r>
          </a:p>
        </p:txBody>
      </p:sp>
      <p:pic>
        <p:nvPicPr>
          <p:cNvPr id="12" name="Content Placeholder 11" descr="kns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465705" y="1825625"/>
            <a:ext cx="7259320" cy="43516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37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khám 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99135" y="162560"/>
            <a:ext cx="10222230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1. Ngày hội đọc sách trường Minh và Hoa diễn ra những hoạt động gì?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837055" y="1299210"/>
            <a:ext cx="8853805" cy="5558790"/>
          </a:xfrm>
          <a:prstGeom prst="rect">
            <a:avLst/>
          </a:prstGeom>
        </p:spPr>
      </p:pic>
      <p:sp>
        <p:nvSpPr>
          <p:cNvPr id="5" name="Vertical Scroll 4"/>
          <p:cNvSpPr/>
          <p:nvPr/>
        </p:nvSpPr>
        <p:spPr>
          <a:xfrm>
            <a:off x="232410" y="1724025"/>
            <a:ext cx="2110105" cy="31343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Kể chuyện theo sách, triển lãm sách, quyên góp sách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prism isInverted="1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49245" y="142240"/>
            <a:ext cx="7200265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2. Nêu ý nghĩa của ngày hội đọc sách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1845310" y="1496695"/>
            <a:ext cx="8753475" cy="3863975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Ngày hội đọc sách là sự kiện quan trọng trong các hoạt động ở trường. Trong ngày hội này, các em được tham gia nhiều hoạt động, được đọc và biết nhiều điều bổ ích.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37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646</Words>
  <Application>Microsoft Office PowerPoint</Application>
  <PresentationFormat>Custom</PresentationFormat>
  <Paragraphs>87</Paragraphs>
  <Slides>25</Slides>
  <Notes>20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1_Office Theme</vt:lpstr>
      <vt:lpstr>2_Office Theme</vt:lpstr>
      <vt:lpstr>Office 主题</vt:lpstr>
      <vt:lpstr>5_Office Theme</vt:lpstr>
      <vt:lpstr>3_Office Theme</vt:lpstr>
      <vt:lpstr>Chào mừng các em đến với tiết Tự nhiên xã hội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Tự nhiên xã hội - Lớp 2</dc:title>
  <dc:creator>BENR-</dc:creator>
  <cp:lastModifiedBy>NADUTV</cp:lastModifiedBy>
  <cp:revision>7</cp:revision>
  <dcterms:created xsi:type="dcterms:W3CDTF">2021-06-02T05:01:13Z</dcterms:created>
  <dcterms:modified xsi:type="dcterms:W3CDTF">2021-09-02T07:05:32Z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