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sldIdLst>
    <p:sldId id="270" r:id="rId4"/>
    <p:sldId id="283" r:id="rId5"/>
    <p:sldId id="280" r:id="rId6"/>
    <p:sldId id="289" r:id="rId7"/>
    <p:sldId id="290" r:id="rId8"/>
    <p:sldId id="275" r:id="rId9"/>
    <p:sldId id="279" r:id="rId10"/>
    <p:sldId id="265" r:id="rId11"/>
    <p:sldId id="263" r:id="rId12"/>
    <p:sldId id="268" r:id="rId13"/>
    <p:sldId id="256" r:id="rId14"/>
    <p:sldId id="286" r:id="rId15"/>
    <p:sldId id="292" r:id="rId16"/>
    <p:sldId id="296" r:id="rId17"/>
    <p:sldId id="294" r:id="rId18"/>
    <p:sldId id="297" r:id="rId19"/>
    <p:sldId id="281" r:id="rId20"/>
    <p:sldId id="28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FF66"/>
    <a:srgbClr val="FF00FF"/>
    <a:srgbClr val="FF99FF"/>
    <a:srgbClr val="0000FF"/>
    <a:srgbClr val="008000"/>
    <a:srgbClr val="669900"/>
    <a:srgbClr val="666633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547" autoAdjust="0"/>
    <p:restoredTop sz="93689" autoAdjust="0"/>
  </p:normalViewPr>
  <p:slideViewPr>
    <p:cSldViewPr>
      <p:cViewPr>
        <p:scale>
          <a:sx n="66" d="100"/>
          <a:sy n="66" d="100"/>
        </p:scale>
        <p:origin x="-6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93FED-FA1C-474F-B303-A15930D54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3DA06-F284-47D0-99BC-9469E8381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4D031-06CC-4E4F-87BD-609A3FDB7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7EC50-5F2B-4477-A7D7-ACAEEF6E6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DEAF3-6FE6-4983-8774-A99B0B9AF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E208D-ACB5-49E6-8596-ECC0F1C0C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0E937-E71C-4EC0-8EA8-41AFC347B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84ADC-E1BB-44A5-BCDA-D595FD0A8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C9EB8-4437-4373-8DAA-E14FDAD66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82FC6-7FFA-4E96-BE31-18A1D851D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A111B-63D0-44ED-BA52-9EE860D11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F3C60-9AAA-497D-862A-1450ABDBA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4BE5C-348E-429E-A051-D172E63C9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EF364-4D99-49E2-ACF8-829537DE7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80D15-6B09-41CD-9F33-962497E4F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85DD3-977D-4A31-8118-6A7EC14BE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7DBDB-F96D-4AE5-AB6A-CBD86AF50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2C4BE-780F-4057-85BE-10EBE58B2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16532-60F9-4C9A-BEBA-5E6C84991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DF637-7FEA-4BD6-A484-8CAA2C603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A66E1-DA7A-494F-8D5A-F6BB9B36C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3BBD8-3522-4B69-A183-836F1CDE4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58EFC-C341-4BF8-91EA-DFEAB1E22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36CC6-AE41-4052-8505-C0E9C5CBD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ED50E-9CDB-4517-8627-1896AD76D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9D1B1-BF26-456D-AC63-3B3DE2617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83074-27AD-4510-8227-4A28708C8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412BD-6671-4CB1-9B77-A668EC9C0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56967-4A88-4609-A9D1-AA1B378E5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38AEC-1E63-49E9-A5B1-EF00D4D8C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8B046-C6C8-4E47-9B0D-E141CAED6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9AAC6-3CD1-4E46-8C72-033DF1E23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F063A-121E-492C-BE30-75AC4160A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AC00E-E4A9-4749-A504-D0CF5FDA8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94B63-721D-4AB3-BA26-C00A8CD88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A2853-32BE-440F-A518-63B506170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2463D-15A6-4FAE-B6F3-F16CA2BF6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D18BB33-6501-45F6-A012-453F930B9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3DBAF9A-FBE7-44A2-8178-2F3F27577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vi-VN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9231CE3-36C4-41E0-A3BD-C6FD6FDD8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D:\chuyen%20mon\giao%20an%20dien%20tu\khoi%203\TNXH\Quan%20he%20ho%20hang\03%20Track%203.wma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vn/imgres?imgurl=http://creative-musical-instruments.com/gif/musical-instruments-250.gif&amp;imgrefurl=http://creative-musical-instruments.com/&amp;h=214&amp;w=250&amp;sz=18&amp;hl=vi&amp;start=32&amp;tbnid=hQULjYuANigwIM:&amp;tbnh=95&amp;tbnw=111&amp;prev=/images%3Fq%3Dmusical%26start%3D20%26ndsp%3D20%26svnum%3D10%26hl%3Dvi%26lr%3D%26sa%3DN" TargetMode="External"/><Relationship Id="rId13" Type="http://schemas.openxmlformats.org/officeDocument/2006/relationships/image" Target="../media/image24.png"/><Relationship Id="rId3" Type="http://schemas.openxmlformats.org/officeDocument/2006/relationships/audio" Target="../media/audio7.wav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audio" Target="../media/audio6.wav"/><Relationship Id="rId16" Type="http://schemas.openxmlformats.org/officeDocument/2006/relationships/slide" Target="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11" Type="http://schemas.openxmlformats.org/officeDocument/2006/relationships/image" Target="../media/image22.jpeg"/><Relationship Id="rId5" Type="http://schemas.openxmlformats.org/officeDocument/2006/relationships/audio" Target="../media/audio8.wav"/><Relationship Id="rId15" Type="http://schemas.openxmlformats.org/officeDocument/2006/relationships/image" Target="../media/image26.gif"/><Relationship Id="rId10" Type="http://schemas.openxmlformats.org/officeDocument/2006/relationships/hyperlink" Target="http://images.google.com.vn/imgres?imgurl=http://www.music.elan-sport.com/medias/intro_medias/intro_index_06.jpg&amp;imgrefurl=http://www.music.elan-sport.com/&amp;h=257&amp;w=410&amp;sz=27&amp;hl=vi&amp;start=105&amp;tbnid=WUgPzqBxdmCDlM:&amp;tbnh=78&amp;tbnw=125&amp;prev=/images%3Fq%3Dmusical%26start%3D100%26ndsp%3D20%26svnum%3D10%26hl%3Dvi%26lr%3D%26sa%3DN" TargetMode="External"/><Relationship Id="rId4" Type="http://schemas.openxmlformats.org/officeDocument/2006/relationships/audio" Target="../media/audio1.wav"/><Relationship Id="rId9" Type="http://schemas.openxmlformats.org/officeDocument/2006/relationships/image" Target="../media/image21.jpe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audio" Target="../media/audio3.wav"/><Relationship Id="rId3" Type="http://schemas.openxmlformats.org/officeDocument/2006/relationships/audio" Target="../media/audio9.wav"/><Relationship Id="rId7" Type="http://schemas.openxmlformats.org/officeDocument/2006/relationships/image" Target="../media/image28.gif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gif"/><Relationship Id="rId11" Type="http://schemas.openxmlformats.org/officeDocument/2006/relationships/hyperlink" Target="http://www.animationfactory.com/en/search/close-up.mc?&amp;oid=5060051&amp;s=176&amp;sc=176&amp;st=3769&amp;category_id=E1H&amp;spage=8&amp;hoid=8bf6358f737b58ea7e2f5f5550a4f92c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24.png"/><Relationship Id="rId4" Type="http://schemas.openxmlformats.org/officeDocument/2006/relationships/audio" Target="../media/audio7.wav"/><Relationship Id="rId9" Type="http://schemas.openxmlformats.org/officeDocument/2006/relationships/image" Target="../media/image30.png"/><Relationship Id="rId14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7.xml"/><Relationship Id="rId6" Type="http://schemas.openxmlformats.org/officeDocument/2006/relationships/audio" Target="../media/audio5.wav"/><Relationship Id="rId5" Type="http://schemas.openxmlformats.org/officeDocument/2006/relationships/audio" Target="../media/audio9.wav"/><Relationship Id="rId10" Type="http://schemas.openxmlformats.org/officeDocument/2006/relationships/image" Target="../media/image37.gif"/><Relationship Id="rId4" Type="http://schemas.openxmlformats.org/officeDocument/2006/relationships/audio" Target="../media/audio7.wav"/><Relationship Id="rId9" Type="http://schemas.openxmlformats.org/officeDocument/2006/relationships/image" Target="../media/image3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2.gif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gif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audio" Target="file:///D:\camhong\Em%20yeu%20truong%20em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4.wav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5.wav"/><Relationship Id="rId9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gif"/><Relationship Id="rId5" Type="http://schemas.openxmlformats.org/officeDocument/2006/relationships/image" Target="../media/image14.wm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WordArt 2"/>
          <p:cNvSpPr>
            <a:spLocks noChangeArrowheads="1" noChangeShapeType="1" noTextEdit="1"/>
          </p:cNvSpPr>
          <p:nvPr/>
        </p:nvSpPr>
        <p:spPr bwMode="auto">
          <a:xfrm>
            <a:off x="533400" y="2819400"/>
            <a:ext cx="7924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spc="-180">
                <a:ln w="9525">
                  <a:solidFill>
                    <a:srgbClr val="00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Thực hành: Phân tích và vẽ sơ đồ </a:t>
            </a:r>
          </a:p>
          <a:p>
            <a:pPr algn="ctr"/>
            <a:r>
              <a:rPr lang="vi-VN" sz="3600" b="1" kern="10" spc="-180">
                <a:ln w="9525">
                  <a:solidFill>
                    <a:srgbClr val="00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mối quan hệ họ hàng.</a:t>
            </a:r>
            <a:endParaRPr lang="en-US" sz="3600" b="1" kern="10" spc="-180">
              <a:ln w="9525">
                <a:solidFill>
                  <a:srgbClr val="0099FF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6566" name="WordArt 6"/>
          <p:cNvSpPr>
            <a:spLocks noChangeArrowheads="1" noChangeShapeType="1" noTextEdit="1"/>
          </p:cNvSpPr>
          <p:nvPr/>
        </p:nvSpPr>
        <p:spPr bwMode="auto">
          <a:xfrm>
            <a:off x="2209800" y="1371600"/>
            <a:ext cx="5257800" cy="762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/>
                <a:cs typeface="Arial"/>
              </a:rPr>
              <a:t>MÔN : TỰ NHIÊN VÀ XÃ HỘI</a:t>
            </a:r>
          </a:p>
        </p:txBody>
      </p:sp>
      <p:pic>
        <p:nvPicPr>
          <p:cNvPr id="66567" name="03 Track 3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52386" fill="hold"/>
                                        <p:tgtEl>
                                          <p:spTgt spid="665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67"/>
                </p:tgtEl>
              </p:cMediaNode>
            </p:audio>
          </p:childTnLst>
        </p:cTn>
      </p:par>
    </p:tnLst>
    <p:bldLst>
      <p:bldP spid="66562" grpId="0" animBg="1"/>
      <p:bldP spid="6656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4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smtClean="0"/>
          </a:p>
        </p:txBody>
      </p:sp>
      <p:pic>
        <p:nvPicPr>
          <p:cNvPr id="13315" name="Picture 4" descr="rgb-on-white-01"/>
          <p:cNvPicPr>
            <a:picLocks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3316" name="Text Box 142"/>
          <p:cNvSpPr txBox="1">
            <a:spLocks noChangeArrowheads="1"/>
          </p:cNvSpPr>
          <p:nvPr/>
        </p:nvSpPr>
        <p:spPr bwMode="auto">
          <a:xfrm>
            <a:off x="2133600" y="74676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pic>
        <p:nvPicPr>
          <p:cNvPr id="13317" name="Picture 143" descr="image7"/>
          <p:cNvPicPr>
            <a:picLocks noChangeAspect="1" noChangeArrowheads="1"/>
          </p:cNvPicPr>
          <p:nvPr>
            <p:ph sz="quarter" idx="3"/>
          </p:nvPr>
        </p:nvPicPr>
        <p:blipFill>
          <a:blip r:embed="rId7"/>
          <a:srcRect/>
          <a:stretch>
            <a:fillRect/>
          </a:stretch>
        </p:blipFill>
        <p:spPr>
          <a:xfrm>
            <a:off x="0" y="0"/>
            <a:ext cx="1066800" cy="1009650"/>
          </a:xfrm>
          <a:noFill/>
        </p:spPr>
      </p:pic>
      <p:grpSp>
        <p:nvGrpSpPr>
          <p:cNvPr id="13318" name="Group 153"/>
          <p:cNvGrpSpPr>
            <a:grpSpLocks/>
          </p:cNvGrpSpPr>
          <p:nvPr/>
        </p:nvGrpSpPr>
        <p:grpSpPr bwMode="auto">
          <a:xfrm>
            <a:off x="0" y="6096000"/>
            <a:ext cx="8991600" cy="762000"/>
            <a:chOff x="0" y="3744"/>
            <a:chExt cx="5328" cy="576"/>
          </a:xfrm>
        </p:grpSpPr>
        <p:pic>
          <p:nvPicPr>
            <p:cNvPr id="13321" name="Picture 154" descr="musical-instruments-250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256" y="3915"/>
              <a:ext cx="48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155" descr="intro_index_06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-1694012">
              <a:off x="2688" y="3744"/>
              <a:ext cx="54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156" descr="gardgt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3888"/>
              <a:ext cx="216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4" name="Picture 157" descr="flowers2fs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976" y="3860"/>
              <a:ext cx="576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5" name="Picture 158" descr="geo2_trille.gif (1895 bytes)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512" y="3867"/>
              <a:ext cx="816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6" name="Picture 159" descr="butterflies_flowers_md_wht"/>
            <p:cNvPicPr>
              <a:picLocks noChangeAspect="1" noChangeArrowheads="1" noCrop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648" y="3792"/>
              <a:ext cx="624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528" name="WordArt 160"/>
          <p:cNvSpPr>
            <a:spLocks noChangeArrowheads="1" noChangeShapeType="1" noTextEdit="1"/>
          </p:cNvSpPr>
          <p:nvPr/>
        </p:nvSpPr>
        <p:spPr bwMode="auto">
          <a:xfrm>
            <a:off x="1371600" y="76200"/>
            <a:ext cx="6553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800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Hoạt động 2:</a:t>
            </a:r>
          </a:p>
          <a:p>
            <a:pPr algn="ctr"/>
            <a:r>
              <a:rPr lang="vi-VN" sz="3200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800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Vẽ sơ đồ họ hàng</a:t>
            </a:r>
            <a:endParaRPr lang="en-US" sz="3200" kern="1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800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58530" name="Text Box 162"/>
          <p:cNvSpPr txBox="1">
            <a:spLocks noChangeArrowheads="1"/>
          </p:cNvSpPr>
          <p:nvPr/>
        </p:nvSpPr>
        <p:spPr bwMode="auto">
          <a:xfrm>
            <a:off x="381000" y="1092200"/>
            <a:ext cx="84582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>
                <a:hlinkClick r:id="rId16" action="ppaction://hlinksldjump"/>
              </a:rPr>
              <a:t>Gia </a:t>
            </a:r>
            <a:r>
              <a:rPr lang="vi-VN" sz="2400">
                <a:hlinkClick r:id="rId16" action="ppaction://hlinksldjump"/>
              </a:rPr>
              <a:t>đ</a:t>
            </a:r>
            <a:r>
              <a:rPr lang="en-US" sz="2400">
                <a:hlinkClick r:id="rId16" action="ppaction://hlinksldjump"/>
              </a:rPr>
              <a:t>ình có mấy thế hệ ? Thế hệ thứ nhất gồm có những ai ?</a:t>
            </a:r>
            <a:endParaRPr lang="en-US" sz="240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>
                <a:hlinkClick r:id="rId16" action="ppaction://hlinksldjump"/>
              </a:rPr>
              <a:t>Ông bà </a:t>
            </a:r>
            <a:r>
              <a:rPr lang="vi-VN" sz="2400">
                <a:hlinkClick r:id="rId16" action="ppaction://hlinksldjump"/>
              </a:rPr>
              <a:t>đ</a:t>
            </a:r>
            <a:r>
              <a:rPr lang="en-US" sz="2400">
                <a:hlinkClick r:id="rId16" action="ppaction://hlinksldjump"/>
              </a:rPr>
              <a:t>ã sinh </a:t>
            </a:r>
            <a:r>
              <a:rPr lang="vi-VN" sz="2400">
                <a:hlinkClick r:id="rId16" action="ppaction://hlinksldjump"/>
              </a:rPr>
              <a:t>đư</a:t>
            </a:r>
            <a:r>
              <a:rPr lang="en-US" sz="2400">
                <a:hlinkClick r:id="rId16" action="ppaction://hlinksldjump"/>
              </a:rPr>
              <a:t>ợc mấy ng</a:t>
            </a:r>
            <a:r>
              <a:rPr lang="vi-VN" sz="2400">
                <a:hlinkClick r:id="rId16" action="ppaction://hlinksldjump"/>
              </a:rPr>
              <a:t>ư</a:t>
            </a:r>
            <a:r>
              <a:rPr lang="en-US" sz="2400">
                <a:hlinkClick r:id="rId16" action="ppaction://hlinksldjump"/>
              </a:rPr>
              <a:t>ời con ? Đó là những ai ?</a:t>
            </a:r>
            <a:endParaRPr lang="en-US" sz="240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>
                <a:hlinkClick r:id="rId16" action="ppaction://hlinksldjump"/>
              </a:rPr>
              <a:t>Ông bà có mấy ng</a:t>
            </a:r>
            <a:r>
              <a:rPr lang="vi-VN" sz="2400">
                <a:hlinkClick r:id="rId16" action="ppaction://hlinksldjump"/>
              </a:rPr>
              <a:t>ư</a:t>
            </a:r>
            <a:r>
              <a:rPr lang="en-US" sz="2400">
                <a:hlinkClick r:id="rId16" action="ppaction://hlinksldjump"/>
              </a:rPr>
              <a:t>ời con dâu, mấy ng</a:t>
            </a:r>
            <a:r>
              <a:rPr lang="vi-VN" sz="2400">
                <a:hlinkClick r:id="rId16" action="ppaction://hlinksldjump"/>
              </a:rPr>
              <a:t>ư</a:t>
            </a:r>
            <a:r>
              <a:rPr lang="en-US" sz="2400">
                <a:hlinkClick r:id="rId16" action="ppaction://hlinksldjump"/>
              </a:rPr>
              <a:t>ời con rể ? Đó là những ai ?</a:t>
            </a:r>
            <a:endParaRPr lang="en-US" sz="240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>
                <a:hlinkClick r:id="rId16" action="ppaction://hlinksldjump"/>
              </a:rPr>
              <a:t>Bố mẹ Quang sinh </a:t>
            </a:r>
            <a:r>
              <a:rPr lang="vi-VN" sz="2400">
                <a:hlinkClick r:id="rId16" action="ppaction://hlinksldjump"/>
              </a:rPr>
              <a:t>đư</a:t>
            </a:r>
            <a:r>
              <a:rPr lang="en-US" sz="2400">
                <a:hlinkClick r:id="rId16" action="ppaction://hlinksldjump"/>
              </a:rPr>
              <a:t>ợc mấy ng</a:t>
            </a:r>
            <a:r>
              <a:rPr lang="vi-VN" sz="2400">
                <a:hlinkClick r:id="rId16" action="ppaction://hlinksldjump"/>
              </a:rPr>
              <a:t>ư</a:t>
            </a:r>
            <a:r>
              <a:rPr lang="en-US" sz="2400">
                <a:hlinkClick r:id="rId16" action="ppaction://hlinksldjump"/>
              </a:rPr>
              <a:t>ời con ? Đó là những ai ?</a:t>
            </a:r>
            <a:endParaRPr lang="en-US" sz="240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>
                <a:hlinkClick r:id="rId16" action="ppaction://hlinksldjump"/>
              </a:rPr>
              <a:t>Bố mẹ H</a:t>
            </a:r>
            <a:r>
              <a:rPr lang="vi-VN" sz="2400">
                <a:hlinkClick r:id="rId16" action="ppaction://hlinksldjump"/>
              </a:rPr>
              <a:t>ươ</a:t>
            </a:r>
            <a:r>
              <a:rPr lang="en-US" sz="2400">
                <a:hlinkClick r:id="rId16" action="ppaction://hlinksldjump"/>
              </a:rPr>
              <a:t>ng sinh </a:t>
            </a:r>
            <a:r>
              <a:rPr lang="vi-VN" sz="2400">
                <a:hlinkClick r:id="rId16" action="ppaction://hlinksldjump"/>
              </a:rPr>
              <a:t>đư</a:t>
            </a:r>
            <a:r>
              <a:rPr lang="en-US" sz="2400">
                <a:hlinkClick r:id="rId16" action="ppaction://hlinksldjump"/>
              </a:rPr>
              <a:t>ợc mấy ng</a:t>
            </a:r>
            <a:r>
              <a:rPr lang="vi-VN" sz="2400">
                <a:hlinkClick r:id="rId16" action="ppaction://hlinksldjump"/>
              </a:rPr>
              <a:t>ư</a:t>
            </a:r>
            <a:r>
              <a:rPr lang="en-US" sz="2400">
                <a:hlinkClick r:id="rId16" action="ppaction://hlinksldjump"/>
              </a:rPr>
              <a:t>ời con ? Đó là những ai ?</a:t>
            </a:r>
            <a:endParaRPr lang="en-US" sz="240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sz="240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5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5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5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5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5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5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5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5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8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8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8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14339" name="Rectangle 135"/>
          <p:cNvSpPr>
            <a:spLocks noGrp="1" noChangeArrowheads="1" noTextEdit="1"/>
          </p:cNvSpPr>
          <p:nvPr>
            <p:ph type="dgm" idx="1"/>
          </p:nvPr>
        </p:nvSpPr>
        <p:spPr/>
      </p:sp>
      <p:pic>
        <p:nvPicPr>
          <p:cNvPr id="14340" name="Picture 4" descr="rgb-on-white-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-92075" y="0"/>
            <a:ext cx="9236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/>
          </a:p>
        </p:txBody>
      </p:sp>
      <p:sp>
        <p:nvSpPr>
          <p:cNvPr id="14342" name="Text Box 115"/>
          <p:cNvSpPr txBox="1">
            <a:spLocks noChangeArrowheads="1"/>
          </p:cNvSpPr>
          <p:nvPr/>
        </p:nvSpPr>
        <p:spPr bwMode="auto">
          <a:xfrm>
            <a:off x="1676400" y="7543800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4343" name="Text Box 118"/>
          <p:cNvSpPr txBox="1">
            <a:spLocks noChangeArrowheads="1"/>
          </p:cNvSpPr>
          <p:nvPr/>
        </p:nvSpPr>
        <p:spPr bwMode="auto">
          <a:xfrm>
            <a:off x="1828800" y="74676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4344" name="Text Box 126"/>
          <p:cNvSpPr txBox="1">
            <a:spLocks noChangeArrowheads="1"/>
          </p:cNvSpPr>
          <p:nvPr/>
        </p:nvSpPr>
        <p:spPr bwMode="auto">
          <a:xfrm>
            <a:off x="1676400" y="7772400"/>
            <a:ext cx="1219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pic>
        <p:nvPicPr>
          <p:cNvPr id="14345" name="Picture 83" descr="young girl cheerleade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6140450"/>
            <a:ext cx="9906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89" descr="kids teeter totter clear 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6056313"/>
            <a:ext cx="19050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1" descr="fpotspring.jpg (10992 bytes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95600" y="6415088"/>
            <a:ext cx="6858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17" descr="dl_tree18.gif (6813 bytes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86775" y="6197600"/>
            <a:ext cx="6572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20" descr="flowers2f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91200" y="6253163"/>
            <a:ext cx="990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29" descr="dl_tree18.gif (6813 bytes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210300"/>
            <a:ext cx="644525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132" descr="Mother Pushing Swing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81400" y="5638800"/>
            <a:ext cx="2057400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2" name="WordArt 141"/>
          <p:cNvSpPr>
            <a:spLocks noChangeArrowheads="1" noChangeShapeType="1" noTextEdit="1"/>
          </p:cNvSpPr>
          <p:nvPr/>
        </p:nvSpPr>
        <p:spPr bwMode="auto">
          <a:xfrm>
            <a:off x="2984500" y="0"/>
            <a:ext cx="3810000" cy="82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Sơ đồ họ hàng</a:t>
            </a:r>
            <a:endParaRPr lang="en-US" sz="32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191" name="AutoShape 143"/>
          <p:cNvSpPr>
            <a:spLocks noChangeArrowheads="1"/>
          </p:cNvSpPr>
          <p:nvPr/>
        </p:nvSpPr>
        <p:spPr bwMode="auto">
          <a:xfrm>
            <a:off x="3505200" y="1143000"/>
            <a:ext cx="12192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CC00FF"/>
                </a:solidFill>
              </a:rPr>
              <a:t>Ông </a:t>
            </a:r>
          </a:p>
        </p:txBody>
      </p:sp>
      <p:sp>
        <p:nvSpPr>
          <p:cNvPr id="2192" name="AutoShape 144"/>
          <p:cNvSpPr>
            <a:spLocks noChangeArrowheads="1"/>
          </p:cNvSpPr>
          <p:nvPr/>
        </p:nvSpPr>
        <p:spPr bwMode="auto">
          <a:xfrm>
            <a:off x="1447800" y="502920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CC00FF"/>
                </a:solidFill>
              </a:rPr>
              <a:t>Quang</a:t>
            </a:r>
          </a:p>
        </p:txBody>
      </p:sp>
      <p:sp>
        <p:nvSpPr>
          <p:cNvPr id="2193" name="AutoShape 145"/>
          <p:cNvSpPr>
            <a:spLocks noChangeArrowheads="1"/>
          </p:cNvSpPr>
          <p:nvPr/>
        </p:nvSpPr>
        <p:spPr bwMode="auto">
          <a:xfrm>
            <a:off x="3581400" y="502920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CC00FF"/>
                </a:solidFill>
              </a:rPr>
              <a:t>Thủy</a:t>
            </a:r>
          </a:p>
        </p:txBody>
      </p:sp>
      <p:sp>
        <p:nvSpPr>
          <p:cNvPr id="2196" name="AutoShape 148"/>
          <p:cNvSpPr>
            <a:spLocks noChangeArrowheads="1"/>
          </p:cNvSpPr>
          <p:nvPr/>
        </p:nvSpPr>
        <p:spPr bwMode="auto">
          <a:xfrm>
            <a:off x="5562600" y="5029200"/>
            <a:ext cx="15240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CC00FF"/>
                </a:solidFill>
              </a:rPr>
              <a:t>H</a:t>
            </a:r>
            <a:r>
              <a:rPr lang="vi-VN" sz="2800" b="1">
                <a:solidFill>
                  <a:srgbClr val="CC00FF"/>
                </a:solidFill>
              </a:rPr>
              <a:t>ươ</a:t>
            </a:r>
            <a:r>
              <a:rPr lang="en-US" sz="2800" b="1">
                <a:solidFill>
                  <a:srgbClr val="CC00FF"/>
                </a:solidFill>
              </a:rPr>
              <a:t>ng</a:t>
            </a:r>
          </a:p>
        </p:txBody>
      </p:sp>
      <p:sp>
        <p:nvSpPr>
          <p:cNvPr id="2197" name="AutoShape 149"/>
          <p:cNvSpPr>
            <a:spLocks noChangeArrowheads="1"/>
          </p:cNvSpPr>
          <p:nvPr/>
        </p:nvSpPr>
        <p:spPr bwMode="auto">
          <a:xfrm>
            <a:off x="7620000" y="502920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CC00FF"/>
                </a:solidFill>
              </a:rPr>
              <a:t>Hồng</a:t>
            </a:r>
          </a:p>
        </p:txBody>
      </p:sp>
      <p:sp>
        <p:nvSpPr>
          <p:cNvPr id="2199" name="AutoShape 151"/>
          <p:cNvSpPr>
            <a:spLocks noChangeArrowheads="1"/>
          </p:cNvSpPr>
          <p:nvPr/>
        </p:nvSpPr>
        <p:spPr bwMode="auto">
          <a:xfrm>
            <a:off x="5486400" y="1143000"/>
            <a:ext cx="11430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CC00FF"/>
                </a:solidFill>
              </a:rPr>
              <a:t>Bà</a:t>
            </a:r>
          </a:p>
        </p:txBody>
      </p:sp>
      <p:sp>
        <p:nvSpPr>
          <p:cNvPr id="2200" name="Text Box 152"/>
          <p:cNvSpPr txBox="1">
            <a:spLocks noChangeArrowheads="1"/>
          </p:cNvSpPr>
          <p:nvPr/>
        </p:nvSpPr>
        <p:spPr bwMode="auto">
          <a:xfrm>
            <a:off x="4845050" y="12954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3333FF"/>
                </a:solidFill>
              </a:rPr>
              <a:t>X</a:t>
            </a:r>
          </a:p>
        </p:txBody>
      </p:sp>
      <p:sp>
        <p:nvSpPr>
          <p:cNvPr id="2201" name="Text Box 153"/>
          <p:cNvSpPr txBox="1">
            <a:spLocks noChangeArrowheads="1"/>
          </p:cNvSpPr>
          <p:nvPr/>
        </p:nvSpPr>
        <p:spPr bwMode="auto">
          <a:xfrm>
            <a:off x="2832100" y="3595688"/>
            <a:ext cx="53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3333FF"/>
                </a:solidFill>
              </a:rPr>
              <a:t>X</a:t>
            </a:r>
          </a:p>
        </p:txBody>
      </p:sp>
      <p:sp>
        <p:nvSpPr>
          <p:cNvPr id="2202" name="Text Box 154"/>
          <p:cNvSpPr txBox="1">
            <a:spLocks noChangeArrowheads="1"/>
          </p:cNvSpPr>
          <p:nvPr/>
        </p:nvSpPr>
        <p:spPr bwMode="auto">
          <a:xfrm>
            <a:off x="7035800" y="3595688"/>
            <a:ext cx="53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3333FF"/>
                </a:solidFill>
              </a:rPr>
              <a:t>X</a:t>
            </a:r>
          </a:p>
        </p:txBody>
      </p:sp>
      <p:sp>
        <p:nvSpPr>
          <p:cNvPr id="2203" name="AutoShape 155"/>
          <p:cNvSpPr>
            <a:spLocks noChangeArrowheads="1"/>
          </p:cNvSpPr>
          <p:nvPr/>
        </p:nvSpPr>
        <p:spPr bwMode="auto">
          <a:xfrm>
            <a:off x="1346200" y="2603500"/>
            <a:ext cx="1524000" cy="16002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CC00FF"/>
                </a:solidFill>
              </a:rPr>
              <a:t>Mẹ của </a:t>
            </a:r>
          </a:p>
          <a:p>
            <a:pPr algn="ctr"/>
            <a:r>
              <a:rPr lang="en-US" sz="2800" b="1">
                <a:solidFill>
                  <a:srgbClr val="CC00FF"/>
                </a:solidFill>
              </a:rPr>
              <a:t>Quang </a:t>
            </a:r>
          </a:p>
          <a:p>
            <a:pPr algn="ctr"/>
            <a:r>
              <a:rPr lang="en-US" sz="2800" b="1">
                <a:solidFill>
                  <a:srgbClr val="CC00FF"/>
                </a:solidFill>
              </a:rPr>
              <a:t>và Thủy</a:t>
            </a:r>
          </a:p>
        </p:txBody>
      </p:sp>
      <p:sp>
        <p:nvSpPr>
          <p:cNvPr id="2204" name="AutoShape 156"/>
          <p:cNvSpPr>
            <a:spLocks noChangeArrowheads="1"/>
          </p:cNvSpPr>
          <p:nvPr/>
        </p:nvSpPr>
        <p:spPr bwMode="auto">
          <a:xfrm>
            <a:off x="3403600" y="2603500"/>
            <a:ext cx="1524000" cy="16002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CC00FF"/>
                </a:solidFill>
              </a:rPr>
              <a:t>Bố của </a:t>
            </a:r>
          </a:p>
          <a:p>
            <a:pPr algn="ctr"/>
            <a:r>
              <a:rPr lang="en-US" sz="2800" b="1">
                <a:solidFill>
                  <a:srgbClr val="CC00FF"/>
                </a:solidFill>
              </a:rPr>
              <a:t>Quang </a:t>
            </a:r>
          </a:p>
          <a:p>
            <a:pPr algn="ctr"/>
            <a:r>
              <a:rPr lang="en-US" sz="2800" b="1">
                <a:solidFill>
                  <a:srgbClr val="CC00FF"/>
                </a:solidFill>
              </a:rPr>
              <a:t>và Thủy</a:t>
            </a:r>
          </a:p>
        </p:txBody>
      </p:sp>
      <p:sp>
        <p:nvSpPr>
          <p:cNvPr id="2205" name="AutoShape 157"/>
          <p:cNvSpPr>
            <a:spLocks noChangeArrowheads="1"/>
          </p:cNvSpPr>
          <p:nvPr/>
        </p:nvSpPr>
        <p:spPr bwMode="auto">
          <a:xfrm>
            <a:off x="5537200" y="2603500"/>
            <a:ext cx="1524000" cy="16002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CC00FF"/>
                </a:solidFill>
              </a:rPr>
              <a:t>Mẹ của </a:t>
            </a:r>
          </a:p>
          <a:p>
            <a:pPr algn="ctr"/>
            <a:r>
              <a:rPr lang="en-US" sz="2800" b="1">
                <a:solidFill>
                  <a:srgbClr val="CC00FF"/>
                </a:solidFill>
              </a:rPr>
              <a:t>H</a:t>
            </a:r>
            <a:r>
              <a:rPr lang="vi-VN" sz="2800" b="1">
                <a:solidFill>
                  <a:srgbClr val="CC00FF"/>
                </a:solidFill>
              </a:rPr>
              <a:t>ươ</a:t>
            </a:r>
            <a:r>
              <a:rPr lang="en-US" sz="2800" b="1">
                <a:solidFill>
                  <a:srgbClr val="CC00FF"/>
                </a:solidFill>
              </a:rPr>
              <a:t>ng </a:t>
            </a:r>
          </a:p>
          <a:p>
            <a:pPr algn="ctr"/>
            <a:r>
              <a:rPr lang="en-US" sz="2800" b="1">
                <a:solidFill>
                  <a:srgbClr val="CC00FF"/>
                </a:solidFill>
              </a:rPr>
              <a:t>và Hồng</a:t>
            </a:r>
          </a:p>
        </p:txBody>
      </p:sp>
      <p:sp>
        <p:nvSpPr>
          <p:cNvPr id="2206" name="AutoShape 158"/>
          <p:cNvSpPr>
            <a:spLocks noChangeArrowheads="1"/>
          </p:cNvSpPr>
          <p:nvPr/>
        </p:nvSpPr>
        <p:spPr bwMode="auto">
          <a:xfrm>
            <a:off x="7607300" y="2603500"/>
            <a:ext cx="1524000" cy="16002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CC00FF"/>
                </a:solidFill>
              </a:rPr>
              <a:t>Bố của </a:t>
            </a:r>
          </a:p>
          <a:p>
            <a:pPr algn="ctr"/>
            <a:r>
              <a:rPr lang="en-US" sz="2800" b="1">
                <a:solidFill>
                  <a:srgbClr val="CC00FF"/>
                </a:solidFill>
              </a:rPr>
              <a:t>H</a:t>
            </a:r>
            <a:r>
              <a:rPr lang="vi-VN" sz="2800" b="1">
                <a:solidFill>
                  <a:srgbClr val="CC00FF"/>
                </a:solidFill>
              </a:rPr>
              <a:t>ươ</a:t>
            </a:r>
            <a:r>
              <a:rPr lang="en-US" sz="2800" b="1">
                <a:solidFill>
                  <a:srgbClr val="CC00FF"/>
                </a:solidFill>
              </a:rPr>
              <a:t>ng </a:t>
            </a:r>
          </a:p>
          <a:p>
            <a:pPr algn="ctr"/>
            <a:r>
              <a:rPr lang="en-US" sz="2800" b="1">
                <a:solidFill>
                  <a:srgbClr val="CC00FF"/>
                </a:solidFill>
              </a:rPr>
              <a:t>và Hồng</a:t>
            </a:r>
          </a:p>
        </p:txBody>
      </p:sp>
      <p:grpSp>
        <p:nvGrpSpPr>
          <p:cNvPr id="2" name="Group 164"/>
          <p:cNvGrpSpPr>
            <a:grpSpLocks/>
          </p:cNvGrpSpPr>
          <p:nvPr/>
        </p:nvGrpSpPr>
        <p:grpSpPr bwMode="auto">
          <a:xfrm>
            <a:off x="4038600" y="1676400"/>
            <a:ext cx="2247900" cy="914400"/>
            <a:chOff x="2544" y="1056"/>
            <a:chExt cx="1416" cy="576"/>
          </a:xfrm>
        </p:grpSpPr>
        <p:sp>
          <p:nvSpPr>
            <p:cNvPr id="14382" name="Line 160"/>
            <p:cNvSpPr>
              <a:spLocks noChangeShapeType="1"/>
            </p:cNvSpPr>
            <p:nvPr/>
          </p:nvSpPr>
          <p:spPr bwMode="auto">
            <a:xfrm>
              <a:off x="3216" y="1056"/>
              <a:ext cx="0" cy="192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Line 161"/>
            <p:cNvSpPr>
              <a:spLocks noChangeShapeType="1"/>
            </p:cNvSpPr>
            <p:nvPr/>
          </p:nvSpPr>
          <p:spPr bwMode="auto">
            <a:xfrm>
              <a:off x="2544" y="1248"/>
              <a:ext cx="1408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Line 162"/>
            <p:cNvSpPr>
              <a:spLocks noChangeShapeType="1"/>
            </p:cNvSpPr>
            <p:nvPr/>
          </p:nvSpPr>
          <p:spPr bwMode="auto">
            <a:xfrm>
              <a:off x="2544" y="1248"/>
              <a:ext cx="0" cy="38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Line 163"/>
            <p:cNvSpPr>
              <a:spLocks noChangeShapeType="1"/>
            </p:cNvSpPr>
            <p:nvPr/>
          </p:nvSpPr>
          <p:spPr bwMode="auto">
            <a:xfrm>
              <a:off x="3960" y="1240"/>
              <a:ext cx="0" cy="38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1"/>
          <p:cNvGrpSpPr>
            <a:grpSpLocks/>
          </p:cNvGrpSpPr>
          <p:nvPr/>
        </p:nvGrpSpPr>
        <p:grpSpPr bwMode="auto">
          <a:xfrm>
            <a:off x="2019300" y="4114800"/>
            <a:ext cx="2247900" cy="914400"/>
            <a:chOff x="2544" y="1056"/>
            <a:chExt cx="1416" cy="576"/>
          </a:xfrm>
        </p:grpSpPr>
        <p:sp>
          <p:nvSpPr>
            <p:cNvPr id="14378" name="Line 172"/>
            <p:cNvSpPr>
              <a:spLocks noChangeShapeType="1"/>
            </p:cNvSpPr>
            <p:nvPr/>
          </p:nvSpPr>
          <p:spPr bwMode="auto">
            <a:xfrm>
              <a:off x="3216" y="1056"/>
              <a:ext cx="0" cy="192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Line 173"/>
            <p:cNvSpPr>
              <a:spLocks noChangeShapeType="1"/>
            </p:cNvSpPr>
            <p:nvPr/>
          </p:nvSpPr>
          <p:spPr bwMode="auto">
            <a:xfrm>
              <a:off x="2544" y="1248"/>
              <a:ext cx="1408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Line 174"/>
            <p:cNvSpPr>
              <a:spLocks noChangeShapeType="1"/>
            </p:cNvSpPr>
            <p:nvPr/>
          </p:nvSpPr>
          <p:spPr bwMode="auto">
            <a:xfrm>
              <a:off x="2544" y="1248"/>
              <a:ext cx="0" cy="38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Line 175"/>
            <p:cNvSpPr>
              <a:spLocks noChangeShapeType="1"/>
            </p:cNvSpPr>
            <p:nvPr/>
          </p:nvSpPr>
          <p:spPr bwMode="auto">
            <a:xfrm>
              <a:off x="3960" y="1240"/>
              <a:ext cx="0" cy="38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6"/>
          <p:cNvGrpSpPr>
            <a:grpSpLocks/>
          </p:cNvGrpSpPr>
          <p:nvPr/>
        </p:nvGrpSpPr>
        <p:grpSpPr bwMode="auto">
          <a:xfrm>
            <a:off x="6248400" y="4114800"/>
            <a:ext cx="2247900" cy="914400"/>
            <a:chOff x="2544" y="1056"/>
            <a:chExt cx="1416" cy="576"/>
          </a:xfrm>
        </p:grpSpPr>
        <p:sp>
          <p:nvSpPr>
            <p:cNvPr id="14374" name="Line 177"/>
            <p:cNvSpPr>
              <a:spLocks noChangeShapeType="1"/>
            </p:cNvSpPr>
            <p:nvPr/>
          </p:nvSpPr>
          <p:spPr bwMode="auto">
            <a:xfrm>
              <a:off x="3216" y="1056"/>
              <a:ext cx="0" cy="192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Line 178"/>
            <p:cNvSpPr>
              <a:spLocks noChangeShapeType="1"/>
            </p:cNvSpPr>
            <p:nvPr/>
          </p:nvSpPr>
          <p:spPr bwMode="auto">
            <a:xfrm>
              <a:off x="2544" y="1248"/>
              <a:ext cx="1408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Line 179"/>
            <p:cNvSpPr>
              <a:spLocks noChangeShapeType="1"/>
            </p:cNvSpPr>
            <p:nvPr/>
          </p:nvSpPr>
          <p:spPr bwMode="auto">
            <a:xfrm>
              <a:off x="2544" y="1248"/>
              <a:ext cx="0" cy="38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Line 180"/>
            <p:cNvSpPr>
              <a:spLocks noChangeShapeType="1"/>
            </p:cNvSpPr>
            <p:nvPr/>
          </p:nvSpPr>
          <p:spPr bwMode="auto">
            <a:xfrm>
              <a:off x="3960" y="1240"/>
              <a:ext cx="0" cy="38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69" name="Oval 184"/>
          <p:cNvSpPr>
            <a:spLocks noChangeArrowheads="1"/>
          </p:cNvSpPr>
          <p:nvPr/>
        </p:nvSpPr>
        <p:spPr bwMode="auto">
          <a:xfrm>
            <a:off x="76200" y="1066800"/>
            <a:ext cx="11430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33FF"/>
                </a:solidFill>
              </a:rPr>
              <a:t>Thế hệ </a:t>
            </a:r>
          </a:p>
          <a:p>
            <a:pPr algn="ctr"/>
            <a:r>
              <a:rPr lang="en-US" sz="1600">
                <a:solidFill>
                  <a:srgbClr val="3333FF"/>
                </a:solidFill>
              </a:rPr>
              <a:t>thứ 1:</a:t>
            </a:r>
          </a:p>
        </p:txBody>
      </p:sp>
      <p:sp>
        <p:nvSpPr>
          <p:cNvPr id="14370" name="Oval 187"/>
          <p:cNvSpPr>
            <a:spLocks noChangeArrowheads="1"/>
          </p:cNvSpPr>
          <p:nvPr/>
        </p:nvSpPr>
        <p:spPr bwMode="auto">
          <a:xfrm>
            <a:off x="76200" y="2924175"/>
            <a:ext cx="11430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33FF"/>
                </a:solidFill>
              </a:rPr>
              <a:t>Thế hệ </a:t>
            </a:r>
          </a:p>
          <a:p>
            <a:pPr algn="ctr"/>
            <a:r>
              <a:rPr lang="en-US" sz="1600">
                <a:solidFill>
                  <a:srgbClr val="3333FF"/>
                </a:solidFill>
              </a:rPr>
              <a:t>thứ 2:</a:t>
            </a:r>
          </a:p>
        </p:txBody>
      </p:sp>
      <p:sp>
        <p:nvSpPr>
          <p:cNvPr id="14371" name="Oval 188"/>
          <p:cNvSpPr>
            <a:spLocks noChangeArrowheads="1"/>
          </p:cNvSpPr>
          <p:nvPr/>
        </p:nvSpPr>
        <p:spPr bwMode="auto">
          <a:xfrm>
            <a:off x="76200" y="4800600"/>
            <a:ext cx="11430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33FF"/>
                </a:solidFill>
              </a:rPr>
              <a:t>Thế hệ </a:t>
            </a:r>
          </a:p>
          <a:p>
            <a:pPr algn="ctr"/>
            <a:r>
              <a:rPr lang="en-US" sz="1600">
                <a:solidFill>
                  <a:srgbClr val="3333FF"/>
                </a:solidFill>
              </a:rPr>
              <a:t>thứ 3:</a:t>
            </a:r>
          </a:p>
        </p:txBody>
      </p:sp>
      <p:pic>
        <p:nvPicPr>
          <p:cNvPr id="14372" name="Picture 190" descr="96">
            <a:hlinkClick r:id="" action="ppaction://hlinkshowjump?jump=previousslide">
              <a:snd r:embed="rId13" name="chimes.wav" builtIn="1"/>
            </a:hlinkClick>
          </p:cNvPr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857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3" name="Picture 191" descr="96">
            <a:hlinkClick r:id="" action="ppaction://hlinkshowjump?jump=previousslide">
              <a:snd r:embed="rId2" name="DingLing.wav"/>
            </a:hlinkClick>
          </p:cNvPr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86750" y="0"/>
            <a:ext cx="857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" grpId="0" animBg="1"/>
      <p:bldP spid="2192" grpId="0" animBg="1"/>
      <p:bldP spid="2193" grpId="0" animBg="1"/>
      <p:bldP spid="2196" grpId="0" animBg="1"/>
      <p:bldP spid="2197" grpId="0" animBg="1"/>
      <p:bldP spid="2199" grpId="0" animBg="1"/>
      <p:bldP spid="2200" grpId="0"/>
      <p:bldP spid="2201" grpId="0"/>
      <p:bldP spid="2202" grpId="0"/>
      <p:bldP spid="2203" grpId="0" animBg="1"/>
      <p:bldP spid="2204" grpId="0" animBg="1"/>
      <p:bldP spid="2205" grpId="0" animBg="1"/>
      <p:bldP spid="22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9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22263"/>
            <a:ext cx="857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9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8150" y="5613400"/>
            <a:ext cx="857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9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6150" y="5608638"/>
            <a:ext cx="857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9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11031538"/>
            <a:ext cx="857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9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5275" y="358775"/>
            <a:ext cx="857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6" name="WordArt 8"/>
          <p:cNvSpPr>
            <a:spLocks noChangeArrowheads="1" noChangeShapeType="1" noTextEdit="1"/>
          </p:cNvSpPr>
          <p:nvPr/>
        </p:nvSpPr>
        <p:spPr bwMode="auto">
          <a:xfrm>
            <a:off x="1371600" y="1676400"/>
            <a:ext cx="67056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Hoạt động 3:</a:t>
            </a:r>
          </a:p>
          <a:p>
            <a:pPr algn="ctr"/>
            <a:r>
              <a:rPr lang="vi-VN" sz="3600" kern="1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Củng cố</a:t>
            </a:r>
            <a:endParaRPr lang="en-US" sz="3600" kern="10">
              <a:ln w="22225">
                <a:solidFill>
                  <a:srgbClr val="0000FF"/>
                </a:solidFill>
                <a:round/>
                <a:headEnd/>
                <a:tailEnd/>
              </a:ln>
              <a:solidFill>
                <a:srgbClr val="3366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WordArt 4"/>
          <p:cNvSpPr>
            <a:spLocks noChangeArrowheads="1" noChangeShapeType="1" noTextEdit="1"/>
          </p:cNvSpPr>
          <p:nvPr/>
        </p:nvSpPr>
        <p:spPr bwMode="auto">
          <a:xfrm>
            <a:off x="1600200" y="533400"/>
            <a:ext cx="5943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Trò chơi:</a:t>
            </a:r>
          </a:p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Xếp tên gia đình.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990600" y="2632075"/>
            <a:ext cx="7391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8000"/>
                </a:solidFill>
              </a:rPr>
              <a:t>Các nhóm sẽ </a:t>
            </a:r>
            <a:r>
              <a:rPr lang="vi-VN" sz="3600">
                <a:solidFill>
                  <a:srgbClr val="008000"/>
                </a:solidFill>
              </a:rPr>
              <a:t>đư</a:t>
            </a:r>
            <a:r>
              <a:rPr lang="en-US" sz="3600">
                <a:solidFill>
                  <a:srgbClr val="008000"/>
                </a:solidFill>
              </a:rPr>
              <a:t>ợc phát các miếng ghép tên các thành viên trong một gia </a:t>
            </a:r>
            <a:r>
              <a:rPr lang="vi-VN" sz="3600">
                <a:solidFill>
                  <a:srgbClr val="008000"/>
                </a:solidFill>
              </a:rPr>
              <a:t>đ</a:t>
            </a:r>
            <a:r>
              <a:rPr lang="en-US" sz="3600">
                <a:solidFill>
                  <a:srgbClr val="008000"/>
                </a:solidFill>
              </a:rPr>
              <a:t>ình. Nhiệm vụ của các nhóm là phải vẽ s</a:t>
            </a:r>
            <a:r>
              <a:rPr lang="vi-VN" sz="3600">
                <a:solidFill>
                  <a:srgbClr val="008000"/>
                </a:solidFill>
              </a:rPr>
              <a:t>ơ</a:t>
            </a:r>
            <a:r>
              <a:rPr lang="en-US" sz="3600">
                <a:solidFill>
                  <a:srgbClr val="008000"/>
                </a:solidFill>
              </a:rPr>
              <a:t> </a:t>
            </a:r>
            <a:r>
              <a:rPr lang="vi-VN" sz="3600">
                <a:solidFill>
                  <a:srgbClr val="008000"/>
                </a:solidFill>
              </a:rPr>
              <a:t>đ</a:t>
            </a:r>
            <a:r>
              <a:rPr lang="en-US" sz="3600">
                <a:solidFill>
                  <a:srgbClr val="008000"/>
                </a:solidFill>
              </a:rPr>
              <a:t>ồ và giải thích </a:t>
            </a:r>
            <a:r>
              <a:rPr lang="vi-VN" sz="3600">
                <a:solidFill>
                  <a:srgbClr val="008000"/>
                </a:solidFill>
              </a:rPr>
              <a:t>đư</a:t>
            </a:r>
            <a:r>
              <a:rPr lang="en-US" sz="3600">
                <a:solidFill>
                  <a:srgbClr val="008000"/>
                </a:solidFill>
              </a:rPr>
              <a:t>ợc mối quan hệ họ hàng trong gia </a:t>
            </a:r>
            <a:r>
              <a:rPr lang="vi-VN" sz="3600">
                <a:solidFill>
                  <a:srgbClr val="008000"/>
                </a:solidFill>
              </a:rPr>
              <a:t>đ</a:t>
            </a:r>
            <a:r>
              <a:rPr lang="en-US" sz="3600">
                <a:solidFill>
                  <a:srgbClr val="008000"/>
                </a:solidFill>
              </a:rPr>
              <a:t>ình ấy vào bảng nhóm.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animBg="1"/>
      <p:bldP spid="983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1" name="Picture 3" descr="rgb-on-white-01"/>
          <p:cNvPicPr>
            <a:picLocks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7412" name="Text Box 26"/>
          <p:cNvSpPr txBox="1">
            <a:spLocks noChangeArrowheads="1"/>
          </p:cNvSpPr>
          <p:nvPr/>
        </p:nvSpPr>
        <p:spPr bwMode="auto">
          <a:xfrm>
            <a:off x="1600200" y="70866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3" name="Text Box 27"/>
          <p:cNvSpPr txBox="1">
            <a:spLocks noChangeArrowheads="1"/>
          </p:cNvSpPr>
          <p:nvPr/>
        </p:nvSpPr>
        <p:spPr bwMode="auto">
          <a:xfrm>
            <a:off x="2057400" y="72390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4" name="Text Box 28"/>
          <p:cNvSpPr txBox="1">
            <a:spLocks noChangeArrowheads="1"/>
          </p:cNvSpPr>
          <p:nvPr/>
        </p:nvSpPr>
        <p:spPr bwMode="auto">
          <a:xfrm>
            <a:off x="2667000" y="7391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5" name="Text Box 29"/>
          <p:cNvSpPr txBox="1">
            <a:spLocks noChangeArrowheads="1"/>
          </p:cNvSpPr>
          <p:nvPr/>
        </p:nvSpPr>
        <p:spPr bwMode="auto">
          <a:xfrm>
            <a:off x="1295400" y="7162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7416" name="Picture 30" descr="animatedFish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5762625"/>
            <a:ext cx="2133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 Box 31"/>
          <p:cNvSpPr txBox="1">
            <a:spLocks noChangeArrowheads="1"/>
          </p:cNvSpPr>
          <p:nvPr/>
        </p:nvSpPr>
        <p:spPr bwMode="auto">
          <a:xfrm>
            <a:off x="2514600" y="7315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7418" name="Picture 32" descr="dolphin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67200" y="6019800"/>
            <a:ext cx="914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 Box 33"/>
          <p:cNvSpPr txBox="1">
            <a:spLocks noChangeArrowheads="1"/>
          </p:cNvSpPr>
          <p:nvPr/>
        </p:nvSpPr>
        <p:spPr bwMode="auto">
          <a:xfrm>
            <a:off x="2590800" y="7467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7420" name="Picture 34" descr="fishJunping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62800" y="5105400"/>
            <a:ext cx="289560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6" name="AutoShape 36"/>
          <p:cNvSpPr>
            <a:spLocks noChangeArrowheads="1"/>
          </p:cNvSpPr>
          <p:nvPr/>
        </p:nvSpPr>
        <p:spPr bwMode="auto">
          <a:xfrm>
            <a:off x="304800" y="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CC00FF"/>
                </a:solidFill>
              </a:rPr>
              <a:t>Lan</a:t>
            </a:r>
          </a:p>
        </p:txBody>
      </p:sp>
      <p:sp>
        <p:nvSpPr>
          <p:cNvPr id="102437" name="AutoShape 37"/>
          <p:cNvSpPr>
            <a:spLocks noChangeArrowheads="1"/>
          </p:cNvSpPr>
          <p:nvPr/>
        </p:nvSpPr>
        <p:spPr bwMode="auto">
          <a:xfrm>
            <a:off x="2514600" y="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CC00FF"/>
                </a:solidFill>
              </a:rPr>
              <a:t>Bố Lan</a:t>
            </a:r>
          </a:p>
        </p:txBody>
      </p:sp>
      <p:sp>
        <p:nvSpPr>
          <p:cNvPr id="102438" name="AutoShape 38"/>
          <p:cNvSpPr>
            <a:spLocks noChangeArrowheads="1"/>
          </p:cNvSpPr>
          <p:nvPr/>
        </p:nvSpPr>
        <p:spPr bwMode="auto">
          <a:xfrm>
            <a:off x="4724400" y="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CC00FF"/>
                </a:solidFill>
              </a:rPr>
              <a:t>Mẹ lan</a:t>
            </a:r>
          </a:p>
        </p:txBody>
      </p:sp>
      <p:sp>
        <p:nvSpPr>
          <p:cNvPr id="102439" name="AutoShape 39"/>
          <p:cNvSpPr>
            <a:spLocks noChangeArrowheads="1"/>
          </p:cNvSpPr>
          <p:nvPr/>
        </p:nvSpPr>
        <p:spPr bwMode="auto">
          <a:xfrm>
            <a:off x="304800" y="76200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CC00FF"/>
                </a:solidFill>
              </a:rPr>
              <a:t>Ông</a:t>
            </a:r>
          </a:p>
        </p:txBody>
      </p:sp>
      <p:sp>
        <p:nvSpPr>
          <p:cNvPr id="102440" name="AutoShape 40"/>
          <p:cNvSpPr>
            <a:spLocks noChangeArrowheads="1"/>
          </p:cNvSpPr>
          <p:nvPr/>
        </p:nvSpPr>
        <p:spPr bwMode="auto">
          <a:xfrm>
            <a:off x="2547938" y="76200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CC00FF"/>
                </a:solidFill>
              </a:rPr>
              <a:t>Bà</a:t>
            </a:r>
          </a:p>
        </p:txBody>
      </p:sp>
      <p:sp>
        <p:nvSpPr>
          <p:cNvPr id="102441" name="AutoShape 41"/>
          <p:cNvSpPr>
            <a:spLocks noChangeArrowheads="1"/>
          </p:cNvSpPr>
          <p:nvPr/>
        </p:nvSpPr>
        <p:spPr bwMode="auto">
          <a:xfrm>
            <a:off x="7010400" y="76200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CC00FF"/>
                </a:solidFill>
              </a:rPr>
              <a:t>Bố Tâm</a:t>
            </a:r>
          </a:p>
        </p:txBody>
      </p:sp>
      <p:sp>
        <p:nvSpPr>
          <p:cNvPr id="102442" name="AutoShape 42"/>
          <p:cNvSpPr>
            <a:spLocks noChangeArrowheads="1"/>
          </p:cNvSpPr>
          <p:nvPr/>
        </p:nvSpPr>
        <p:spPr bwMode="auto">
          <a:xfrm>
            <a:off x="7010400" y="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CC00FF"/>
                </a:solidFill>
              </a:rPr>
              <a:t>Mẹ Tâm</a:t>
            </a:r>
          </a:p>
        </p:txBody>
      </p:sp>
      <p:sp>
        <p:nvSpPr>
          <p:cNvPr id="102443" name="AutoShape 43"/>
          <p:cNvSpPr>
            <a:spLocks noChangeArrowheads="1"/>
          </p:cNvSpPr>
          <p:nvPr/>
        </p:nvSpPr>
        <p:spPr bwMode="auto">
          <a:xfrm>
            <a:off x="4724400" y="76200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CC00FF"/>
                </a:solidFill>
              </a:rPr>
              <a:t>Tâm</a:t>
            </a:r>
          </a:p>
        </p:txBody>
      </p:sp>
      <p:sp>
        <p:nvSpPr>
          <p:cNvPr id="102446" name="Text Box 46"/>
          <p:cNvSpPr txBox="1">
            <a:spLocks noChangeArrowheads="1"/>
          </p:cNvSpPr>
          <p:nvPr/>
        </p:nvSpPr>
        <p:spPr bwMode="auto">
          <a:xfrm>
            <a:off x="4452938" y="167163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X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2624138" y="1981200"/>
            <a:ext cx="4233862" cy="914400"/>
            <a:chOff x="1653" y="1248"/>
            <a:chExt cx="2667" cy="576"/>
          </a:xfrm>
        </p:grpSpPr>
        <p:sp>
          <p:nvSpPr>
            <p:cNvPr id="17435" name="Line 48"/>
            <p:cNvSpPr>
              <a:spLocks noChangeShapeType="1"/>
            </p:cNvSpPr>
            <p:nvPr/>
          </p:nvSpPr>
          <p:spPr bwMode="auto">
            <a:xfrm>
              <a:off x="2976" y="1248"/>
              <a:ext cx="0" cy="192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49"/>
            <p:cNvSpPr>
              <a:spLocks noChangeShapeType="1"/>
            </p:cNvSpPr>
            <p:nvPr/>
          </p:nvSpPr>
          <p:spPr bwMode="auto">
            <a:xfrm>
              <a:off x="1653" y="1440"/>
              <a:ext cx="2667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50"/>
            <p:cNvSpPr>
              <a:spLocks noChangeShapeType="1"/>
            </p:cNvSpPr>
            <p:nvPr/>
          </p:nvSpPr>
          <p:spPr bwMode="auto">
            <a:xfrm>
              <a:off x="1662" y="1440"/>
              <a:ext cx="9" cy="38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51"/>
            <p:cNvSpPr>
              <a:spLocks noChangeShapeType="1"/>
            </p:cNvSpPr>
            <p:nvPr/>
          </p:nvSpPr>
          <p:spPr bwMode="auto">
            <a:xfrm>
              <a:off x="4320" y="1432"/>
              <a:ext cx="0" cy="38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55" name="Text Box 55"/>
          <p:cNvSpPr txBox="1">
            <a:spLocks noChangeArrowheads="1"/>
          </p:cNvSpPr>
          <p:nvPr/>
        </p:nvSpPr>
        <p:spPr bwMode="auto">
          <a:xfrm>
            <a:off x="6605588" y="3048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02456" name="Text Box 56"/>
          <p:cNvSpPr txBox="1">
            <a:spLocks noChangeArrowheads="1"/>
          </p:cNvSpPr>
          <p:nvPr/>
        </p:nvSpPr>
        <p:spPr bwMode="auto">
          <a:xfrm>
            <a:off x="2400300" y="3048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02458" name="Line 58"/>
          <p:cNvSpPr>
            <a:spLocks noChangeShapeType="1"/>
          </p:cNvSpPr>
          <p:nvPr/>
        </p:nvSpPr>
        <p:spPr bwMode="auto">
          <a:xfrm>
            <a:off x="2667000" y="3581400"/>
            <a:ext cx="0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9" name="Line 59"/>
          <p:cNvSpPr>
            <a:spLocks noChangeShapeType="1"/>
          </p:cNvSpPr>
          <p:nvPr/>
        </p:nvSpPr>
        <p:spPr bwMode="auto">
          <a:xfrm>
            <a:off x="6858000" y="3581400"/>
            <a:ext cx="0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27746E-6 L 0.27083 0.110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0.29219 0.110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3.06358E-6 L -0.17917 0.4217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06358E-6 L -0.1875 0.4217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111 L -0.22083 0.3107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1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-3.06358E-6 L 0.02084 0.4217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10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3.06358E-6 L 0.17917 0.63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2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3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10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4.27746E-6 L 0.15417 0.5216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2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2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9" grpId="0" animBg="1"/>
      <p:bldP spid="102440" grpId="0" animBg="1"/>
      <p:bldP spid="102441" grpId="0" animBg="1"/>
      <p:bldP spid="102442" grpId="0" animBg="1"/>
      <p:bldP spid="102458" grpId="0" animBg="1"/>
      <p:bldP spid="1024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8526" name="Group 3"/>
            <p:cNvGrpSpPr>
              <a:grpSpLocks/>
            </p:cNvGrpSpPr>
            <p:nvPr/>
          </p:nvGrpSpPr>
          <p:grpSpPr bwMode="auto">
            <a:xfrm>
              <a:off x="0" y="0"/>
              <a:ext cx="5751" cy="300"/>
              <a:chOff x="0" y="0"/>
              <a:chExt cx="5751" cy="300"/>
            </a:xfrm>
          </p:grpSpPr>
          <p:pic>
            <p:nvPicPr>
              <p:cNvPr id="18537" name="Picture 4" descr="dayhoa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31" y="0"/>
                <a:ext cx="192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538" name="Picture 5" descr="dayhoa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911" y="0"/>
                <a:ext cx="192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539" name="Picture 6" descr="dayhoa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192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527" name="Group 7"/>
            <p:cNvGrpSpPr>
              <a:grpSpLocks/>
            </p:cNvGrpSpPr>
            <p:nvPr/>
          </p:nvGrpSpPr>
          <p:grpSpPr bwMode="auto">
            <a:xfrm flipV="1">
              <a:off x="9" y="4032"/>
              <a:ext cx="5751" cy="288"/>
              <a:chOff x="0" y="0"/>
              <a:chExt cx="5751" cy="300"/>
            </a:xfrm>
          </p:grpSpPr>
          <p:pic>
            <p:nvPicPr>
              <p:cNvPr id="18534" name="Picture 8" descr="dayhoa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31" y="0"/>
                <a:ext cx="192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535" name="Picture 9" descr="dayhoa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911" y="0"/>
                <a:ext cx="192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536" name="Picture 10" descr="dayhoa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192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528" name="Group 11"/>
            <p:cNvGrpSpPr>
              <a:grpSpLocks/>
            </p:cNvGrpSpPr>
            <p:nvPr/>
          </p:nvGrpSpPr>
          <p:grpSpPr bwMode="auto">
            <a:xfrm rot="-5400000">
              <a:off x="-1766" y="2006"/>
              <a:ext cx="3831" cy="300"/>
              <a:chOff x="0" y="432"/>
              <a:chExt cx="3831" cy="300"/>
            </a:xfrm>
          </p:grpSpPr>
          <p:pic>
            <p:nvPicPr>
              <p:cNvPr id="18532" name="Picture 12" descr="dayhoa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911" y="432"/>
                <a:ext cx="192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533" name="Picture 13" descr="dayhoa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432"/>
                <a:ext cx="192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529" name="Group 14"/>
            <p:cNvGrpSpPr>
              <a:grpSpLocks/>
            </p:cNvGrpSpPr>
            <p:nvPr/>
          </p:nvGrpSpPr>
          <p:grpSpPr bwMode="auto">
            <a:xfrm rot="5400000">
              <a:off x="3694" y="2006"/>
              <a:ext cx="3831" cy="300"/>
              <a:chOff x="0" y="432"/>
              <a:chExt cx="3831" cy="300"/>
            </a:xfrm>
          </p:grpSpPr>
          <p:pic>
            <p:nvPicPr>
              <p:cNvPr id="18530" name="Picture 15" descr="dayhoa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911" y="432"/>
                <a:ext cx="192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531" name="Picture 16" descr="dayhoa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432"/>
                <a:ext cx="192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8435" name="Group 17"/>
          <p:cNvGrpSpPr>
            <a:grpSpLocks/>
          </p:cNvGrpSpPr>
          <p:nvPr/>
        </p:nvGrpSpPr>
        <p:grpSpPr bwMode="auto">
          <a:xfrm rot="5400000">
            <a:off x="-2024062" y="3243262"/>
            <a:ext cx="5562600" cy="447675"/>
            <a:chOff x="96" y="4038"/>
            <a:chExt cx="3504" cy="282"/>
          </a:xfrm>
        </p:grpSpPr>
        <p:pic>
          <p:nvPicPr>
            <p:cNvPr id="18517" name="Picture 18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18" name="Picture 19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19" name="Picture 20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2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20" name="Picture 21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96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21" name="Picture 22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80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22" name="Picture 23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12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23" name="Picture 24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96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24" name="Picture 25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0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25" name="Picture 26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12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6" name="Group 27"/>
          <p:cNvGrpSpPr>
            <a:grpSpLocks/>
          </p:cNvGrpSpPr>
          <p:nvPr/>
        </p:nvGrpSpPr>
        <p:grpSpPr bwMode="auto">
          <a:xfrm rot="5400000">
            <a:off x="5595938" y="3090862"/>
            <a:ext cx="5562600" cy="447675"/>
            <a:chOff x="96" y="4038"/>
            <a:chExt cx="3504" cy="282"/>
          </a:xfrm>
        </p:grpSpPr>
        <p:pic>
          <p:nvPicPr>
            <p:cNvPr id="18508" name="Picture 28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09" name="Picture 29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10" name="Picture 30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2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11" name="Picture 31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96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12" name="Picture 32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80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13" name="Picture 33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12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14" name="Picture 34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96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15" name="Picture 35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0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16" name="Picture 36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12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7" name="Group 37"/>
          <p:cNvGrpSpPr>
            <a:grpSpLocks/>
          </p:cNvGrpSpPr>
          <p:nvPr/>
        </p:nvGrpSpPr>
        <p:grpSpPr bwMode="auto">
          <a:xfrm>
            <a:off x="228600" y="6096000"/>
            <a:ext cx="8763000" cy="447675"/>
            <a:chOff x="96" y="4038"/>
            <a:chExt cx="5520" cy="282"/>
          </a:xfrm>
        </p:grpSpPr>
        <p:pic>
          <p:nvPicPr>
            <p:cNvPr id="18494" name="Picture 38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5" name="Picture 39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6" name="Picture 40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2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7" name="Picture 41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96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8" name="Picture 42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80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9" name="Picture 43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12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00" name="Picture 44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96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01" name="Picture 45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0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02" name="Picture 46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12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03" name="Picture 47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96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04" name="Picture 48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8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05" name="Picture 49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12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06" name="Picture 50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96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07" name="Picture 51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28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8" name="Group 52"/>
          <p:cNvGrpSpPr>
            <a:grpSpLocks/>
          </p:cNvGrpSpPr>
          <p:nvPr/>
        </p:nvGrpSpPr>
        <p:grpSpPr bwMode="auto">
          <a:xfrm>
            <a:off x="228600" y="381000"/>
            <a:ext cx="8686800" cy="447675"/>
            <a:chOff x="0" y="0"/>
            <a:chExt cx="5472" cy="282"/>
          </a:xfrm>
        </p:grpSpPr>
        <p:pic>
          <p:nvPicPr>
            <p:cNvPr id="18480" name="Picture 53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1" name="Picture 54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4" y="0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2" name="Picture 55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6" y="0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3" name="Picture 56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00" y="0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4" name="Picture 57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84" y="0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5" name="Picture 58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16" y="0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6" name="Picture 59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0" y="0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7" name="Picture 60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84" y="0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8" name="Picture 61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16" y="0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9" name="Picture 62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0" y="0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0" name="Picture 63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00" y="0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1" name="Picture 64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84" y="0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2" name="Picture 65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16" y="0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3" name="Picture 66" descr="muaxua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84" y="0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9" name="Text Box 92"/>
          <p:cNvSpPr txBox="1">
            <a:spLocks noChangeArrowheads="1"/>
          </p:cNvSpPr>
          <p:nvPr/>
        </p:nvSpPr>
        <p:spPr bwMode="auto">
          <a:xfrm>
            <a:off x="1219200" y="304800"/>
            <a:ext cx="685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Các miếng ghép của các nhóm:</a:t>
            </a:r>
          </a:p>
        </p:txBody>
      </p:sp>
      <p:sp>
        <p:nvSpPr>
          <p:cNvPr id="18440" name="WordArt 94"/>
          <p:cNvSpPr>
            <a:spLocks noChangeArrowheads="1" noChangeShapeType="1" noTextEdit="1"/>
          </p:cNvSpPr>
          <p:nvPr/>
        </p:nvSpPr>
        <p:spPr bwMode="auto">
          <a:xfrm>
            <a:off x="381000" y="990600"/>
            <a:ext cx="1828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Nhóm 1 :</a:t>
            </a:r>
          </a:p>
        </p:txBody>
      </p:sp>
      <p:grpSp>
        <p:nvGrpSpPr>
          <p:cNvPr id="18441" name="Group 105"/>
          <p:cNvGrpSpPr>
            <a:grpSpLocks/>
          </p:cNvGrpSpPr>
          <p:nvPr/>
        </p:nvGrpSpPr>
        <p:grpSpPr bwMode="auto">
          <a:xfrm>
            <a:off x="1619250" y="1143000"/>
            <a:ext cx="6686550" cy="923925"/>
            <a:chOff x="1020" y="1056"/>
            <a:chExt cx="4212" cy="582"/>
          </a:xfrm>
        </p:grpSpPr>
        <p:sp>
          <p:nvSpPr>
            <p:cNvPr id="18472" name="AutoShape 82"/>
            <p:cNvSpPr>
              <a:spLocks noChangeArrowheads="1"/>
            </p:cNvSpPr>
            <p:nvPr/>
          </p:nvSpPr>
          <p:spPr bwMode="auto">
            <a:xfrm>
              <a:off x="1584" y="1056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996600"/>
                  </a:solidFill>
                </a:rPr>
                <a:t>Trang</a:t>
              </a:r>
            </a:p>
          </p:txBody>
        </p:sp>
        <p:sp>
          <p:nvSpPr>
            <p:cNvPr id="18473" name="AutoShape 86"/>
            <p:cNvSpPr>
              <a:spLocks noChangeArrowheads="1"/>
            </p:cNvSpPr>
            <p:nvPr/>
          </p:nvSpPr>
          <p:spPr bwMode="auto">
            <a:xfrm>
              <a:off x="2448" y="1056"/>
              <a:ext cx="81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996600"/>
                  </a:solidFill>
                </a:rPr>
                <a:t>Bố Trang</a:t>
              </a:r>
            </a:p>
          </p:txBody>
        </p:sp>
        <p:sp>
          <p:nvSpPr>
            <p:cNvPr id="18474" name="AutoShape 90"/>
            <p:cNvSpPr>
              <a:spLocks noChangeArrowheads="1"/>
            </p:cNvSpPr>
            <p:nvPr/>
          </p:nvSpPr>
          <p:spPr bwMode="auto">
            <a:xfrm>
              <a:off x="3504" y="1056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996600"/>
                  </a:solidFill>
                </a:rPr>
                <a:t>Bà </a:t>
              </a:r>
            </a:p>
          </p:txBody>
        </p:sp>
        <p:sp>
          <p:nvSpPr>
            <p:cNvPr id="18475" name="AutoShape 95"/>
            <p:cNvSpPr>
              <a:spLocks noChangeArrowheads="1"/>
            </p:cNvSpPr>
            <p:nvPr/>
          </p:nvSpPr>
          <p:spPr bwMode="auto">
            <a:xfrm>
              <a:off x="1842" y="1398"/>
              <a:ext cx="86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996600"/>
                  </a:solidFill>
                </a:rPr>
                <a:t>Mẹ Trang</a:t>
              </a:r>
            </a:p>
          </p:txBody>
        </p:sp>
        <p:sp>
          <p:nvSpPr>
            <p:cNvPr id="18476" name="AutoShape 96"/>
            <p:cNvSpPr>
              <a:spLocks noChangeArrowheads="1"/>
            </p:cNvSpPr>
            <p:nvPr/>
          </p:nvSpPr>
          <p:spPr bwMode="auto">
            <a:xfrm>
              <a:off x="3981" y="1389"/>
              <a:ext cx="57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996600"/>
                  </a:solidFill>
                </a:rPr>
                <a:t>Ông</a:t>
              </a:r>
            </a:p>
          </p:txBody>
        </p:sp>
        <p:sp>
          <p:nvSpPr>
            <p:cNvPr id="18477" name="AutoShape 98"/>
            <p:cNvSpPr>
              <a:spLocks noChangeArrowheads="1"/>
            </p:cNvSpPr>
            <p:nvPr/>
          </p:nvSpPr>
          <p:spPr bwMode="auto">
            <a:xfrm>
              <a:off x="1020" y="1392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996600"/>
                  </a:solidFill>
                </a:rPr>
                <a:t>Hiền</a:t>
              </a:r>
            </a:p>
          </p:txBody>
        </p:sp>
        <p:sp>
          <p:nvSpPr>
            <p:cNvPr id="18478" name="AutoShape 99"/>
            <p:cNvSpPr>
              <a:spLocks noChangeArrowheads="1"/>
            </p:cNvSpPr>
            <p:nvPr/>
          </p:nvSpPr>
          <p:spPr bwMode="auto">
            <a:xfrm>
              <a:off x="2931" y="1386"/>
              <a:ext cx="81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996600"/>
                  </a:solidFill>
                </a:rPr>
                <a:t>Bố Hiền</a:t>
              </a:r>
            </a:p>
          </p:txBody>
        </p:sp>
        <p:sp>
          <p:nvSpPr>
            <p:cNvPr id="18479" name="AutoShape 101"/>
            <p:cNvSpPr>
              <a:spLocks noChangeArrowheads="1"/>
            </p:cNvSpPr>
            <p:nvPr/>
          </p:nvSpPr>
          <p:spPr bwMode="auto">
            <a:xfrm>
              <a:off x="4416" y="1056"/>
              <a:ext cx="81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996600"/>
                  </a:solidFill>
                </a:rPr>
                <a:t>Mẹ Hiền</a:t>
              </a:r>
            </a:p>
          </p:txBody>
        </p:sp>
      </p:grpSp>
      <p:sp>
        <p:nvSpPr>
          <p:cNvPr id="18442" name="WordArt 102"/>
          <p:cNvSpPr>
            <a:spLocks noChangeArrowheads="1" noChangeShapeType="1" noTextEdit="1"/>
          </p:cNvSpPr>
          <p:nvPr/>
        </p:nvSpPr>
        <p:spPr bwMode="auto">
          <a:xfrm>
            <a:off x="304800" y="2514600"/>
            <a:ext cx="1828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254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Nhóm 2 :</a:t>
            </a:r>
          </a:p>
        </p:txBody>
      </p:sp>
      <p:sp>
        <p:nvSpPr>
          <p:cNvPr id="18443" name="WordArt 103"/>
          <p:cNvSpPr>
            <a:spLocks noChangeArrowheads="1" noChangeShapeType="1" noTextEdit="1"/>
          </p:cNvSpPr>
          <p:nvPr/>
        </p:nvSpPr>
        <p:spPr bwMode="auto">
          <a:xfrm>
            <a:off x="228600" y="3886200"/>
            <a:ext cx="1828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2540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Nhóm 3 :</a:t>
            </a:r>
          </a:p>
        </p:txBody>
      </p:sp>
      <p:sp>
        <p:nvSpPr>
          <p:cNvPr id="18444" name="WordArt 104"/>
          <p:cNvSpPr>
            <a:spLocks noChangeArrowheads="1" noChangeShapeType="1" noTextEdit="1"/>
          </p:cNvSpPr>
          <p:nvPr/>
        </p:nvSpPr>
        <p:spPr bwMode="auto">
          <a:xfrm>
            <a:off x="152400" y="5410200"/>
            <a:ext cx="1828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254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Nhóm 4 :</a:t>
            </a:r>
          </a:p>
        </p:txBody>
      </p:sp>
      <p:grpSp>
        <p:nvGrpSpPr>
          <p:cNvPr id="18445" name="Group 133"/>
          <p:cNvGrpSpPr>
            <a:grpSpLocks/>
          </p:cNvGrpSpPr>
          <p:nvPr/>
        </p:nvGrpSpPr>
        <p:grpSpPr bwMode="auto">
          <a:xfrm>
            <a:off x="1676400" y="2590800"/>
            <a:ext cx="6686550" cy="923925"/>
            <a:chOff x="1056" y="1632"/>
            <a:chExt cx="4212" cy="582"/>
          </a:xfrm>
        </p:grpSpPr>
        <p:sp>
          <p:nvSpPr>
            <p:cNvPr id="18464" name="AutoShape 107"/>
            <p:cNvSpPr>
              <a:spLocks noChangeArrowheads="1"/>
            </p:cNvSpPr>
            <p:nvPr/>
          </p:nvSpPr>
          <p:spPr bwMode="auto">
            <a:xfrm>
              <a:off x="1620" y="1632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339933"/>
                  </a:solidFill>
                </a:rPr>
                <a:t>Hà</a:t>
              </a:r>
            </a:p>
          </p:txBody>
        </p:sp>
        <p:sp>
          <p:nvSpPr>
            <p:cNvPr id="18465" name="AutoShape 108"/>
            <p:cNvSpPr>
              <a:spLocks noChangeArrowheads="1"/>
            </p:cNvSpPr>
            <p:nvPr/>
          </p:nvSpPr>
          <p:spPr bwMode="auto">
            <a:xfrm>
              <a:off x="2484" y="1632"/>
              <a:ext cx="81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339933"/>
                  </a:solidFill>
                </a:rPr>
                <a:t>MẹHà</a:t>
              </a:r>
            </a:p>
          </p:txBody>
        </p:sp>
        <p:sp>
          <p:nvSpPr>
            <p:cNvPr id="18466" name="AutoShape 109"/>
            <p:cNvSpPr>
              <a:spLocks noChangeArrowheads="1"/>
            </p:cNvSpPr>
            <p:nvPr/>
          </p:nvSpPr>
          <p:spPr bwMode="auto">
            <a:xfrm>
              <a:off x="3540" y="1632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339933"/>
                  </a:solidFill>
                </a:rPr>
                <a:t>Ông</a:t>
              </a:r>
            </a:p>
          </p:txBody>
        </p:sp>
        <p:sp>
          <p:nvSpPr>
            <p:cNvPr id="18467" name="AutoShape 110"/>
            <p:cNvSpPr>
              <a:spLocks noChangeArrowheads="1"/>
            </p:cNvSpPr>
            <p:nvPr/>
          </p:nvSpPr>
          <p:spPr bwMode="auto">
            <a:xfrm>
              <a:off x="1878" y="1974"/>
              <a:ext cx="86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339933"/>
                  </a:solidFill>
                </a:rPr>
                <a:t>Bố Hà</a:t>
              </a:r>
            </a:p>
          </p:txBody>
        </p:sp>
        <p:sp>
          <p:nvSpPr>
            <p:cNvPr id="18468" name="AutoShape 111"/>
            <p:cNvSpPr>
              <a:spLocks noChangeArrowheads="1"/>
            </p:cNvSpPr>
            <p:nvPr/>
          </p:nvSpPr>
          <p:spPr bwMode="auto">
            <a:xfrm>
              <a:off x="3888" y="1965"/>
              <a:ext cx="86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339933"/>
                  </a:solidFill>
                </a:rPr>
                <a:t>Bố Lý</a:t>
              </a:r>
            </a:p>
          </p:txBody>
        </p:sp>
        <p:sp>
          <p:nvSpPr>
            <p:cNvPr id="18469" name="AutoShape 112"/>
            <p:cNvSpPr>
              <a:spLocks noChangeArrowheads="1"/>
            </p:cNvSpPr>
            <p:nvPr/>
          </p:nvSpPr>
          <p:spPr bwMode="auto">
            <a:xfrm>
              <a:off x="1056" y="1968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339933"/>
                  </a:solidFill>
                </a:rPr>
                <a:t>Lý</a:t>
              </a:r>
            </a:p>
          </p:txBody>
        </p:sp>
        <p:sp>
          <p:nvSpPr>
            <p:cNvPr id="18470" name="AutoShape 113"/>
            <p:cNvSpPr>
              <a:spLocks noChangeArrowheads="1"/>
            </p:cNvSpPr>
            <p:nvPr/>
          </p:nvSpPr>
          <p:spPr bwMode="auto">
            <a:xfrm>
              <a:off x="2967" y="1962"/>
              <a:ext cx="585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339933"/>
                  </a:solidFill>
                </a:rPr>
                <a:t>Bà</a:t>
              </a:r>
            </a:p>
          </p:txBody>
        </p:sp>
        <p:sp>
          <p:nvSpPr>
            <p:cNvPr id="18471" name="AutoShape 114"/>
            <p:cNvSpPr>
              <a:spLocks noChangeArrowheads="1"/>
            </p:cNvSpPr>
            <p:nvPr/>
          </p:nvSpPr>
          <p:spPr bwMode="auto">
            <a:xfrm>
              <a:off x="4452" y="1632"/>
              <a:ext cx="81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339933"/>
                  </a:solidFill>
                </a:rPr>
                <a:t>Mẹ Lý</a:t>
              </a:r>
            </a:p>
          </p:txBody>
        </p:sp>
      </p:grpSp>
      <p:grpSp>
        <p:nvGrpSpPr>
          <p:cNvPr id="18446" name="Group 115"/>
          <p:cNvGrpSpPr>
            <a:grpSpLocks/>
          </p:cNvGrpSpPr>
          <p:nvPr/>
        </p:nvGrpSpPr>
        <p:grpSpPr bwMode="auto">
          <a:xfrm>
            <a:off x="1771650" y="4029075"/>
            <a:ext cx="6686550" cy="923925"/>
            <a:chOff x="1020" y="1056"/>
            <a:chExt cx="4212" cy="582"/>
          </a:xfrm>
        </p:grpSpPr>
        <p:sp>
          <p:nvSpPr>
            <p:cNvPr id="18456" name="AutoShape 116"/>
            <p:cNvSpPr>
              <a:spLocks noChangeArrowheads="1"/>
            </p:cNvSpPr>
            <p:nvPr/>
          </p:nvSpPr>
          <p:spPr bwMode="auto">
            <a:xfrm>
              <a:off x="1584" y="1056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FF00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8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FF00FF"/>
                  </a:solidFill>
                </a:rPr>
                <a:t>Tùng</a:t>
              </a:r>
            </a:p>
          </p:txBody>
        </p:sp>
        <p:sp>
          <p:nvSpPr>
            <p:cNvPr id="18457" name="AutoShape 117"/>
            <p:cNvSpPr>
              <a:spLocks noChangeArrowheads="1"/>
            </p:cNvSpPr>
            <p:nvPr/>
          </p:nvSpPr>
          <p:spPr bwMode="auto">
            <a:xfrm>
              <a:off x="2448" y="1056"/>
              <a:ext cx="81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FF00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8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FF00FF"/>
                  </a:solidFill>
                </a:rPr>
                <a:t>Bố Tùng</a:t>
              </a:r>
            </a:p>
          </p:txBody>
        </p:sp>
        <p:sp>
          <p:nvSpPr>
            <p:cNvPr id="18458" name="AutoShape 118"/>
            <p:cNvSpPr>
              <a:spLocks noChangeArrowheads="1"/>
            </p:cNvSpPr>
            <p:nvPr/>
          </p:nvSpPr>
          <p:spPr bwMode="auto">
            <a:xfrm>
              <a:off x="3504" y="1056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FF00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8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FF00FF"/>
                  </a:solidFill>
                </a:rPr>
                <a:t>Bà </a:t>
              </a:r>
            </a:p>
          </p:txBody>
        </p:sp>
        <p:sp>
          <p:nvSpPr>
            <p:cNvPr id="18459" name="AutoShape 119"/>
            <p:cNvSpPr>
              <a:spLocks noChangeArrowheads="1"/>
            </p:cNvSpPr>
            <p:nvPr/>
          </p:nvSpPr>
          <p:spPr bwMode="auto">
            <a:xfrm>
              <a:off x="1842" y="1398"/>
              <a:ext cx="86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FF00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8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FF00FF"/>
                  </a:solidFill>
                </a:rPr>
                <a:t>Mẹ Tùng</a:t>
              </a:r>
            </a:p>
          </p:txBody>
        </p:sp>
        <p:sp>
          <p:nvSpPr>
            <p:cNvPr id="18460" name="AutoShape 120"/>
            <p:cNvSpPr>
              <a:spLocks noChangeArrowheads="1"/>
            </p:cNvSpPr>
            <p:nvPr/>
          </p:nvSpPr>
          <p:spPr bwMode="auto">
            <a:xfrm>
              <a:off x="3981" y="1389"/>
              <a:ext cx="57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FF00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8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FF00FF"/>
                  </a:solidFill>
                </a:rPr>
                <a:t>Ông</a:t>
              </a:r>
            </a:p>
          </p:txBody>
        </p:sp>
        <p:sp>
          <p:nvSpPr>
            <p:cNvPr id="18461" name="AutoShape 121"/>
            <p:cNvSpPr>
              <a:spLocks noChangeArrowheads="1"/>
            </p:cNvSpPr>
            <p:nvPr/>
          </p:nvSpPr>
          <p:spPr bwMode="auto">
            <a:xfrm>
              <a:off x="1020" y="1392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FF00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8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FF00FF"/>
                  </a:solidFill>
                </a:rPr>
                <a:t>Hải</a:t>
              </a:r>
            </a:p>
          </p:txBody>
        </p:sp>
        <p:sp>
          <p:nvSpPr>
            <p:cNvPr id="18462" name="AutoShape 122"/>
            <p:cNvSpPr>
              <a:spLocks noChangeArrowheads="1"/>
            </p:cNvSpPr>
            <p:nvPr/>
          </p:nvSpPr>
          <p:spPr bwMode="auto">
            <a:xfrm>
              <a:off x="2931" y="1386"/>
              <a:ext cx="81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FF00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8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FF00FF"/>
                  </a:solidFill>
                </a:rPr>
                <a:t>Bố Hải</a:t>
              </a:r>
            </a:p>
          </p:txBody>
        </p:sp>
        <p:sp>
          <p:nvSpPr>
            <p:cNvPr id="18463" name="AutoShape 123"/>
            <p:cNvSpPr>
              <a:spLocks noChangeArrowheads="1"/>
            </p:cNvSpPr>
            <p:nvPr/>
          </p:nvSpPr>
          <p:spPr bwMode="auto">
            <a:xfrm>
              <a:off x="4416" y="1056"/>
              <a:ext cx="81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FF00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8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FF00FF"/>
                  </a:solidFill>
                </a:rPr>
                <a:t>Mẹ Hải</a:t>
              </a:r>
            </a:p>
          </p:txBody>
        </p:sp>
      </p:grpSp>
      <p:grpSp>
        <p:nvGrpSpPr>
          <p:cNvPr id="18447" name="Group 124"/>
          <p:cNvGrpSpPr>
            <a:grpSpLocks/>
          </p:cNvGrpSpPr>
          <p:nvPr/>
        </p:nvGrpSpPr>
        <p:grpSpPr bwMode="auto">
          <a:xfrm>
            <a:off x="1771650" y="5476875"/>
            <a:ext cx="6686550" cy="923925"/>
            <a:chOff x="1020" y="1056"/>
            <a:chExt cx="4212" cy="582"/>
          </a:xfrm>
        </p:grpSpPr>
        <p:sp>
          <p:nvSpPr>
            <p:cNvPr id="18448" name="AutoShape 125"/>
            <p:cNvSpPr>
              <a:spLocks noChangeArrowheads="1"/>
            </p:cNvSpPr>
            <p:nvPr/>
          </p:nvSpPr>
          <p:spPr bwMode="auto">
            <a:xfrm>
              <a:off x="1584" y="1056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0066FF"/>
                  </a:solidFill>
                </a:rPr>
                <a:t>Dũng</a:t>
              </a:r>
            </a:p>
          </p:txBody>
        </p:sp>
        <p:sp>
          <p:nvSpPr>
            <p:cNvPr id="18449" name="AutoShape 126"/>
            <p:cNvSpPr>
              <a:spLocks noChangeArrowheads="1"/>
            </p:cNvSpPr>
            <p:nvPr/>
          </p:nvSpPr>
          <p:spPr bwMode="auto">
            <a:xfrm>
              <a:off x="2448" y="1056"/>
              <a:ext cx="81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0066FF"/>
                  </a:solidFill>
                </a:rPr>
                <a:t>Mẹ Dũng</a:t>
              </a:r>
            </a:p>
          </p:txBody>
        </p:sp>
        <p:sp>
          <p:nvSpPr>
            <p:cNvPr id="18450" name="AutoShape 127"/>
            <p:cNvSpPr>
              <a:spLocks noChangeArrowheads="1"/>
            </p:cNvSpPr>
            <p:nvPr/>
          </p:nvSpPr>
          <p:spPr bwMode="auto">
            <a:xfrm>
              <a:off x="3504" y="1056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0066FF"/>
                  </a:solidFill>
                </a:rPr>
                <a:t>Ông </a:t>
              </a:r>
            </a:p>
          </p:txBody>
        </p:sp>
        <p:sp>
          <p:nvSpPr>
            <p:cNvPr id="18451" name="AutoShape 128"/>
            <p:cNvSpPr>
              <a:spLocks noChangeArrowheads="1"/>
            </p:cNvSpPr>
            <p:nvPr/>
          </p:nvSpPr>
          <p:spPr bwMode="auto">
            <a:xfrm>
              <a:off x="1842" y="1398"/>
              <a:ext cx="86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0066FF"/>
                  </a:solidFill>
                </a:rPr>
                <a:t>Bố Dũng</a:t>
              </a:r>
            </a:p>
          </p:txBody>
        </p:sp>
        <p:sp>
          <p:nvSpPr>
            <p:cNvPr id="18452" name="AutoShape 129"/>
            <p:cNvSpPr>
              <a:spLocks noChangeArrowheads="1"/>
            </p:cNvSpPr>
            <p:nvPr/>
          </p:nvSpPr>
          <p:spPr bwMode="auto">
            <a:xfrm>
              <a:off x="3981" y="1389"/>
              <a:ext cx="57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0066FF"/>
                  </a:solidFill>
                </a:rPr>
                <a:t>Bà</a:t>
              </a:r>
            </a:p>
          </p:txBody>
        </p:sp>
        <p:sp>
          <p:nvSpPr>
            <p:cNvPr id="18453" name="AutoShape 130"/>
            <p:cNvSpPr>
              <a:spLocks noChangeArrowheads="1"/>
            </p:cNvSpPr>
            <p:nvPr/>
          </p:nvSpPr>
          <p:spPr bwMode="auto">
            <a:xfrm>
              <a:off x="1020" y="1392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0066FF"/>
                  </a:solidFill>
                </a:rPr>
                <a:t>Lệ</a:t>
              </a:r>
            </a:p>
          </p:txBody>
        </p:sp>
        <p:sp>
          <p:nvSpPr>
            <p:cNvPr id="18454" name="AutoShape 131"/>
            <p:cNvSpPr>
              <a:spLocks noChangeArrowheads="1"/>
            </p:cNvSpPr>
            <p:nvPr/>
          </p:nvSpPr>
          <p:spPr bwMode="auto">
            <a:xfrm>
              <a:off x="2931" y="1386"/>
              <a:ext cx="81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0066FF"/>
                  </a:solidFill>
                </a:rPr>
                <a:t>Bố Lệ</a:t>
              </a:r>
            </a:p>
          </p:txBody>
        </p:sp>
        <p:sp>
          <p:nvSpPr>
            <p:cNvPr id="18455" name="AutoShape 132"/>
            <p:cNvSpPr>
              <a:spLocks noChangeArrowheads="1"/>
            </p:cNvSpPr>
            <p:nvPr/>
          </p:nvSpPr>
          <p:spPr bwMode="auto">
            <a:xfrm>
              <a:off x="4416" y="1056"/>
              <a:ext cx="81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0066FF"/>
                  </a:solidFill>
                </a:rPr>
                <a:t>Mẹ Lệ</a:t>
              </a:r>
            </a:p>
          </p:txBody>
        </p:sp>
      </p:grpSp>
    </p:spTree>
  </p:cSld>
  <p:clrMapOvr>
    <a:masterClrMapping/>
  </p:clrMapOvr>
  <p:transition spd="med">
    <p:diamond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e5</a:t>
            </a:r>
          </a:p>
        </p:txBody>
      </p:sp>
      <p:pic>
        <p:nvPicPr>
          <p:cNvPr id="19459" name="Picture 3" descr="rgb-on-white-01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9460" name="Text Box 24"/>
          <p:cNvSpPr txBox="1">
            <a:spLocks noChangeArrowheads="1"/>
          </p:cNvSpPr>
          <p:nvPr/>
        </p:nvSpPr>
        <p:spPr bwMode="auto">
          <a:xfrm>
            <a:off x="1295400" y="7391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1" name="Rectangle 25"/>
          <p:cNvSpPr>
            <a:spLocks noChangeArrowheads="1"/>
          </p:cNvSpPr>
          <p:nvPr/>
        </p:nvSpPr>
        <p:spPr bwMode="auto">
          <a:xfrm>
            <a:off x="1371600" y="73152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Text Box 26"/>
          <p:cNvSpPr txBox="1">
            <a:spLocks noChangeArrowheads="1"/>
          </p:cNvSpPr>
          <p:nvPr/>
        </p:nvSpPr>
        <p:spPr bwMode="auto">
          <a:xfrm>
            <a:off x="1828800" y="7162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3" name="Text Box 27"/>
          <p:cNvSpPr txBox="1">
            <a:spLocks noChangeArrowheads="1"/>
          </p:cNvSpPr>
          <p:nvPr/>
        </p:nvSpPr>
        <p:spPr bwMode="auto">
          <a:xfrm>
            <a:off x="1524000" y="7162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4" name="Text Box 28"/>
          <p:cNvSpPr txBox="1">
            <a:spLocks noChangeArrowheads="1"/>
          </p:cNvSpPr>
          <p:nvPr/>
        </p:nvSpPr>
        <p:spPr bwMode="auto">
          <a:xfrm>
            <a:off x="2057400" y="7543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5" name="Text Box 29"/>
          <p:cNvSpPr txBox="1">
            <a:spLocks noChangeArrowheads="1"/>
          </p:cNvSpPr>
          <p:nvPr/>
        </p:nvSpPr>
        <p:spPr bwMode="auto">
          <a:xfrm>
            <a:off x="2514600" y="73914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6" name="Text Box 30"/>
          <p:cNvSpPr txBox="1">
            <a:spLocks noChangeArrowheads="1"/>
          </p:cNvSpPr>
          <p:nvPr/>
        </p:nvSpPr>
        <p:spPr bwMode="auto">
          <a:xfrm>
            <a:off x="1219200" y="609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7" name="Text Box 31"/>
          <p:cNvSpPr txBox="1">
            <a:spLocks noChangeArrowheads="1"/>
          </p:cNvSpPr>
          <p:nvPr/>
        </p:nvSpPr>
        <p:spPr bwMode="auto">
          <a:xfrm>
            <a:off x="1676400" y="76962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8" name="Text Box 32"/>
          <p:cNvSpPr txBox="1">
            <a:spLocks noChangeArrowheads="1"/>
          </p:cNvSpPr>
          <p:nvPr/>
        </p:nvSpPr>
        <p:spPr bwMode="auto">
          <a:xfrm>
            <a:off x="1752600" y="7391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9" name="Text Box 33"/>
          <p:cNvSpPr txBox="1">
            <a:spLocks noChangeArrowheads="1"/>
          </p:cNvSpPr>
          <p:nvPr/>
        </p:nvSpPr>
        <p:spPr bwMode="auto">
          <a:xfrm>
            <a:off x="1981200" y="7315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70" name="Text Box 34"/>
          <p:cNvSpPr txBox="1">
            <a:spLocks noChangeArrowheads="1"/>
          </p:cNvSpPr>
          <p:nvPr/>
        </p:nvSpPr>
        <p:spPr bwMode="auto">
          <a:xfrm>
            <a:off x="1524000" y="7620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71" name="Text Box 36"/>
          <p:cNvSpPr txBox="1">
            <a:spLocks noChangeArrowheads="1"/>
          </p:cNvSpPr>
          <p:nvPr/>
        </p:nvSpPr>
        <p:spPr bwMode="auto">
          <a:xfrm>
            <a:off x="1066800" y="70866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9472" name="Picture 37" descr="flrul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9"/>
          <p:cNvGrpSpPr>
            <a:grpSpLocks/>
          </p:cNvGrpSpPr>
          <p:nvPr/>
        </p:nvGrpSpPr>
        <p:grpSpPr bwMode="auto">
          <a:xfrm>
            <a:off x="323850" y="0"/>
            <a:ext cx="3943350" cy="2667000"/>
            <a:chOff x="204" y="0"/>
            <a:chExt cx="2484" cy="1680"/>
          </a:xfrm>
        </p:grpSpPr>
        <p:grpSp>
          <p:nvGrpSpPr>
            <p:cNvPr id="19544" name="Group 54"/>
            <p:cNvGrpSpPr>
              <a:grpSpLocks/>
            </p:cNvGrpSpPr>
            <p:nvPr/>
          </p:nvGrpSpPr>
          <p:grpSpPr bwMode="auto">
            <a:xfrm>
              <a:off x="772" y="290"/>
              <a:ext cx="1465" cy="347"/>
              <a:chOff x="2544" y="1056"/>
              <a:chExt cx="1416" cy="576"/>
            </a:xfrm>
          </p:grpSpPr>
          <p:sp>
            <p:nvSpPr>
              <p:cNvPr id="19559" name="Line 55"/>
              <p:cNvSpPr>
                <a:spLocks noChangeShapeType="1"/>
              </p:cNvSpPr>
              <p:nvPr/>
            </p:nvSpPr>
            <p:spPr bwMode="auto">
              <a:xfrm>
                <a:off x="3216" y="1056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0" name="Line 56"/>
              <p:cNvSpPr>
                <a:spLocks noChangeShapeType="1"/>
              </p:cNvSpPr>
              <p:nvPr/>
            </p:nvSpPr>
            <p:spPr bwMode="auto">
              <a:xfrm>
                <a:off x="2544" y="1248"/>
                <a:ext cx="1408" cy="0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1" name="Line 57"/>
              <p:cNvSpPr>
                <a:spLocks noChangeShapeType="1"/>
              </p:cNvSpPr>
              <p:nvPr/>
            </p:nvSpPr>
            <p:spPr bwMode="auto">
              <a:xfrm>
                <a:off x="2544" y="1248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2" name="Line 58"/>
              <p:cNvSpPr>
                <a:spLocks noChangeShapeType="1"/>
              </p:cNvSpPr>
              <p:nvPr/>
            </p:nvSpPr>
            <p:spPr bwMode="auto">
              <a:xfrm>
                <a:off x="3960" y="1240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45" name="Group 133"/>
            <p:cNvGrpSpPr>
              <a:grpSpLocks/>
            </p:cNvGrpSpPr>
            <p:nvPr/>
          </p:nvGrpSpPr>
          <p:grpSpPr bwMode="auto">
            <a:xfrm>
              <a:off x="204" y="0"/>
              <a:ext cx="2484" cy="1680"/>
              <a:chOff x="204" y="0"/>
              <a:chExt cx="2484" cy="1680"/>
            </a:xfrm>
          </p:grpSpPr>
          <p:sp>
            <p:nvSpPr>
              <p:cNvPr id="19546" name="AutoShape 41"/>
              <p:cNvSpPr>
                <a:spLocks noChangeArrowheads="1"/>
              </p:cNvSpPr>
              <p:nvPr/>
            </p:nvSpPr>
            <p:spPr bwMode="auto">
              <a:xfrm>
                <a:off x="772" y="0"/>
                <a:ext cx="507" cy="29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99FF"/>
                  </a:gs>
                  <a:gs pos="100000">
                    <a:schemeClr val="bg1"/>
                  </a:gs>
                </a:gsLst>
                <a:lin ang="5400000" scaled="1"/>
              </a:gradFill>
              <a:ln w="9525" cmpd="dbl">
                <a:solidFill>
                  <a:srgbClr val="3366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666633"/>
                    </a:solidFill>
                  </a:rPr>
                  <a:t> Ông </a:t>
                </a:r>
              </a:p>
            </p:txBody>
          </p:sp>
          <p:sp>
            <p:nvSpPr>
              <p:cNvPr id="19547" name="AutoShape 42"/>
              <p:cNvSpPr>
                <a:spLocks noChangeArrowheads="1"/>
              </p:cNvSpPr>
              <p:nvPr/>
            </p:nvSpPr>
            <p:spPr bwMode="auto">
              <a:xfrm>
                <a:off x="479" y="1390"/>
                <a:ext cx="620" cy="29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99FF"/>
                  </a:gs>
                  <a:gs pos="100000">
                    <a:schemeClr val="bg1"/>
                  </a:gs>
                </a:gsLst>
                <a:lin ang="5400000" scaled="1"/>
              </a:gradFill>
              <a:ln w="9525" cmpd="dbl">
                <a:solidFill>
                  <a:srgbClr val="3366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666633"/>
                    </a:solidFill>
                  </a:rPr>
                  <a:t>Trang</a:t>
                </a:r>
              </a:p>
            </p:txBody>
          </p:sp>
          <p:sp>
            <p:nvSpPr>
              <p:cNvPr id="19548" name="AutoShape 46"/>
              <p:cNvSpPr>
                <a:spLocks noChangeArrowheads="1"/>
              </p:cNvSpPr>
              <p:nvPr/>
            </p:nvSpPr>
            <p:spPr bwMode="auto">
              <a:xfrm>
                <a:off x="1674" y="0"/>
                <a:ext cx="507" cy="29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99FF"/>
                  </a:gs>
                  <a:gs pos="100000">
                    <a:schemeClr val="bg1"/>
                  </a:gs>
                </a:gsLst>
                <a:lin ang="5400000" scaled="1"/>
              </a:gradFill>
              <a:ln w="9525" cmpd="dbl">
                <a:solidFill>
                  <a:srgbClr val="3366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666633"/>
                    </a:solidFill>
                  </a:rPr>
                  <a:t>Bà</a:t>
                </a:r>
              </a:p>
            </p:txBody>
          </p:sp>
          <p:sp>
            <p:nvSpPr>
              <p:cNvPr id="19549" name="Text Box 47"/>
              <p:cNvSpPr txBox="1">
                <a:spLocks noChangeArrowheads="1"/>
              </p:cNvSpPr>
              <p:nvPr/>
            </p:nvSpPr>
            <p:spPr bwMode="auto">
              <a:xfrm>
                <a:off x="1336" y="58"/>
                <a:ext cx="28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rgbClr val="666633"/>
                    </a:solidFill>
                  </a:rPr>
                  <a:t>X</a:t>
                </a:r>
              </a:p>
            </p:txBody>
          </p:sp>
          <p:sp>
            <p:nvSpPr>
              <p:cNvPr id="19550" name="Text Box 48"/>
              <p:cNvSpPr txBox="1">
                <a:spLocks noChangeArrowheads="1"/>
              </p:cNvSpPr>
              <p:nvPr/>
            </p:nvSpPr>
            <p:spPr bwMode="auto">
              <a:xfrm>
                <a:off x="581" y="695"/>
                <a:ext cx="39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rgbClr val="666633"/>
                    </a:solidFill>
                  </a:rPr>
                  <a:t>X</a:t>
                </a:r>
              </a:p>
            </p:txBody>
          </p:sp>
          <p:sp>
            <p:nvSpPr>
              <p:cNvPr id="19551" name="Text Box 49"/>
              <p:cNvSpPr txBox="1">
                <a:spLocks noChangeArrowheads="1"/>
              </p:cNvSpPr>
              <p:nvPr/>
            </p:nvSpPr>
            <p:spPr bwMode="auto">
              <a:xfrm>
                <a:off x="2047" y="682"/>
                <a:ext cx="39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rgbClr val="666633"/>
                    </a:solidFill>
                  </a:rPr>
                  <a:t>X</a:t>
                </a:r>
              </a:p>
            </p:txBody>
          </p:sp>
          <p:sp>
            <p:nvSpPr>
              <p:cNvPr id="19552" name="AutoShape 50"/>
              <p:cNvSpPr>
                <a:spLocks noChangeArrowheads="1"/>
              </p:cNvSpPr>
              <p:nvPr/>
            </p:nvSpPr>
            <p:spPr bwMode="auto">
              <a:xfrm>
                <a:off x="204" y="637"/>
                <a:ext cx="507" cy="406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99FF"/>
                  </a:gs>
                  <a:gs pos="100000">
                    <a:schemeClr val="bg1"/>
                  </a:gs>
                </a:gsLst>
                <a:lin ang="5400000" scaled="1"/>
              </a:gradFill>
              <a:ln w="9525" cmpd="dbl">
                <a:solidFill>
                  <a:srgbClr val="3366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666633"/>
                    </a:solidFill>
                  </a:rPr>
                  <a:t>Mẹ</a:t>
                </a:r>
              </a:p>
              <a:p>
                <a:pPr algn="ctr"/>
                <a:r>
                  <a:rPr lang="en-US" b="1">
                    <a:solidFill>
                      <a:srgbClr val="666633"/>
                    </a:solidFill>
                  </a:rPr>
                  <a:t>Trangï </a:t>
                </a:r>
              </a:p>
            </p:txBody>
          </p:sp>
          <p:sp>
            <p:nvSpPr>
              <p:cNvPr id="19553" name="AutoShape 51"/>
              <p:cNvSpPr>
                <a:spLocks noChangeArrowheads="1"/>
              </p:cNvSpPr>
              <p:nvPr/>
            </p:nvSpPr>
            <p:spPr bwMode="auto">
              <a:xfrm>
                <a:off x="838" y="637"/>
                <a:ext cx="451" cy="406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99FF"/>
                  </a:gs>
                  <a:gs pos="100000">
                    <a:schemeClr val="bg1"/>
                  </a:gs>
                </a:gsLst>
                <a:lin ang="5400000" scaled="1"/>
              </a:gradFill>
              <a:ln w="9525" cmpd="dbl">
                <a:solidFill>
                  <a:srgbClr val="3366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666633"/>
                    </a:solidFill>
                  </a:rPr>
                  <a:t>Bố </a:t>
                </a:r>
              </a:p>
              <a:p>
                <a:pPr algn="ctr"/>
                <a:r>
                  <a:rPr lang="en-US" b="1">
                    <a:solidFill>
                      <a:srgbClr val="666633"/>
                    </a:solidFill>
                  </a:rPr>
                  <a:t>Trang</a:t>
                </a:r>
              </a:p>
            </p:txBody>
          </p:sp>
          <p:sp>
            <p:nvSpPr>
              <p:cNvPr id="19554" name="AutoShape 52"/>
              <p:cNvSpPr>
                <a:spLocks noChangeArrowheads="1"/>
              </p:cNvSpPr>
              <p:nvPr/>
            </p:nvSpPr>
            <p:spPr bwMode="auto">
              <a:xfrm>
                <a:off x="1777" y="637"/>
                <a:ext cx="404" cy="396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99FF"/>
                  </a:gs>
                  <a:gs pos="100000">
                    <a:schemeClr val="bg1"/>
                  </a:gs>
                </a:gsLst>
                <a:lin ang="5400000" scaled="1"/>
              </a:gradFill>
              <a:ln w="9525" cmpd="dbl">
                <a:solidFill>
                  <a:srgbClr val="3366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666633"/>
                    </a:solidFill>
                  </a:rPr>
                  <a:t>Mẹ</a:t>
                </a:r>
              </a:p>
              <a:p>
                <a:pPr algn="ctr"/>
                <a:r>
                  <a:rPr lang="en-US" b="1">
                    <a:solidFill>
                      <a:srgbClr val="666633"/>
                    </a:solidFill>
                  </a:rPr>
                  <a:t> Hiền</a:t>
                </a:r>
              </a:p>
            </p:txBody>
          </p:sp>
          <p:sp>
            <p:nvSpPr>
              <p:cNvPr id="19555" name="AutoShape 53"/>
              <p:cNvSpPr>
                <a:spLocks noChangeArrowheads="1"/>
              </p:cNvSpPr>
              <p:nvPr/>
            </p:nvSpPr>
            <p:spPr bwMode="auto">
              <a:xfrm>
                <a:off x="2294" y="637"/>
                <a:ext cx="394" cy="406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99FF"/>
                  </a:gs>
                  <a:gs pos="100000">
                    <a:schemeClr val="bg1"/>
                  </a:gs>
                </a:gsLst>
                <a:lin ang="5400000" scaled="1"/>
              </a:gradFill>
              <a:ln w="9525" cmpd="dbl">
                <a:solidFill>
                  <a:srgbClr val="3366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666633"/>
                    </a:solidFill>
                  </a:rPr>
                  <a:t>Bố</a:t>
                </a:r>
              </a:p>
              <a:p>
                <a:pPr algn="ctr"/>
                <a:r>
                  <a:rPr lang="en-US" b="1">
                    <a:solidFill>
                      <a:srgbClr val="666633"/>
                    </a:solidFill>
                  </a:rPr>
                  <a:t>Hiền</a:t>
                </a:r>
              </a:p>
            </p:txBody>
          </p:sp>
          <p:sp>
            <p:nvSpPr>
              <p:cNvPr id="19556" name="Line 69"/>
              <p:cNvSpPr>
                <a:spLocks noChangeShapeType="1"/>
              </p:cNvSpPr>
              <p:nvPr/>
            </p:nvSpPr>
            <p:spPr bwMode="auto">
              <a:xfrm>
                <a:off x="782" y="1043"/>
                <a:ext cx="0" cy="347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7" name="AutoShape 70"/>
              <p:cNvSpPr>
                <a:spLocks noChangeArrowheads="1"/>
              </p:cNvSpPr>
              <p:nvPr/>
            </p:nvSpPr>
            <p:spPr bwMode="auto">
              <a:xfrm>
                <a:off x="1899" y="1390"/>
                <a:ext cx="620" cy="29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99FF"/>
                  </a:gs>
                  <a:gs pos="100000">
                    <a:schemeClr val="bg1"/>
                  </a:gs>
                </a:gsLst>
                <a:lin ang="5400000" scaled="1"/>
              </a:gradFill>
              <a:ln w="9525" cmpd="dbl">
                <a:solidFill>
                  <a:srgbClr val="3366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666633"/>
                    </a:solidFill>
                  </a:rPr>
                  <a:t>Hiền</a:t>
                </a:r>
              </a:p>
            </p:txBody>
          </p:sp>
          <p:sp>
            <p:nvSpPr>
              <p:cNvPr id="19558" name="Line 71"/>
              <p:cNvSpPr>
                <a:spLocks noChangeShapeType="1"/>
              </p:cNvSpPr>
              <p:nvPr/>
            </p:nvSpPr>
            <p:spPr bwMode="auto">
              <a:xfrm>
                <a:off x="2237" y="1043"/>
                <a:ext cx="0" cy="347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150"/>
          <p:cNvGrpSpPr>
            <a:grpSpLocks/>
          </p:cNvGrpSpPr>
          <p:nvPr/>
        </p:nvGrpSpPr>
        <p:grpSpPr bwMode="auto">
          <a:xfrm>
            <a:off x="5219700" y="0"/>
            <a:ext cx="3924300" cy="2667000"/>
            <a:chOff x="3288" y="0"/>
            <a:chExt cx="2472" cy="1680"/>
          </a:xfrm>
        </p:grpSpPr>
        <p:grpSp>
          <p:nvGrpSpPr>
            <p:cNvPr id="19525" name="Group 84"/>
            <p:cNvGrpSpPr>
              <a:grpSpLocks/>
            </p:cNvGrpSpPr>
            <p:nvPr/>
          </p:nvGrpSpPr>
          <p:grpSpPr bwMode="auto">
            <a:xfrm>
              <a:off x="3844" y="290"/>
              <a:ext cx="1465" cy="347"/>
              <a:chOff x="2544" y="1056"/>
              <a:chExt cx="1416" cy="576"/>
            </a:xfrm>
          </p:grpSpPr>
          <p:sp>
            <p:nvSpPr>
              <p:cNvPr id="19540" name="Line 85"/>
              <p:cNvSpPr>
                <a:spLocks noChangeShapeType="1"/>
              </p:cNvSpPr>
              <p:nvPr/>
            </p:nvSpPr>
            <p:spPr bwMode="auto">
              <a:xfrm>
                <a:off x="3216" y="1056"/>
                <a:ext cx="0" cy="192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1" name="Line 86"/>
              <p:cNvSpPr>
                <a:spLocks noChangeShapeType="1"/>
              </p:cNvSpPr>
              <p:nvPr/>
            </p:nvSpPr>
            <p:spPr bwMode="auto">
              <a:xfrm>
                <a:off x="2544" y="1248"/>
                <a:ext cx="1408" cy="0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2" name="Line 87"/>
              <p:cNvSpPr>
                <a:spLocks noChangeShapeType="1"/>
              </p:cNvSpPr>
              <p:nvPr/>
            </p:nvSpPr>
            <p:spPr bwMode="auto">
              <a:xfrm>
                <a:off x="2544" y="1248"/>
                <a:ext cx="0" cy="384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3" name="Line 88"/>
              <p:cNvSpPr>
                <a:spLocks noChangeShapeType="1"/>
              </p:cNvSpPr>
              <p:nvPr/>
            </p:nvSpPr>
            <p:spPr bwMode="auto">
              <a:xfrm>
                <a:off x="3960" y="1240"/>
                <a:ext cx="0" cy="384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26" name="Group 147"/>
            <p:cNvGrpSpPr>
              <a:grpSpLocks/>
            </p:cNvGrpSpPr>
            <p:nvPr/>
          </p:nvGrpSpPr>
          <p:grpSpPr bwMode="auto">
            <a:xfrm>
              <a:off x="3288" y="0"/>
              <a:ext cx="2472" cy="1680"/>
              <a:chOff x="3288" y="0"/>
              <a:chExt cx="2472" cy="1680"/>
            </a:xfrm>
          </p:grpSpPr>
          <p:sp>
            <p:nvSpPr>
              <p:cNvPr id="19527" name="AutoShape 74"/>
              <p:cNvSpPr>
                <a:spLocks noChangeArrowheads="1"/>
              </p:cNvSpPr>
              <p:nvPr/>
            </p:nvSpPr>
            <p:spPr bwMode="auto">
              <a:xfrm>
                <a:off x="3844" y="0"/>
                <a:ext cx="507" cy="29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chemeClr val="bg1"/>
                  </a:gs>
                </a:gsLst>
                <a:lin ang="5400000" scaled="1"/>
              </a:gradFill>
              <a:ln w="15875" cmpd="dbl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0000FF"/>
                    </a:solidFill>
                  </a:rPr>
                  <a:t> Ông </a:t>
                </a:r>
              </a:p>
            </p:txBody>
          </p:sp>
          <p:sp>
            <p:nvSpPr>
              <p:cNvPr id="19528" name="AutoShape 75"/>
              <p:cNvSpPr>
                <a:spLocks noChangeArrowheads="1"/>
              </p:cNvSpPr>
              <p:nvPr/>
            </p:nvSpPr>
            <p:spPr bwMode="auto">
              <a:xfrm>
                <a:off x="3563" y="1390"/>
                <a:ext cx="620" cy="29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chemeClr val="bg1"/>
                  </a:gs>
                </a:gsLst>
                <a:lin ang="5400000" scaled="1"/>
              </a:gradFill>
              <a:ln w="15875" cmpd="dbl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0000FF"/>
                    </a:solidFill>
                  </a:rPr>
                  <a:t>Hà</a:t>
                </a:r>
              </a:p>
            </p:txBody>
          </p:sp>
          <p:sp>
            <p:nvSpPr>
              <p:cNvPr id="19529" name="AutoShape 76"/>
              <p:cNvSpPr>
                <a:spLocks noChangeArrowheads="1"/>
              </p:cNvSpPr>
              <p:nvPr/>
            </p:nvSpPr>
            <p:spPr bwMode="auto">
              <a:xfrm>
                <a:off x="4746" y="0"/>
                <a:ext cx="507" cy="29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chemeClr val="bg1"/>
                  </a:gs>
                </a:gsLst>
                <a:lin ang="5400000" scaled="1"/>
              </a:gradFill>
              <a:ln w="15875" cmpd="dbl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0000FF"/>
                    </a:solidFill>
                  </a:rPr>
                  <a:t>Bà</a:t>
                </a:r>
              </a:p>
            </p:txBody>
          </p:sp>
          <p:sp>
            <p:nvSpPr>
              <p:cNvPr id="19530" name="Text Box 77"/>
              <p:cNvSpPr txBox="1">
                <a:spLocks noChangeArrowheads="1"/>
              </p:cNvSpPr>
              <p:nvPr/>
            </p:nvSpPr>
            <p:spPr bwMode="auto">
              <a:xfrm>
                <a:off x="4408" y="58"/>
                <a:ext cx="281" cy="212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00FF"/>
                    </a:solidFill>
                  </a:rPr>
                  <a:t>X</a:t>
                </a:r>
              </a:p>
            </p:txBody>
          </p:sp>
          <p:sp>
            <p:nvSpPr>
              <p:cNvPr id="19531" name="Text Box 78"/>
              <p:cNvSpPr txBox="1">
                <a:spLocks noChangeArrowheads="1"/>
              </p:cNvSpPr>
              <p:nvPr/>
            </p:nvSpPr>
            <p:spPr bwMode="auto">
              <a:xfrm>
                <a:off x="3665" y="695"/>
                <a:ext cx="394" cy="213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00FF"/>
                    </a:solidFill>
                  </a:rPr>
                  <a:t>X</a:t>
                </a:r>
              </a:p>
            </p:txBody>
          </p:sp>
          <p:sp>
            <p:nvSpPr>
              <p:cNvPr id="19532" name="Text Box 79"/>
              <p:cNvSpPr txBox="1">
                <a:spLocks noChangeArrowheads="1"/>
              </p:cNvSpPr>
              <p:nvPr/>
            </p:nvSpPr>
            <p:spPr bwMode="auto">
              <a:xfrm>
                <a:off x="5119" y="682"/>
                <a:ext cx="394" cy="212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00FF"/>
                    </a:solidFill>
                  </a:rPr>
                  <a:t>X</a:t>
                </a:r>
              </a:p>
            </p:txBody>
          </p:sp>
          <p:sp>
            <p:nvSpPr>
              <p:cNvPr id="19533" name="AutoShape 80"/>
              <p:cNvSpPr>
                <a:spLocks noChangeArrowheads="1"/>
              </p:cNvSpPr>
              <p:nvPr/>
            </p:nvSpPr>
            <p:spPr bwMode="auto">
              <a:xfrm>
                <a:off x="3288" y="637"/>
                <a:ext cx="507" cy="406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chemeClr val="bg1"/>
                  </a:gs>
                </a:gsLst>
                <a:lin ang="5400000" scaled="1"/>
              </a:gradFill>
              <a:ln w="15875" cmpd="dbl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0000FF"/>
                    </a:solidFill>
                  </a:rPr>
                  <a:t>Mẹ</a:t>
                </a:r>
              </a:p>
              <a:p>
                <a:pPr algn="ctr"/>
                <a:r>
                  <a:rPr lang="en-US" b="1">
                    <a:solidFill>
                      <a:srgbClr val="0000FF"/>
                    </a:solidFill>
                  </a:rPr>
                  <a:t>Hà </a:t>
                </a:r>
              </a:p>
            </p:txBody>
          </p:sp>
          <p:sp>
            <p:nvSpPr>
              <p:cNvPr id="19534" name="AutoShape 81"/>
              <p:cNvSpPr>
                <a:spLocks noChangeArrowheads="1"/>
              </p:cNvSpPr>
              <p:nvPr/>
            </p:nvSpPr>
            <p:spPr bwMode="auto">
              <a:xfrm>
                <a:off x="3922" y="637"/>
                <a:ext cx="451" cy="406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chemeClr val="bg1"/>
                  </a:gs>
                </a:gsLst>
                <a:lin ang="5400000" scaled="1"/>
              </a:gradFill>
              <a:ln w="15875" cmpd="dbl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0000FF"/>
                    </a:solidFill>
                  </a:rPr>
                  <a:t>Bố</a:t>
                </a:r>
              </a:p>
              <a:p>
                <a:pPr algn="ctr"/>
                <a:r>
                  <a:rPr lang="en-US" b="1">
                    <a:solidFill>
                      <a:srgbClr val="0000FF"/>
                    </a:solidFill>
                  </a:rPr>
                  <a:t>Hà</a:t>
                </a:r>
              </a:p>
            </p:txBody>
          </p:sp>
          <p:sp>
            <p:nvSpPr>
              <p:cNvPr id="19535" name="AutoShape 82"/>
              <p:cNvSpPr>
                <a:spLocks noChangeArrowheads="1"/>
              </p:cNvSpPr>
              <p:nvPr/>
            </p:nvSpPr>
            <p:spPr bwMode="auto">
              <a:xfrm>
                <a:off x="4849" y="637"/>
                <a:ext cx="404" cy="396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chemeClr val="bg1"/>
                  </a:gs>
                </a:gsLst>
                <a:lin ang="5400000" scaled="1"/>
              </a:gradFill>
              <a:ln w="15875" cmpd="dbl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0000FF"/>
                    </a:solidFill>
                  </a:rPr>
                  <a:t>Mẹ</a:t>
                </a:r>
              </a:p>
              <a:p>
                <a:pPr algn="ctr"/>
                <a:r>
                  <a:rPr lang="en-US" b="1">
                    <a:solidFill>
                      <a:srgbClr val="0000FF"/>
                    </a:solidFill>
                  </a:rPr>
                  <a:t> Lý</a:t>
                </a:r>
              </a:p>
            </p:txBody>
          </p:sp>
          <p:sp>
            <p:nvSpPr>
              <p:cNvPr id="19536" name="AutoShape 83"/>
              <p:cNvSpPr>
                <a:spLocks noChangeArrowheads="1"/>
              </p:cNvSpPr>
              <p:nvPr/>
            </p:nvSpPr>
            <p:spPr bwMode="auto">
              <a:xfrm>
                <a:off x="5366" y="637"/>
                <a:ext cx="394" cy="406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chemeClr val="bg1"/>
                  </a:gs>
                </a:gsLst>
                <a:lin ang="5400000" scaled="1"/>
              </a:gradFill>
              <a:ln w="15875" cmpd="dbl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0000FF"/>
                    </a:solidFill>
                  </a:rPr>
                  <a:t>Bố</a:t>
                </a:r>
              </a:p>
              <a:p>
                <a:pPr algn="ctr"/>
                <a:r>
                  <a:rPr lang="en-US" b="1">
                    <a:solidFill>
                      <a:srgbClr val="0000FF"/>
                    </a:solidFill>
                  </a:rPr>
                  <a:t>Lý</a:t>
                </a:r>
              </a:p>
            </p:txBody>
          </p:sp>
          <p:sp>
            <p:nvSpPr>
              <p:cNvPr id="19537" name="Line 89"/>
              <p:cNvSpPr>
                <a:spLocks noChangeShapeType="1"/>
              </p:cNvSpPr>
              <p:nvPr/>
            </p:nvSpPr>
            <p:spPr bwMode="auto">
              <a:xfrm>
                <a:off x="3866" y="1043"/>
                <a:ext cx="0" cy="347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8" name="AutoShape 90"/>
              <p:cNvSpPr>
                <a:spLocks noChangeArrowheads="1"/>
              </p:cNvSpPr>
              <p:nvPr/>
            </p:nvSpPr>
            <p:spPr bwMode="auto">
              <a:xfrm>
                <a:off x="4971" y="1390"/>
                <a:ext cx="620" cy="29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chemeClr val="bg1"/>
                  </a:gs>
                </a:gsLst>
                <a:lin ang="5400000" scaled="1"/>
              </a:gradFill>
              <a:ln w="15875" cmpd="dbl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0000FF"/>
                    </a:solidFill>
                  </a:rPr>
                  <a:t>Lý</a:t>
                </a:r>
              </a:p>
            </p:txBody>
          </p:sp>
          <p:sp>
            <p:nvSpPr>
              <p:cNvPr id="19539" name="Line 91"/>
              <p:cNvSpPr>
                <a:spLocks noChangeShapeType="1"/>
              </p:cNvSpPr>
              <p:nvPr/>
            </p:nvSpPr>
            <p:spPr bwMode="auto">
              <a:xfrm>
                <a:off x="5309" y="1043"/>
                <a:ext cx="0" cy="347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134"/>
          <p:cNvGrpSpPr>
            <a:grpSpLocks/>
          </p:cNvGrpSpPr>
          <p:nvPr/>
        </p:nvGrpSpPr>
        <p:grpSpPr bwMode="auto">
          <a:xfrm>
            <a:off x="395288" y="3276600"/>
            <a:ext cx="3948112" cy="2667000"/>
            <a:chOff x="249" y="2064"/>
            <a:chExt cx="2487" cy="1680"/>
          </a:xfrm>
        </p:grpSpPr>
        <p:sp>
          <p:nvSpPr>
            <p:cNvPr id="19507" name="AutoShape 93"/>
            <p:cNvSpPr>
              <a:spLocks noChangeArrowheads="1"/>
            </p:cNvSpPr>
            <p:nvPr/>
          </p:nvSpPr>
          <p:spPr bwMode="auto">
            <a:xfrm>
              <a:off x="820" y="2064"/>
              <a:ext cx="507" cy="290"/>
            </a:xfrm>
            <a:prstGeom prst="flowChartAlternateProcess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99"/>
                </a:gs>
              </a:gsLst>
              <a:lin ang="5400000" scaled="1"/>
            </a:gradFill>
            <a:ln w="38100" cmpd="dbl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00FF"/>
                  </a:solidFill>
                </a:rPr>
                <a:t> Ông </a:t>
              </a:r>
            </a:p>
          </p:txBody>
        </p:sp>
        <p:sp>
          <p:nvSpPr>
            <p:cNvPr id="19508" name="AutoShape 94"/>
            <p:cNvSpPr>
              <a:spLocks noChangeArrowheads="1"/>
            </p:cNvSpPr>
            <p:nvPr/>
          </p:nvSpPr>
          <p:spPr bwMode="auto">
            <a:xfrm>
              <a:off x="524" y="3454"/>
              <a:ext cx="620" cy="290"/>
            </a:xfrm>
            <a:prstGeom prst="flowChartAlternateProcess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99"/>
                </a:gs>
              </a:gsLst>
              <a:lin ang="5400000" scaled="1"/>
            </a:gradFill>
            <a:ln w="38100" cmpd="dbl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00FF"/>
                  </a:solidFill>
                </a:rPr>
                <a:t>Trang</a:t>
              </a:r>
            </a:p>
          </p:txBody>
        </p:sp>
        <p:sp>
          <p:nvSpPr>
            <p:cNvPr id="19509" name="AutoShape 95"/>
            <p:cNvSpPr>
              <a:spLocks noChangeArrowheads="1"/>
            </p:cNvSpPr>
            <p:nvPr/>
          </p:nvSpPr>
          <p:spPr bwMode="auto">
            <a:xfrm>
              <a:off x="1722" y="2064"/>
              <a:ext cx="507" cy="290"/>
            </a:xfrm>
            <a:prstGeom prst="flowChartAlternateProcess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99"/>
                </a:gs>
              </a:gsLst>
              <a:lin ang="5400000" scaled="1"/>
            </a:gradFill>
            <a:ln w="38100" cmpd="dbl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00FF"/>
                  </a:solidFill>
                </a:rPr>
                <a:t>Bà</a:t>
              </a:r>
            </a:p>
          </p:txBody>
        </p:sp>
        <p:sp>
          <p:nvSpPr>
            <p:cNvPr id="19510" name="Text Box 96"/>
            <p:cNvSpPr txBox="1">
              <a:spLocks noChangeArrowheads="1"/>
            </p:cNvSpPr>
            <p:nvPr/>
          </p:nvSpPr>
          <p:spPr bwMode="auto">
            <a:xfrm>
              <a:off x="1384" y="2122"/>
              <a:ext cx="28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3333FF"/>
                  </a:solidFill>
                </a:rPr>
                <a:t>X</a:t>
              </a:r>
            </a:p>
          </p:txBody>
        </p:sp>
        <p:sp>
          <p:nvSpPr>
            <p:cNvPr id="19511" name="Text Box 97"/>
            <p:cNvSpPr txBox="1">
              <a:spLocks noChangeArrowheads="1"/>
            </p:cNvSpPr>
            <p:nvPr/>
          </p:nvSpPr>
          <p:spPr bwMode="auto">
            <a:xfrm>
              <a:off x="626" y="2759"/>
              <a:ext cx="39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3333FF"/>
                  </a:solidFill>
                </a:rPr>
                <a:t>X</a:t>
              </a:r>
            </a:p>
          </p:txBody>
        </p:sp>
        <p:sp>
          <p:nvSpPr>
            <p:cNvPr id="19512" name="Text Box 98"/>
            <p:cNvSpPr txBox="1">
              <a:spLocks noChangeArrowheads="1"/>
            </p:cNvSpPr>
            <p:nvPr/>
          </p:nvSpPr>
          <p:spPr bwMode="auto">
            <a:xfrm>
              <a:off x="2095" y="2746"/>
              <a:ext cx="3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3333FF"/>
                  </a:solidFill>
                </a:rPr>
                <a:t>X</a:t>
              </a:r>
            </a:p>
          </p:txBody>
        </p:sp>
        <p:sp>
          <p:nvSpPr>
            <p:cNvPr id="19513" name="AutoShape 99"/>
            <p:cNvSpPr>
              <a:spLocks noChangeArrowheads="1"/>
            </p:cNvSpPr>
            <p:nvPr/>
          </p:nvSpPr>
          <p:spPr bwMode="auto">
            <a:xfrm>
              <a:off x="249" y="2701"/>
              <a:ext cx="507" cy="406"/>
            </a:xfrm>
            <a:prstGeom prst="flowChartAlternateProcess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99"/>
                </a:gs>
              </a:gsLst>
              <a:lin ang="5400000" scaled="1"/>
            </a:gradFill>
            <a:ln w="38100" cmpd="dbl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00FF"/>
                  </a:solidFill>
                </a:rPr>
                <a:t>Mẹ</a:t>
              </a:r>
            </a:p>
            <a:p>
              <a:pPr algn="ctr"/>
              <a:r>
                <a:rPr lang="en-US" b="1">
                  <a:solidFill>
                    <a:srgbClr val="CC00FF"/>
                  </a:solidFill>
                </a:rPr>
                <a:t>Trangï </a:t>
              </a:r>
            </a:p>
          </p:txBody>
        </p:sp>
        <p:sp>
          <p:nvSpPr>
            <p:cNvPr id="19514" name="AutoShape 100"/>
            <p:cNvSpPr>
              <a:spLocks noChangeArrowheads="1"/>
            </p:cNvSpPr>
            <p:nvPr/>
          </p:nvSpPr>
          <p:spPr bwMode="auto">
            <a:xfrm>
              <a:off x="883" y="2701"/>
              <a:ext cx="451" cy="406"/>
            </a:xfrm>
            <a:prstGeom prst="flowChartAlternateProcess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99"/>
                </a:gs>
              </a:gsLst>
              <a:lin ang="5400000" scaled="1"/>
            </a:gradFill>
            <a:ln w="38100" cmpd="dbl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00FF"/>
                  </a:solidFill>
                </a:rPr>
                <a:t>Bố </a:t>
              </a:r>
            </a:p>
            <a:p>
              <a:pPr algn="ctr"/>
              <a:r>
                <a:rPr lang="en-US" b="1">
                  <a:solidFill>
                    <a:srgbClr val="CC00FF"/>
                  </a:solidFill>
                </a:rPr>
                <a:t>Trang</a:t>
              </a:r>
            </a:p>
          </p:txBody>
        </p:sp>
        <p:sp>
          <p:nvSpPr>
            <p:cNvPr id="19515" name="AutoShape 101"/>
            <p:cNvSpPr>
              <a:spLocks noChangeArrowheads="1"/>
            </p:cNvSpPr>
            <p:nvPr/>
          </p:nvSpPr>
          <p:spPr bwMode="auto">
            <a:xfrm>
              <a:off x="1825" y="2701"/>
              <a:ext cx="404" cy="396"/>
            </a:xfrm>
            <a:prstGeom prst="flowChartAlternateProcess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99"/>
                </a:gs>
              </a:gsLst>
              <a:lin ang="5400000" scaled="1"/>
            </a:gradFill>
            <a:ln w="38100" cmpd="dbl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00FF"/>
                  </a:solidFill>
                </a:rPr>
                <a:t>Mẹ</a:t>
              </a:r>
            </a:p>
            <a:p>
              <a:pPr algn="ctr"/>
              <a:r>
                <a:rPr lang="en-US" b="1">
                  <a:solidFill>
                    <a:srgbClr val="CC00FF"/>
                  </a:solidFill>
                </a:rPr>
                <a:t> Hiền</a:t>
              </a:r>
            </a:p>
          </p:txBody>
        </p:sp>
        <p:sp>
          <p:nvSpPr>
            <p:cNvPr id="19516" name="AutoShape 102"/>
            <p:cNvSpPr>
              <a:spLocks noChangeArrowheads="1"/>
            </p:cNvSpPr>
            <p:nvPr/>
          </p:nvSpPr>
          <p:spPr bwMode="auto">
            <a:xfrm>
              <a:off x="2342" y="2701"/>
              <a:ext cx="394" cy="406"/>
            </a:xfrm>
            <a:prstGeom prst="flowChartAlternateProcess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99"/>
                </a:gs>
              </a:gsLst>
              <a:lin ang="5400000" scaled="1"/>
            </a:gradFill>
            <a:ln w="38100" cmpd="dbl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00FF"/>
                  </a:solidFill>
                </a:rPr>
                <a:t>Bố</a:t>
              </a:r>
            </a:p>
            <a:p>
              <a:pPr algn="ctr"/>
              <a:r>
                <a:rPr lang="en-US" b="1">
                  <a:solidFill>
                    <a:srgbClr val="CC00FF"/>
                  </a:solidFill>
                </a:rPr>
                <a:t>Hiền</a:t>
              </a:r>
            </a:p>
          </p:txBody>
        </p:sp>
        <p:grpSp>
          <p:nvGrpSpPr>
            <p:cNvPr id="19517" name="Group 103"/>
            <p:cNvGrpSpPr>
              <a:grpSpLocks/>
            </p:cNvGrpSpPr>
            <p:nvPr/>
          </p:nvGrpSpPr>
          <p:grpSpPr bwMode="auto">
            <a:xfrm>
              <a:off x="820" y="2354"/>
              <a:ext cx="1465" cy="347"/>
              <a:chOff x="2544" y="1056"/>
              <a:chExt cx="1416" cy="576"/>
            </a:xfrm>
          </p:grpSpPr>
          <p:sp>
            <p:nvSpPr>
              <p:cNvPr id="19521" name="Line 104"/>
              <p:cNvSpPr>
                <a:spLocks noChangeShapeType="1"/>
              </p:cNvSpPr>
              <p:nvPr/>
            </p:nvSpPr>
            <p:spPr bwMode="auto">
              <a:xfrm>
                <a:off x="3216" y="105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2" name="Line 105"/>
              <p:cNvSpPr>
                <a:spLocks noChangeShapeType="1"/>
              </p:cNvSpPr>
              <p:nvPr/>
            </p:nvSpPr>
            <p:spPr bwMode="auto">
              <a:xfrm>
                <a:off x="2544" y="1248"/>
                <a:ext cx="1408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3" name="Line 106"/>
              <p:cNvSpPr>
                <a:spLocks noChangeShapeType="1"/>
              </p:cNvSpPr>
              <p:nvPr/>
            </p:nvSpPr>
            <p:spPr bwMode="auto">
              <a:xfrm>
                <a:off x="2544" y="1248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4" name="Line 107"/>
              <p:cNvSpPr>
                <a:spLocks noChangeShapeType="1"/>
              </p:cNvSpPr>
              <p:nvPr/>
            </p:nvSpPr>
            <p:spPr bwMode="auto">
              <a:xfrm>
                <a:off x="3960" y="1240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18" name="Line 108"/>
            <p:cNvSpPr>
              <a:spLocks noChangeShapeType="1"/>
            </p:cNvSpPr>
            <p:nvPr/>
          </p:nvSpPr>
          <p:spPr bwMode="auto">
            <a:xfrm>
              <a:off x="827" y="3107"/>
              <a:ext cx="0" cy="347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AutoShape 109"/>
            <p:cNvSpPr>
              <a:spLocks noChangeArrowheads="1"/>
            </p:cNvSpPr>
            <p:nvPr/>
          </p:nvSpPr>
          <p:spPr bwMode="auto">
            <a:xfrm>
              <a:off x="1947" y="3454"/>
              <a:ext cx="620" cy="290"/>
            </a:xfrm>
            <a:prstGeom prst="flowChartAlternateProcess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99"/>
                </a:gs>
              </a:gsLst>
              <a:lin ang="5400000" scaled="1"/>
            </a:gradFill>
            <a:ln w="38100" cmpd="dbl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00FF"/>
                  </a:solidFill>
                </a:rPr>
                <a:t>Hiền</a:t>
              </a:r>
            </a:p>
          </p:txBody>
        </p:sp>
        <p:sp>
          <p:nvSpPr>
            <p:cNvPr id="19520" name="Line 110"/>
            <p:cNvSpPr>
              <a:spLocks noChangeShapeType="1"/>
            </p:cNvSpPr>
            <p:nvPr/>
          </p:nvSpPr>
          <p:spPr bwMode="auto">
            <a:xfrm>
              <a:off x="2285" y="3107"/>
              <a:ext cx="0" cy="347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48"/>
          <p:cNvGrpSpPr>
            <a:grpSpLocks/>
          </p:cNvGrpSpPr>
          <p:nvPr/>
        </p:nvGrpSpPr>
        <p:grpSpPr bwMode="auto">
          <a:xfrm>
            <a:off x="5019675" y="3276600"/>
            <a:ext cx="3914775" cy="2667000"/>
            <a:chOff x="3162" y="2064"/>
            <a:chExt cx="2466" cy="1680"/>
          </a:xfrm>
        </p:grpSpPr>
        <p:sp>
          <p:nvSpPr>
            <p:cNvPr id="19489" name="AutoShape 112"/>
            <p:cNvSpPr>
              <a:spLocks noChangeArrowheads="1"/>
            </p:cNvSpPr>
            <p:nvPr/>
          </p:nvSpPr>
          <p:spPr bwMode="auto">
            <a:xfrm>
              <a:off x="3712" y="2064"/>
              <a:ext cx="507" cy="290"/>
            </a:xfrm>
            <a:prstGeom prst="flowChartAlternateProcess">
              <a:avLst/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9525" cmpd="dbl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 Ông </a:t>
              </a:r>
            </a:p>
          </p:txBody>
        </p:sp>
        <p:sp>
          <p:nvSpPr>
            <p:cNvPr id="19490" name="AutoShape 113"/>
            <p:cNvSpPr>
              <a:spLocks noChangeArrowheads="1"/>
            </p:cNvSpPr>
            <p:nvPr/>
          </p:nvSpPr>
          <p:spPr bwMode="auto">
            <a:xfrm>
              <a:off x="3437" y="3454"/>
              <a:ext cx="620" cy="290"/>
            </a:xfrm>
            <a:prstGeom prst="flowChartAlternateProcess">
              <a:avLst/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9525" cmpd="dbl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Trang</a:t>
              </a:r>
            </a:p>
          </p:txBody>
        </p:sp>
        <p:sp>
          <p:nvSpPr>
            <p:cNvPr id="19491" name="AutoShape 114"/>
            <p:cNvSpPr>
              <a:spLocks noChangeArrowheads="1"/>
            </p:cNvSpPr>
            <p:nvPr/>
          </p:nvSpPr>
          <p:spPr bwMode="auto">
            <a:xfrm>
              <a:off x="4614" y="2064"/>
              <a:ext cx="507" cy="290"/>
            </a:xfrm>
            <a:prstGeom prst="flowChartAlternateProcess">
              <a:avLst/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9525" cmpd="dbl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Bà</a:t>
              </a:r>
            </a:p>
          </p:txBody>
        </p:sp>
        <p:sp>
          <p:nvSpPr>
            <p:cNvPr id="19492" name="Text Box 115"/>
            <p:cNvSpPr txBox="1">
              <a:spLocks noChangeArrowheads="1"/>
            </p:cNvSpPr>
            <p:nvPr/>
          </p:nvSpPr>
          <p:spPr bwMode="auto">
            <a:xfrm>
              <a:off x="4276" y="2122"/>
              <a:ext cx="28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</a:rPr>
                <a:t>X</a:t>
              </a:r>
            </a:p>
          </p:txBody>
        </p:sp>
        <p:sp>
          <p:nvSpPr>
            <p:cNvPr id="19493" name="Text Box 116"/>
            <p:cNvSpPr txBox="1">
              <a:spLocks noChangeArrowheads="1"/>
            </p:cNvSpPr>
            <p:nvPr/>
          </p:nvSpPr>
          <p:spPr bwMode="auto">
            <a:xfrm>
              <a:off x="3539" y="2759"/>
              <a:ext cx="39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</a:rPr>
                <a:t>X</a:t>
              </a:r>
            </a:p>
          </p:txBody>
        </p:sp>
        <p:sp>
          <p:nvSpPr>
            <p:cNvPr id="19494" name="Text Box 117"/>
            <p:cNvSpPr txBox="1">
              <a:spLocks noChangeArrowheads="1"/>
            </p:cNvSpPr>
            <p:nvPr/>
          </p:nvSpPr>
          <p:spPr bwMode="auto">
            <a:xfrm>
              <a:off x="4987" y="2746"/>
              <a:ext cx="3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</a:rPr>
                <a:t>X</a:t>
              </a:r>
            </a:p>
          </p:txBody>
        </p:sp>
        <p:sp>
          <p:nvSpPr>
            <p:cNvPr id="19495" name="AutoShape 118"/>
            <p:cNvSpPr>
              <a:spLocks noChangeArrowheads="1"/>
            </p:cNvSpPr>
            <p:nvPr/>
          </p:nvSpPr>
          <p:spPr bwMode="auto">
            <a:xfrm>
              <a:off x="3162" y="2701"/>
              <a:ext cx="507" cy="406"/>
            </a:xfrm>
            <a:prstGeom prst="flowChartAlternateProcess">
              <a:avLst/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9525" cmpd="dbl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Mẹ</a:t>
              </a:r>
            </a:p>
            <a:p>
              <a:pPr algn="ctr"/>
              <a:r>
                <a:rPr lang="en-US" b="1">
                  <a:solidFill>
                    <a:srgbClr val="0000FF"/>
                  </a:solidFill>
                </a:rPr>
                <a:t>Trangï </a:t>
              </a:r>
            </a:p>
          </p:txBody>
        </p:sp>
        <p:sp>
          <p:nvSpPr>
            <p:cNvPr id="19496" name="AutoShape 119"/>
            <p:cNvSpPr>
              <a:spLocks noChangeArrowheads="1"/>
            </p:cNvSpPr>
            <p:nvPr/>
          </p:nvSpPr>
          <p:spPr bwMode="auto">
            <a:xfrm>
              <a:off x="3796" y="2701"/>
              <a:ext cx="451" cy="406"/>
            </a:xfrm>
            <a:prstGeom prst="flowChartAlternateProcess">
              <a:avLst/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9525" cmpd="dbl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Bố </a:t>
              </a:r>
            </a:p>
            <a:p>
              <a:pPr algn="ctr"/>
              <a:r>
                <a:rPr lang="en-US" b="1">
                  <a:solidFill>
                    <a:srgbClr val="0000FF"/>
                  </a:solidFill>
                </a:rPr>
                <a:t>Trang</a:t>
              </a:r>
            </a:p>
          </p:txBody>
        </p:sp>
        <p:sp>
          <p:nvSpPr>
            <p:cNvPr id="19497" name="AutoShape 120"/>
            <p:cNvSpPr>
              <a:spLocks noChangeArrowheads="1"/>
            </p:cNvSpPr>
            <p:nvPr/>
          </p:nvSpPr>
          <p:spPr bwMode="auto">
            <a:xfrm>
              <a:off x="4717" y="2701"/>
              <a:ext cx="404" cy="396"/>
            </a:xfrm>
            <a:prstGeom prst="flowChartAlternateProcess">
              <a:avLst/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9525" cmpd="dbl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Mẹ</a:t>
              </a:r>
            </a:p>
            <a:p>
              <a:pPr algn="ctr"/>
              <a:r>
                <a:rPr lang="en-US" b="1">
                  <a:solidFill>
                    <a:srgbClr val="0000FF"/>
                  </a:solidFill>
                </a:rPr>
                <a:t> Hiền</a:t>
              </a:r>
            </a:p>
          </p:txBody>
        </p:sp>
        <p:sp>
          <p:nvSpPr>
            <p:cNvPr id="19498" name="AutoShape 121"/>
            <p:cNvSpPr>
              <a:spLocks noChangeArrowheads="1"/>
            </p:cNvSpPr>
            <p:nvPr/>
          </p:nvSpPr>
          <p:spPr bwMode="auto">
            <a:xfrm>
              <a:off x="5234" y="2701"/>
              <a:ext cx="394" cy="406"/>
            </a:xfrm>
            <a:prstGeom prst="flowChartAlternateProcess">
              <a:avLst/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9525" cmpd="dbl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Bố</a:t>
              </a:r>
            </a:p>
            <a:p>
              <a:pPr algn="ctr"/>
              <a:r>
                <a:rPr lang="en-US" b="1">
                  <a:solidFill>
                    <a:srgbClr val="0000FF"/>
                  </a:solidFill>
                </a:rPr>
                <a:t>Hiền</a:t>
              </a:r>
            </a:p>
          </p:txBody>
        </p:sp>
        <p:grpSp>
          <p:nvGrpSpPr>
            <p:cNvPr id="19499" name="Group 122"/>
            <p:cNvGrpSpPr>
              <a:grpSpLocks/>
            </p:cNvGrpSpPr>
            <p:nvPr/>
          </p:nvGrpSpPr>
          <p:grpSpPr bwMode="auto">
            <a:xfrm>
              <a:off x="3712" y="2354"/>
              <a:ext cx="1465" cy="347"/>
              <a:chOff x="2544" y="1056"/>
              <a:chExt cx="1416" cy="576"/>
            </a:xfrm>
          </p:grpSpPr>
          <p:sp>
            <p:nvSpPr>
              <p:cNvPr id="19503" name="Line 123"/>
              <p:cNvSpPr>
                <a:spLocks noChangeShapeType="1"/>
              </p:cNvSpPr>
              <p:nvPr/>
            </p:nvSpPr>
            <p:spPr bwMode="auto">
              <a:xfrm>
                <a:off x="3216" y="1056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4" name="Line 124"/>
              <p:cNvSpPr>
                <a:spLocks noChangeShapeType="1"/>
              </p:cNvSpPr>
              <p:nvPr/>
            </p:nvSpPr>
            <p:spPr bwMode="auto">
              <a:xfrm>
                <a:off x="2544" y="1248"/>
                <a:ext cx="1408" cy="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5" name="Line 125"/>
              <p:cNvSpPr>
                <a:spLocks noChangeShapeType="1"/>
              </p:cNvSpPr>
              <p:nvPr/>
            </p:nvSpPr>
            <p:spPr bwMode="auto">
              <a:xfrm>
                <a:off x="2544" y="1248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6" name="Line 126"/>
              <p:cNvSpPr>
                <a:spLocks noChangeShapeType="1"/>
              </p:cNvSpPr>
              <p:nvPr/>
            </p:nvSpPr>
            <p:spPr bwMode="auto">
              <a:xfrm>
                <a:off x="3960" y="1240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00" name="Line 127"/>
            <p:cNvSpPr>
              <a:spLocks noChangeShapeType="1"/>
            </p:cNvSpPr>
            <p:nvPr/>
          </p:nvSpPr>
          <p:spPr bwMode="auto">
            <a:xfrm>
              <a:off x="3740" y="3107"/>
              <a:ext cx="0" cy="347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AutoShape 128"/>
            <p:cNvSpPr>
              <a:spLocks noChangeArrowheads="1"/>
            </p:cNvSpPr>
            <p:nvPr/>
          </p:nvSpPr>
          <p:spPr bwMode="auto">
            <a:xfrm>
              <a:off x="4839" y="3454"/>
              <a:ext cx="620" cy="290"/>
            </a:xfrm>
            <a:prstGeom prst="flowChartAlternateProcess">
              <a:avLst/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9525" cmpd="dbl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Hiền</a:t>
              </a:r>
            </a:p>
          </p:txBody>
        </p:sp>
        <p:sp>
          <p:nvSpPr>
            <p:cNvPr id="19502" name="Line 129"/>
            <p:cNvSpPr>
              <a:spLocks noChangeShapeType="1"/>
            </p:cNvSpPr>
            <p:nvPr/>
          </p:nvSpPr>
          <p:spPr bwMode="auto">
            <a:xfrm>
              <a:off x="5177" y="3107"/>
              <a:ext cx="0" cy="347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7" name="Group 137"/>
          <p:cNvGrpSpPr>
            <a:grpSpLocks/>
          </p:cNvGrpSpPr>
          <p:nvPr/>
        </p:nvGrpSpPr>
        <p:grpSpPr bwMode="auto">
          <a:xfrm>
            <a:off x="57150" y="-457200"/>
            <a:ext cx="857250" cy="1828800"/>
            <a:chOff x="0" y="0"/>
            <a:chExt cx="540" cy="1152"/>
          </a:xfrm>
        </p:grpSpPr>
        <p:pic>
          <p:nvPicPr>
            <p:cNvPr id="19487" name="Picture 135" descr="96">
              <a:hlinkClick r:id="" action="ppaction://hlinkshowjump?jump=previousslide">
                <a:snd r:embed="rId4" name="chimes.wav" builtIn="1"/>
              </a:hlinkClick>
            </p:cNvPr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88"/>
              <a:ext cx="540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88" name="Oval 136"/>
            <p:cNvSpPr>
              <a:spLocks noChangeArrowheads="1"/>
            </p:cNvSpPr>
            <p:nvPr/>
          </p:nvSpPr>
          <p:spPr bwMode="auto">
            <a:xfrm>
              <a:off x="0" y="0"/>
              <a:ext cx="528" cy="115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solidFill>
                    <a:srgbClr val="0000FF"/>
                  </a:solidFill>
                </a:rPr>
                <a:t>1</a:t>
              </a:r>
            </a:p>
          </p:txBody>
        </p:sp>
      </p:grpSp>
      <p:grpSp>
        <p:nvGrpSpPr>
          <p:cNvPr id="19478" name="Group 138"/>
          <p:cNvGrpSpPr>
            <a:grpSpLocks/>
          </p:cNvGrpSpPr>
          <p:nvPr/>
        </p:nvGrpSpPr>
        <p:grpSpPr bwMode="auto">
          <a:xfrm>
            <a:off x="4572000" y="-457200"/>
            <a:ext cx="857250" cy="1828800"/>
            <a:chOff x="0" y="0"/>
            <a:chExt cx="540" cy="1152"/>
          </a:xfrm>
        </p:grpSpPr>
        <p:pic>
          <p:nvPicPr>
            <p:cNvPr id="19485" name="Picture 139" descr="96">
              <a:hlinkClick r:id="" action="ppaction://hlinkshowjump?jump=previousslide">
                <a:snd r:embed="rId4" name="chimes.wav" builtIn="1"/>
              </a:hlinkClick>
            </p:cNvPr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88"/>
              <a:ext cx="540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86" name="Oval 140"/>
            <p:cNvSpPr>
              <a:spLocks noChangeArrowheads="1"/>
            </p:cNvSpPr>
            <p:nvPr/>
          </p:nvSpPr>
          <p:spPr bwMode="auto">
            <a:xfrm>
              <a:off x="0" y="0"/>
              <a:ext cx="528" cy="115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solidFill>
                    <a:srgbClr val="0000FF"/>
                  </a:solidFill>
                </a:rPr>
                <a:t>2</a:t>
              </a:r>
            </a:p>
          </p:txBody>
        </p:sp>
      </p:grpSp>
      <p:grpSp>
        <p:nvGrpSpPr>
          <p:cNvPr id="19479" name="Group 141"/>
          <p:cNvGrpSpPr>
            <a:grpSpLocks/>
          </p:cNvGrpSpPr>
          <p:nvPr/>
        </p:nvGrpSpPr>
        <p:grpSpPr bwMode="auto">
          <a:xfrm>
            <a:off x="0" y="2590800"/>
            <a:ext cx="857250" cy="1828800"/>
            <a:chOff x="0" y="0"/>
            <a:chExt cx="540" cy="1152"/>
          </a:xfrm>
        </p:grpSpPr>
        <p:pic>
          <p:nvPicPr>
            <p:cNvPr id="19483" name="Picture 142" descr="96">
              <a:hlinkClick r:id="" action="ppaction://hlinkshowjump?jump=previousslide">
                <a:snd r:embed="rId4" name="chimes.wav" builtIn="1"/>
              </a:hlinkClick>
            </p:cNvPr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88"/>
              <a:ext cx="540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84" name="Oval 143"/>
            <p:cNvSpPr>
              <a:spLocks noChangeArrowheads="1"/>
            </p:cNvSpPr>
            <p:nvPr/>
          </p:nvSpPr>
          <p:spPr bwMode="auto">
            <a:xfrm>
              <a:off x="0" y="0"/>
              <a:ext cx="528" cy="115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solidFill>
                    <a:srgbClr val="0000FF"/>
                  </a:solidFill>
                </a:rPr>
                <a:t>3</a:t>
              </a:r>
            </a:p>
          </p:txBody>
        </p:sp>
      </p:grpSp>
      <p:grpSp>
        <p:nvGrpSpPr>
          <p:cNvPr id="19480" name="Group 144"/>
          <p:cNvGrpSpPr>
            <a:grpSpLocks/>
          </p:cNvGrpSpPr>
          <p:nvPr/>
        </p:nvGrpSpPr>
        <p:grpSpPr bwMode="auto">
          <a:xfrm>
            <a:off x="4572000" y="2590800"/>
            <a:ext cx="857250" cy="1828800"/>
            <a:chOff x="0" y="0"/>
            <a:chExt cx="540" cy="1152"/>
          </a:xfrm>
        </p:grpSpPr>
        <p:pic>
          <p:nvPicPr>
            <p:cNvPr id="19481" name="Picture 145" descr="96">
              <a:hlinkClick r:id="" action="ppaction://hlinkshowjump?jump=previousslide">
                <a:snd r:embed="rId4" name="chimes.wav" builtIn="1"/>
              </a:hlinkClick>
            </p:cNvPr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88"/>
              <a:ext cx="540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82" name="Oval 146"/>
            <p:cNvSpPr>
              <a:spLocks noChangeArrowheads="1"/>
            </p:cNvSpPr>
            <p:nvPr/>
          </p:nvSpPr>
          <p:spPr bwMode="auto">
            <a:xfrm>
              <a:off x="0" y="0"/>
              <a:ext cx="528" cy="115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>
                  <a:solidFill>
                    <a:srgbClr val="0000FF"/>
                  </a:solidFill>
                </a:rPr>
                <a:t>4</a:t>
              </a: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WordArt 2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5715000" cy="22098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Nhận xét tiết học</a:t>
            </a:r>
          </a:p>
        </p:txBody>
      </p:sp>
      <p:pic>
        <p:nvPicPr>
          <p:cNvPr id="77827" name="Picture 3" descr="9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0"/>
            <a:ext cx="1219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4" descr="9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6200" y="5702300"/>
            <a:ext cx="1219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25 -0.01644 C 0.07761 -0.02824 0.07396 -0.04005 0.09792 -0.05255 C 0.12188 -0.06505 0.18889 -0.10996 0.225 -0.09144 C 0.26111 -0.07292 0.27709 0.0544 0.31459 0.05856 C 0.35209 0.06273 0.41111 -0.06273 0.45 -0.06644 C 0.48872 -0.07014 0.51719 0.04097 0.54792 0.03634 C 0.57848 0.03171 0.59549 -0.09422 0.63334 -0.09422 C 0.67118 -0.09422 0.73438 0.02986 0.775 0.03634 C 0.81563 0.04282 0.84636 -0.00625 0.87709 -0.05533 " pathEditMode="relative" ptsTypes="aaaaaaaaA">
                                      <p:cBhvr>
                                        <p:cTn id="13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6 -0.01019 C -0.09566 -0.00811 -0.09965 -0.00649 -0.11041 -0.01551 C -0.12118 -0.025 -0.13611 -0.0794 -0.15625 -0.06551 C -0.17639 -0.05162 -0.20034 0.06643 -0.23125 0.06782 C -0.26215 0.06898 -0.30729 -0.05857 -0.34166 -0.05718 C -0.37604 -0.05602 -0.40139 0.07569 -0.4375 0.07615 C -0.47361 0.07638 -0.52465 -0.05255 -0.55833 -0.0544 C -0.59201 -0.05625 -0.60416 0.06226 -0.63958 0.06481 C -0.675 0.06782 -0.73264 -0.04746 -0.77083 -0.03774 C -0.80902 -0.02824 -0.85104 0.11504 -0.86875 0.12338 C -0.88645 0.13171 -0.87569 0.03055 -0.87708 0.01203 " pathEditMode="relative" ptsTypes="aaaaaaaaaaA">
                                      <p:cBhvr>
                                        <p:cTn id="15" dur="2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/>
          <p:cNvSpPr>
            <a:spLocks noChangeArrowheads="1" noChangeShapeType="1" noTextEdit="1"/>
          </p:cNvSpPr>
          <p:nvPr/>
        </p:nvSpPr>
        <p:spPr bwMode="auto">
          <a:xfrm>
            <a:off x="2438400" y="1600200"/>
            <a:ext cx="4191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i="1" kern="10">
                <a:ln w="12700">
                  <a:solidFill>
                    <a:srgbClr val="FF9900"/>
                  </a:solidFill>
                  <a:prstDash val="lgDashDotDot"/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FF99FF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Dặn dò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133600" y="2514600"/>
            <a:ext cx="4953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>
                <a:solidFill>
                  <a:srgbClr val="FF6600"/>
                </a:solidFill>
              </a:rPr>
              <a:t> Về nhà làm bài tập trong vở bài tập Tự nhiên - xã hội.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>
                <a:solidFill>
                  <a:srgbClr val="FF6600"/>
                </a:solidFill>
              </a:rPr>
              <a:t> Chuẩn bị bài: Thực hành: Phân tích và vẽ s</a:t>
            </a:r>
            <a:r>
              <a:rPr lang="vi-VN" sz="2400">
                <a:solidFill>
                  <a:srgbClr val="FF6600"/>
                </a:solidFill>
              </a:rPr>
              <a:t>ơ</a:t>
            </a:r>
            <a:r>
              <a:rPr lang="en-US" sz="2400">
                <a:solidFill>
                  <a:srgbClr val="FF6600"/>
                </a:solidFill>
              </a:rPr>
              <a:t> </a:t>
            </a:r>
            <a:r>
              <a:rPr lang="vi-VN" sz="2400">
                <a:solidFill>
                  <a:srgbClr val="FF6600"/>
                </a:solidFill>
              </a:rPr>
              <a:t>đ</a:t>
            </a:r>
            <a:r>
              <a:rPr lang="en-US" sz="2400">
                <a:solidFill>
                  <a:srgbClr val="FF6600"/>
                </a:solidFill>
              </a:rPr>
              <a:t>ồ mối                                                      </a:t>
            </a:r>
            <a:r>
              <a:rPr lang="en-US" sz="2400">
                <a:solidFill>
                  <a:schemeClr val="bg2"/>
                </a:solidFill>
              </a:rPr>
              <a:t> </a:t>
            </a:r>
            <a:r>
              <a:rPr lang="en-US" sz="2400">
                <a:solidFill>
                  <a:srgbClr val="FF6600"/>
                </a:solidFill>
              </a:rPr>
              <a:t> quan hệ họ hàng (tiếp theo).</a:t>
            </a:r>
          </a:p>
          <a:p>
            <a:pPr>
              <a:spcBef>
                <a:spcPct val="50000"/>
              </a:spcBef>
            </a:pPr>
            <a:endParaRPr lang="en-US" sz="2400">
              <a:solidFill>
                <a:srgbClr val="FF6600"/>
              </a:solidFill>
            </a:endParaRPr>
          </a:p>
        </p:txBody>
      </p:sp>
      <p:pic>
        <p:nvPicPr>
          <p:cNvPr id="21508" name="Picture 4" descr="9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9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13450"/>
            <a:ext cx="9144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9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013450"/>
            <a:ext cx="9144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9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0"/>
            <a:ext cx="9144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185" name="Group 3"/>
            <p:cNvGrpSpPr>
              <a:grpSpLocks/>
            </p:cNvGrpSpPr>
            <p:nvPr/>
          </p:nvGrpSpPr>
          <p:grpSpPr bwMode="auto">
            <a:xfrm>
              <a:off x="0" y="0"/>
              <a:ext cx="5751" cy="300"/>
              <a:chOff x="0" y="0"/>
              <a:chExt cx="5751" cy="300"/>
            </a:xfrm>
          </p:grpSpPr>
          <p:pic>
            <p:nvPicPr>
              <p:cNvPr id="5196" name="Picture 4" descr="dayhoa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31" y="0"/>
                <a:ext cx="192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97" name="Picture 5" descr="dayhoa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911" y="0"/>
                <a:ext cx="192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98" name="Picture 6" descr="dayhoa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192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186" name="Group 7"/>
            <p:cNvGrpSpPr>
              <a:grpSpLocks/>
            </p:cNvGrpSpPr>
            <p:nvPr/>
          </p:nvGrpSpPr>
          <p:grpSpPr bwMode="auto">
            <a:xfrm flipV="1">
              <a:off x="9" y="4032"/>
              <a:ext cx="5751" cy="288"/>
              <a:chOff x="0" y="0"/>
              <a:chExt cx="5751" cy="300"/>
            </a:xfrm>
          </p:grpSpPr>
          <p:pic>
            <p:nvPicPr>
              <p:cNvPr id="5193" name="Picture 8" descr="dayhoa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31" y="0"/>
                <a:ext cx="192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94" name="Picture 9" descr="dayhoa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911" y="0"/>
                <a:ext cx="192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95" name="Picture 10" descr="dayhoa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192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187" name="Group 11"/>
            <p:cNvGrpSpPr>
              <a:grpSpLocks/>
            </p:cNvGrpSpPr>
            <p:nvPr/>
          </p:nvGrpSpPr>
          <p:grpSpPr bwMode="auto">
            <a:xfrm rot="-5400000">
              <a:off x="-1766" y="2006"/>
              <a:ext cx="3831" cy="300"/>
              <a:chOff x="0" y="432"/>
              <a:chExt cx="3831" cy="300"/>
            </a:xfrm>
          </p:grpSpPr>
          <p:pic>
            <p:nvPicPr>
              <p:cNvPr id="5191" name="Picture 12" descr="dayhoa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911" y="432"/>
                <a:ext cx="192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92" name="Picture 13" descr="dayhoa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432"/>
                <a:ext cx="192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188" name="Group 14"/>
            <p:cNvGrpSpPr>
              <a:grpSpLocks/>
            </p:cNvGrpSpPr>
            <p:nvPr/>
          </p:nvGrpSpPr>
          <p:grpSpPr bwMode="auto">
            <a:xfrm rot="5400000">
              <a:off x="3694" y="2006"/>
              <a:ext cx="3831" cy="300"/>
              <a:chOff x="0" y="432"/>
              <a:chExt cx="3831" cy="300"/>
            </a:xfrm>
          </p:grpSpPr>
          <p:pic>
            <p:nvPicPr>
              <p:cNvPr id="5189" name="Picture 15" descr="dayhoa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911" y="432"/>
                <a:ext cx="192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90" name="Picture 16" descr="dayhoa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432"/>
                <a:ext cx="192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123" name="Group 17"/>
          <p:cNvGrpSpPr>
            <a:grpSpLocks/>
          </p:cNvGrpSpPr>
          <p:nvPr/>
        </p:nvGrpSpPr>
        <p:grpSpPr bwMode="auto">
          <a:xfrm rot="5400000">
            <a:off x="-2024062" y="3243262"/>
            <a:ext cx="5562600" cy="447675"/>
            <a:chOff x="96" y="4038"/>
            <a:chExt cx="3504" cy="282"/>
          </a:xfrm>
        </p:grpSpPr>
        <p:pic>
          <p:nvPicPr>
            <p:cNvPr id="5176" name="Picture 18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6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77" name="Picture 19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0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78" name="Picture 20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2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79" name="Picture 21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96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80" name="Picture 22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80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81" name="Picture 23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12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82" name="Picture 24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96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83" name="Picture 25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0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84" name="Picture 26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12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24" name="Group 27"/>
          <p:cNvGrpSpPr>
            <a:grpSpLocks/>
          </p:cNvGrpSpPr>
          <p:nvPr/>
        </p:nvGrpSpPr>
        <p:grpSpPr bwMode="auto">
          <a:xfrm rot="5400000">
            <a:off x="5595938" y="3090862"/>
            <a:ext cx="5562600" cy="447675"/>
            <a:chOff x="96" y="4038"/>
            <a:chExt cx="3504" cy="282"/>
          </a:xfrm>
        </p:grpSpPr>
        <p:pic>
          <p:nvPicPr>
            <p:cNvPr id="5167" name="Picture 28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6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68" name="Picture 29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0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69" name="Picture 30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2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70" name="Picture 31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96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71" name="Picture 32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80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72" name="Picture 33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12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73" name="Picture 34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96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74" name="Picture 35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0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75" name="Picture 36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12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25" name="Group 37"/>
          <p:cNvGrpSpPr>
            <a:grpSpLocks/>
          </p:cNvGrpSpPr>
          <p:nvPr/>
        </p:nvGrpSpPr>
        <p:grpSpPr bwMode="auto">
          <a:xfrm>
            <a:off x="228600" y="6096000"/>
            <a:ext cx="8763000" cy="447675"/>
            <a:chOff x="96" y="4038"/>
            <a:chExt cx="5520" cy="282"/>
          </a:xfrm>
        </p:grpSpPr>
        <p:pic>
          <p:nvPicPr>
            <p:cNvPr id="5153" name="Picture 38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6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4" name="Picture 39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0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5" name="Picture 40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2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6" name="Picture 41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96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7" name="Picture 42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80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8" name="Picture 43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12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9" name="Picture 44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96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60" name="Picture 45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0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61" name="Picture 46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12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62" name="Picture 47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96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63" name="Picture 48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28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64" name="Picture 49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12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65" name="Picture 50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96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66" name="Picture 51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28" y="4038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26" name="Group 52"/>
          <p:cNvGrpSpPr>
            <a:grpSpLocks/>
          </p:cNvGrpSpPr>
          <p:nvPr/>
        </p:nvGrpSpPr>
        <p:grpSpPr bwMode="auto">
          <a:xfrm>
            <a:off x="-152400" y="304800"/>
            <a:ext cx="9753600" cy="609600"/>
            <a:chOff x="0" y="0"/>
            <a:chExt cx="5472" cy="282"/>
          </a:xfrm>
        </p:grpSpPr>
        <p:pic>
          <p:nvPicPr>
            <p:cNvPr id="5139" name="Picture 53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0" name="Picture 54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4" y="0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1" name="Picture 55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16" y="0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2" name="Picture 56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00" y="0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3" name="Picture 57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4" y="0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4" name="Picture 58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6" y="0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5" name="Picture 59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00" y="0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6" name="Picture 60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4" y="0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7" name="Picture 61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16" y="0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8" name="Picture 62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00" y="0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9" name="Picture 63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00" y="0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0" name="Picture 64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84" y="0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1" name="Picture 65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16" y="0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2" name="Picture 66" descr="muaxua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84" y="0"/>
              <a:ext cx="28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27" name="Group 67"/>
          <p:cNvGrpSpPr>
            <a:grpSpLocks/>
          </p:cNvGrpSpPr>
          <p:nvPr/>
        </p:nvGrpSpPr>
        <p:grpSpPr bwMode="auto">
          <a:xfrm>
            <a:off x="0" y="457200"/>
            <a:ext cx="7086600" cy="2590800"/>
            <a:chOff x="0" y="288"/>
            <a:chExt cx="4464" cy="1632"/>
          </a:xfrm>
        </p:grpSpPr>
        <p:sp>
          <p:nvSpPr>
            <p:cNvPr id="5137" name="AutoShape 68"/>
            <p:cNvSpPr>
              <a:spLocks noChangeArrowheads="1"/>
            </p:cNvSpPr>
            <p:nvPr/>
          </p:nvSpPr>
          <p:spPr bwMode="auto">
            <a:xfrm rot="-10442843">
              <a:off x="0" y="288"/>
              <a:ext cx="4464" cy="1632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WordArt 69"/>
            <p:cNvSpPr>
              <a:spLocks noChangeArrowheads="1" noChangeShapeType="1" noTextEdit="1"/>
            </p:cNvSpPr>
            <p:nvPr/>
          </p:nvSpPr>
          <p:spPr bwMode="auto">
            <a:xfrm>
              <a:off x="1056" y="1008"/>
              <a:ext cx="2444" cy="3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Khởi động !</a:t>
              </a:r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5128" name="Picture 71" descr="FN04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4648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72" descr="FN04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510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73" descr="FN04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5181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75" descr="FN04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1066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49" name="Em yeu truong e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79" descr="190dcc5bf45f6a88a41fd0bb080eb678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2590800"/>
            <a:ext cx="9906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80" descr="190dcc5bf45f6a88a41fd0bb080eb678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3124200"/>
            <a:ext cx="9906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81" descr="190dcc5bf45f6a88a41fd0bb080eb678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0200" y="3810000"/>
            <a:ext cx="9144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82" descr="190dcc5bf45f6a88a41fd0bb080eb678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3505200"/>
            <a:ext cx="9906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  <p:sndAc>
      <p:stSnd>
        <p:snd r:embed="rId3" name="DingLing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94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WordArt 2"/>
          <p:cNvSpPr>
            <a:spLocks noChangeArrowheads="1" noChangeShapeType="1" noTextEdit="1"/>
          </p:cNvSpPr>
          <p:nvPr/>
        </p:nvSpPr>
        <p:spPr bwMode="auto">
          <a:xfrm>
            <a:off x="2209800" y="3200400"/>
            <a:ext cx="5943600" cy="1219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 cũ </a:t>
            </a:r>
          </a:p>
        </p:txBody>
      </p:sp>
      <p:sp>
        <p:nvSpPr>
          <p:cNvPr id="76803" name="WordArt 3"/>
          <p:cNvSpPr>
            <a:spLocks noChangeArrowheads="1" noChangeShapeType="1" noTextEdit="1"/>
          </p:cNvSpPr>
          <p:nvPr/>
        </p:nvSpPr>
        <p:spPr bwMode="auto">
          <a:xfrm>
            <a:off x="1981200" y="1600200"/>
            <a:ext cx="5562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kiểm tra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m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m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nimBg="1"/>
      <p:bldP spid="768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1" name="Picture 3" descr="rgb-on-white-01"/>
          <p:cNvPicPr>
            <a:picLocks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172" name="Text Box 26"/>
          <p:cNvSpPr txBox="1">
            <a:spLocks noChangeArrowheads="1"/>
          </p:cNvSpPr>
          <p:nvPr/>
        </p:nvSpPr>
        <p:spPr bwMode="auto">
          <a:xfrm>
            <a:off x="1600200" y="70866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3" name="Text Box 27"/>
          <p:cNvSpPr txBox="1">
            <a:spLocks noChangeArrowheads="1"/>
          </p:cNvSpPr>
          <p:nvPr/>
        </p:nvSpPr>
        <p:spPr bwMode="auto">
          <a:xfrm>
            <a:off x="2057400" y="72390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4" name="Text Box 28"/>
          <p:cNvSpPr txBox="1">
            <a:spLocks noChangeArrowheads="1"/>
          </p:cNvSpPr>
          <p:nvPr/>
        </p:nvSpPr>
        <p:spPr bwMode="auto">
          <a:xfrm>
            <a:off x="2667000" y="7391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5" name="Text Box 29"/>
          <p:cNvSpPr txBox="1">
            <a:spLocks noChangeArrowheads="1"/>
          </p:cNvSpPr>
          <p:nvPr/>
        </p:nvSpPr>
        <p:spPr bwMode="auto">
          <a:xfrm>
            <a:off x="1295400" y="7162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6" name="Text Box 31"/>
          <p:cNvSpPr txBox="1">
            <a:spLocks noChangeArrowheads="1"/>
          </p:cNvSpPr>
          <p:nvPr/>
        </p:nvSpPr>
        <p:spPr bwMode="auto">
          <a:xfrm>
            <a:off x="2514600" y="7315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7" name="Text Box 33"/>
          <p:cNvSpPr txBox="1">
            <a:spLocks noChangeArrowheads="1"/>
          </p:cNvSpPr>
          <p:nvPr/>
        </p:nvSpPr>
        <p:spPr bwMode="auto">
          <a:xfrm>
            <a:off x="2590800" y="7467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7178" name="Picture 35" descr="Ho_noi_ho_ngoa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09800" y="990600"/>
            <a:ext cx="44196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6" name="Oval 36"/>
          <p:cNvSpPr>
            <a:spLocks noChangeArrowheads="1"/>
          </p:cNvSpPr>
          <p:nvPr/>
        </p:nvSpPr>
        <p:spPr bwMode="auto">
          <a:xfrm>
            <a:off x="3124200" y="4876800"/>
            <a:ext cx="5334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7" name="Oval 37"/>
          <p:cNvSpPr>
            <a:spLocks noChangeArrowheads="1"/>
          </p:cNvSpPr>
          <p:nvPr/>
        </p:nvSpPr>
        <p:spPr bwMode="auto">
          <a:xfrm>
            <a:off x="2514600" y="4876800"/>
            <a:ext cx="5334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8" name="Oval 38"/>
          <p:cNvSpPr>
            <a:spLocks noChangeArrowheads="1"/>
          </p:cNvSpPr>
          <p:nvPr/>
        </p:nvSpPr>
        <p:spPr bwMode="auto">
          <a:xfrm>
            <a:off x="2286000" y="1181100"/>
            <a:ext cx="1485900" cy="8763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0" name="Oval 40"/>
          <p:cNvSpPr>
            <a:spLocks noChangeArrowheads="1"/>
          </p:cNvSpPr>
          <p:nvPr/>
        </p:nvSpPr>
        <p:spPr bwMode="auto">
          <a:xfrm>
            <a:off x="5943600" y="4876800"/>
            <a:ext cx="5334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1" name="Oval 41"/>
          <p:cNvSpPr>
            <a:spLocks noChangeArrowheads="1"/>
          </p:cNvSpPr>
          <p:nvPr/>
        </p:nvSpPr>
        <p:spPr bwMode="auto">
          <a:xfrm>
            <a:off x="5334000" y="4876800"/>
            <a:ext cx="5334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2" name="Oval 42"/>
          <p:cNvSpPr>
            <a:spLocks noChangeArrowheads="1"/>
          </p:cNvSpPr>
          <p:nvPr/>
        </p:nvSpPr>
        <p:spPr bwMode="auto">
          <a:xfrm>
            <a:off x="5118100" y="965200"/>
            <a:ext cx="1651000" cy="11049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85" name="Group 58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" y="0"/>
            <a:chExt cx="5761" cy="4320"/>
          </a:xfrm>
        </p:grpSpPr>
        <p:pic>
          <p:nvPicPr>
            <p:cNvPr id="7186" name="Picture 45" descr="dayhoa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31" y="0"/>
              <a:ext cx="19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7" name="Picture 46" descr="dayhoa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911" y="0"/>
              <a:ext cx="19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8" name="Picture 47" descr="dayhoa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0"/>
              <a:ext cx="19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9" name="Picture 49" descr="dayhoa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V="1">
              <a:off x="3840" y="4128"/>
              <a:ext cx="19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0" name="Picture 50" descr="dayhoa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V="1">
              <a:off x="1920" y="4128"/>
              <a:ext cx="19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1" name="Picture 51" descr="dayhoa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V="1">
              <a:off x="9" y="4128"/>
              <a:ext cx="19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2" name="Picture 53" descr="dayhoa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5400000">
              <a:off x="-887" y="1078"/>
              <a:ext cx="1969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3" name="Picture 54" descr="dayhoa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5400000">
              <a:off x="-907" y="3066"/>
              <a:ext cx="2016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4" name="Picture 56" descr="dayhoa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>
              <a:off x="4658" y="3074"/>
              <a:ext cx="202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5" name="Picture 57" descr="dayhoa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>
              <a:off x="4656" y="1056"/>
              <a:ext cx="20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checker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92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500"/>
                                        <p:tgtEl>
                                          <p:spTgt spid="92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2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2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2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m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2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6" dur="500"/>
                                        <p:tgtEl>
                                          <p:spTgt spid="92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2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92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92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2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1" dur="2000"/>
                                        <p:tgtEl>
                                          <p:spTgt spid="92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6" dur="2000"/>
                                        <p:tgtEl>
                                          <p:spTgt spid="92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8"/>
                  </p:tgtEl>
                </p:cond>
              </p:nextCondLst>
            </p:seq>
          </p:childTnLst>
        </p:cTn>
      </p:par>
    </p:tnLst>
    <p:bldLst>
      <p:bldP spid="92196" grpId="0" animBg="1"/>
      <p:bldP spid="92197" grpId="0" animBg="1"/>
      <p:bldP spid="92198" grpId="0" animBg="1"/>
      <p:bldP spid="92198" grpId="1" animBg="1"/>
      <p:bldP spid="92200" grpId="0" animBg="1"/>
      <p:bldP spid="92201" grpId="0" animBg="1"/>
      <p:bldP spid="92202" grpId="0" animBg="1"/>
      <p:bldP spid="9220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Poo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368800"/>
            <a:ext cx="25146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10"/>
          <p:cNvSpPr>
            <a:spLocks noChangeArrowheads="1"/>
          </p:cNvSpPr>
          <p:nvPr/>
        </p:nvSpPr>
        <p:spPr bwMode="auto">
          <a:xfrm>
            <a:off x="6400800" y="152400"/>
            <a:ext cx="9144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2" name="WordArt 8"/>
          <p:cNvSpPr>
            <a:spLocks noChangeArrowheads="1" noChangeShapeType="1" noTextEdit="1"/>
          </p:cNvSpPr>
          <p:nvPr/>
        </p:nvSpPr>
        <p:spPr bwMode="auto">
          <a:xfrm>
            <a:off x="6629400" y="228600"/>
            <a:ext cx="2209800" cy="647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Nhận</a:t>
            </a:r>
          </a:p>
          <a:p>
            <a:pPr algn="ctr"/>
            <a:r>
              <a:rPr lang="en-US" sz="3600" kern="1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xét</a:t>
            </a:r>
          </a:p>
          <a:p>
            <a:pPr algn="ctr"/>
            <a:r>
              <a:rPr lang="en-US" sz="3600" kern="1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bài</a:t>
            </a:r>
          </a:p>
          <a:p>
            <a:pPr algn="ctr"/>
            <a:r>
              <a:rPr lang="en-US" sz="3600" kern="1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cũ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0" y="111125"/>
            <a:ext cx="914400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3200" b="1"/>
          </a:p>
          <a:p>
            <a:pPr algn="ctr" eaLnBrk="0" hangingPunct="0">
              <a:spcBef>
                <a:spcPct val="50000"/>
              </a:spcBef>
            </a:pPr>
            <a:r>
              <a:rPr lang="en-US" sz="3200" b="1" u="sng"/>
              <a:t>Tự nhiên và xã hội</a:t>
            </a:r>
          </a:p>
        </p:txBody>
      </p:sp>
      <p:sp>
        <p:nvSpPr>
          <p:cNvPr id="71683" name="WordArt 3"/>
          <p:cNvSpPr>
            <a:spLocks noChangeArrowheads="1" noChangeShapeType="1" noTextEdit="1"/>
          </p:cNvSpPr>
          <p:nvPr/>
        </p:nvSpPr>
        <p:spPr bwMode="auto">
          <a:xfrm>
            <a:off x="533400" y="1841500"/>
            <a:ext cx="8305800" cy="1663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Thực hành: Phân tích và vẽ sơ đồ</a:t>
            </a:r>
          </a:p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mối quan hệ họ hàng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95350" y="4267200"/>
            <a:ext cx="7664450" cy="2190750"/>
            <a:chOff x="564" y="2688"/>
            <a:chExt cx="4828" cy="1380"/>
          </a:xfrm>
        </p:grpSpPr>
        <p:pic>
          <p:nvPicPr>
            <p:cNvPr id="9221" name="Picture 8" descr="T5tapdoc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92" y="2880"/>
              <a:ext cx="1140" cy="1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9" descr="GRANS02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92" y="2688"/>
              <a:ext cx="864" cy="1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10" descr="GRANS02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1332" y="2688"/>
              <a:ext cx="912" cy="1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11" descr="hoadong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64" y="2688"/>
              <a:ext cx="41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12" descr="hoadong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80" y="2688"/>
              <a:ext cx="41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13" descr="hoadong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00" y="3408"/>
              <a:ext cx="41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4" descr="hoadong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48" y="3456"/>
              <a:ext cx="41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6200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4000" smtClean="0">
                <a:solidFill>
                  <a:srgbClr val="0000FF"/>
                </a:solidFill>
              </a:rPr>
              <a:t> </a:t>
            </a:r>
            <a:r>
              <a:rPr lang="en-US" sz="4800" u="sng" smtClean="0">
                <a:solidFill>
                  <a:srgbClr val="0000FF"/>
                </a:solidFill>
              </a:rPr>
              <a:t>Hoạt </a:t>
            </a:r>
            <a:r>
              <a:rPr lang="vi-VN" sz="4800" u="sng" smtClean="0">
                <a:solidFill>
                  <a:srgbClr val="0000FF"/>
                </a:solidFill>
              </a:rPr>
              <a:t>đ</a:t>
            </a:r>
            <a:r>
              <a:rPr lang="en-US" sz="4800" u="sng" smtClean="0">
                <a:solidFill>
                  <a:srgbClr val="0000FF"/>
                </a:solidFill>
              </a:rPr>
              <a:t>ộng 1:</a:t>
            </a:r>
            <a:r>
              <a:rPr lang="en-US" sz="4800" smtClean="0">
                <a:solidFill>
                  <a:srgbClr val="0000FF"/>
                </a:solidFill>
              </a:rPr>
              <a:t> </a:t>
            </a:r>
            <a:r>
              <a:rPr lang="en-US" sz="4800" b="1" smtClean="0">
                <a:solidFill>
                  <a:schemeClr val="folHlink"/>
                </a:solidFill>
              </a:rPr>
              <a:t>Phân tích quan hệ họ hàng.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4800" u="sng" smtClean="0">
                <a:solidFill>
                  <a:srgbClr val="0000FF"/>
                </a:solidFill>
              </a:rPr>
              <a:t>Hoạt </a:t>
            </a:r>
            <a:r>
              <a:rPr lang="vi-VN" sz="4800" u="sng" smtClean="0">
                <a:solidFill>
                  <a:srgbClr val="0000FF"/>
                </a:solidFill>
              </a:rPr>
              <a:t>đ</a:t>
            </a:r>
            <a:r>
              <a:rPr lang="en-US" sz="4800" u="sng" smtClean="0">
                <a:solidFill>
                  <a:srgbClr val="0000FF"/>
                </a:solidFill>
              </a:rPr>
              <a:t>ộng 2:</a:t>
            </a:r>
            <a:r>
              <a:rPr lang="en-US" sz="4800" smtClean="0"/>
              <a:t> </a:t>
            </a:r>
            <a:r>
              <a:rPr lang="en-US" sz="4800" b="1" smtClean="0">
                <a:solidFill>
                  <a:schemeClr val="folHlink"/>
                </a:solidFill>
              </a:rPr>
              <a:t>Vẽ s</a:t>
            </a:r>
            <a:r>
              <a:rPr lang="vi-VN" sz="4800" b="1" smtClean="0">
                <a:solidFill>
                  <a:schemeClr val="folHlink"/>
                </a:solidFill>
              </a:rPr>
              <a:t>ơ</a:t>
            </a:r>
            <a:r>
              <a:rPr lang="en-US" sz="4800" b="1" smtClean="0">
                <a:solidFill>
                  <a:schemeClr val="folHlink"/>
                </a:solidFill>
              </a:rPr>
              <a:t> </a:t>
            </a:r>
            <a:r>
              <a:rPr lang="vi-VN" sz="4800" b="1" smtClean="0">
                <a:solidFill>
                  <a:schemeClr val="folHlink"/>
                </a:solidFill>
              </a:rPr>
              <a:t>đ</a:t>
            </a:r>
            <a:r>
              <a:rPr lang="en-US" sz="4800" b="1" smtClean="0">
                <a:solidFill>
                  <a:schemeClr val="folHlink"/>
                </a:solidFill>
              </a:rPr>
              <a:t>ồ họ hàng.</a:t>
            </a:r>
            <a:endParaRPr lang="en-US" sz="4800" smtClean="0"/>
          </a:p>
          <a:p>
            <a:pPr eaLnBrk="1" hangingPunct="1">
              <a:buFont typeface="Wingdings" pitchFamily="2" charset="2"/>
              <a:buChar char="v"/>
            </a:pPr>
            <a:r>
              <a:rPr lang="en-US" sz="4800" u="sng" smtClean="0">
                <a:solidFill>
                  <a:srgbClr val="0000FF"/>
                </a:solidFill>
              </a:rPr>
              <a:t>Hoạt </a:t>
            </a:r>
            <a:r>
              <a:rPr lang="vi-VN" sz="4800" u="sng" smtClean="0">
                <a:solidFill>
                  <a:srgbClr val="0000FF"/>
                </a:solidFill>
              </a:rPr>
              <a:t>đ</a:t>
            </a:r>
            <a:r>
              <a:rPr lang="en-US" sz="4800" u="sng" smtClean="0">
                <a:solidFill>
                  <a:srgbClr val="0000FF"/>
                </a:solidFill>
              </a:rPr>
              <a:t>ộng 3:</a:t>
            </a:r>
            <a:r>
              <a:rPr lang="en-US" sz="4800" smtClean="0"/>
              <a:t> </a:t>
            </a:r>
            <a:r>
              <a:rPr lang="en-US" sz="4800" b="1" smtClean="0">
                <a:solidFill>
                  <a:schemeClr val="folHlink"/>
                </a:solidFill>
              </a:rPr>
              <a:t>Củng cố</a:t>
            </a:r>
            <a:r>
              <a:rPr lang="en-US" sz="4000" smtClean="0">
                <a:solidFill>
                  <a:schemeClr val="folHlink"/>
                </a:solidFill>
              </a:rPr>
              <a:t>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7" name="Picture 3" descr="rgb-on-white-0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808000"/>
          </a:solidFill>
        </p:spPr>
      </p:pic>
      <p:sp>
        <p:nvSpPr>
          <p:cNvPr id="11268" name="Text Box 45"/>
          <p:cNvSpPr txBox="1">
            <a:spLocks noChangeArrowheads="1"/>
          </p:cNvSpPr>
          <p:nvPr/>
        </p:nvSpPr>
        <p:spPr bwMode="auto">
          <a:xfrm>
            <a:off x="1600200" y="70866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69" name="Text Box 49"/>
          <p:cNvSpPr txBox="1">
            <a:spLocks noChangeArrowheads="1"/>
          </p:cNvSpPr>
          <p:nvPr/>
        </p:nvSpPr>
        <p:spPr bwMode="auto">
          <a:xfrm>
            <a:off x="2057400" y="72390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0" name="Text Box 50"/>
          <p:cNvSpPr txBox="1">
            <a:spLocks noChangeArrowheads="1"/>
          </p:cNvSpPr>
          <p:nvPr/>
        </p:nvSpPr>
        <p:spPr bwMode="auto">
          <a:xfrm>
            <a:off x="2667000" y="7391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1" name="Text Box 55"/>
          <p:cNvSpPr txBox="1">
            <a:spLocks noChangeArrowheads="1"/>
          </p:cNvSpPr>
          <p:nvPr/>
        </p:nvSpPr>
        <p:spPr bwMode="auto">
          <a:xfrm>
            <a:off x="1295400" y="7162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2" name="Text Box 58"/>
          <p:cNvSpPr txBox="1">
            <a:spLocks noChangeArrowheads="1"/>
          </p:cNvSpPr>
          <p:nvPr/>
        </p:nvSpPr>
        <p:spPr bwMode="auto">
          <a:xfrm>
            <a:off x="2514600" y="7315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3" name="Text Box 61"/>
          <p:cNvSpPr txBox="1">
            <a:spLocks noChangeArrowheads="1"/>
          </p:cNvSpPr>
          <p:nvPr/>
        </p:nvSpPr>
        <p:spPr bwMode="auto">
          <a:xfrm>
            <a:off x="2590800" y="7467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4" name="WordArt 68"/>
          <p:cNvSpPr>
            <a:spLocks noChangeArrowheads="1" noChangeShapeType="1" noTextEdit="1"/>
          </p:cNvSpPr>
          <p:nvPr/>
        </p:nvSpPr>
        <p:spPr bwMode="auto">
          <a:xfrm>
            <a:off x="1371600" y="228600"/>
            <a:ext cx="6553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800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Hoạt động 1:</a:t>
            </a:r>
          </a:p>
          <a:p>
            <a:pPr algn="ctr"/>
            <a:r>
              <a:rPr lang="vi-VN" sz="3600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800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Phân tích quan hệ họ hàng</a:t>
            </a:r>
            <a:endParaRPr lang="en-US" sz="3600" kern="1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800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275" name="Picture 69" descr="Quan_he_ho_h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84288"/>
            <a:ext cx="7772400" cy="55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9" descr="Rotation of FRD3DE~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04800"/>
            <a:ext cx="4572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7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smtClean="0"/>
          </a:p>
        </p:txBody>
      </p:sp>
      <p:pic>
        <p:nvPicPr>
          <p:cNvPr id="12292" name="Picture 3" descr="rgb-on-white-01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2293" name="Text Box 27"/>
          <p:cNvSpPr txBox="1">
            <a:spLocks noChangeArrowheads="1"/>
          </p:cNvSpPr>
          <p:nvPr/>
        </p:nvSpPr>
        <p:spPr bwMode="auto">
          <a:xfrm>
            <a:off x="1295400" y="7391400"/>
            <a:ext cx="30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2294" name="Rectangle 31"/>
          <p:cNvSpPr>
            <a:spLocks noChangeArrowheads="1"/>
          </p:cNvSpPr>
          <p:nvPr/>
        </p:nvSpPr>
        <p:spPr bwMode="auto">
          <a:xfrm>
            <a:off x="1371600" y="73152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2295" name="Text Box 32"/>
          <p:cNvSpPr txBox="1">
            <a:spLocks noChangeArrowheads="1"/>
          </p:cNvSpPr>
          <p:nvPr/>
        </p:nvSpPr>
        <p:spPr bwMode="auto">
          <a:xfrm>
            <a:off x="1828800" y="71628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2296" name="Text Box 35"/>
          <p:cNvSpPr txBox="1">
            <a:spLocks noChangeArrowheads="1"/>
          </p:cNvSpPr>
          <p:nvPr/>
        </p:nvSpPr>
        <p:spPr bwMode="auto">
          <a:xfrm>
            <a:off x="1524000" y="71628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2297" name="Text Box 44"/>
          <p:cNvSpPr txBox="1">
            <a:spLocks noChangeArrowheads="1"/>
          </p:cNvSpPr>
          <p:nvPr/>
        </p:nvSpPr>
        <p:spPr bwMode="auto">
          <a:xfrm>
            <a:off x="2057400" y="75438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2298" name="Text Box 47"/>
          <p:cNvSpPr txBox="1">
            <a:spLocks noChangeArrowheads="1"/>
          </p:cNvSpPr>
          <p:nvPr/>
        </p:nvSpPr>
        <p:spPr bwMode="auto">
          <a:xfrm>
            <a:off x="2514600" y="7391400"/>
            <a:ext cx="2438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2299" name="Text Box 55"/>
          <p:cNvSpPr txBox="1">
            <a:spLocks noChangeArrowheads="1"/>
          </p:cNvSpPr>
          <p:nvPr/>
        </p:nvSpPr>
        <p:spPr bwMode="auto">
          <a:xfrm>
            <a:off x="1219200" y="609600"/>
            <a:ext cx="1219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2300" name="Text Box 62"/>
          <p:cNvSpPr txBox="1">
            <a:spLocks noChangeArrowheads="1"/>
          </p:cNvSpPr>
          <p:nvPr/>
        </p:nvSpPr>
        <p:spPr bwMode="auto">
          <a:xfrm>
            <a:off x="1676400" y="7696200"/>
            <a:ext cx="152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2301" name="Text Box 65"/>
          <p:cNvSpPr txBox="1">
            <a:spLocks noChangeArrowheads="1"/>
          </p:cNvSpPr>
          <p:nvPr/>
        </p:nvSpPr>
        <p:spPr bwMode="auto">
          <a:xfrm>
            <a:off x="1752600" y="73914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2302" name="Text Box 69"/>
          <p:cNvSpPr txBox="1">
            <a:spLocks noChangeArrowheads="1"/>
          </p:cNvSpPr>
          <p:nvPr/>
        </p:nvSpPr>
        <p:spPr bwMode="auto">
          <a:xfrm>
            <a:off x="1981200" y="7315200"/>
            <a:ext cx="1752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2303" name="Text Box 73"/>
          <p:cNvSpPr txBox="1">
            <a:spLocks noChangeArrowheads="1"/>
          </p:cNvSpPr>
          <p:nvPr/>
        </p:nvSpPr>
        <p:spPr bwMode="auto">
          <a:xfrm>
            <a:off x="1524000" y="7620000"/>
            <a:ext cx="1371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2304" name="Text Box 78"/>
          <p:cNvSpPr txBox="1">
            <a:spLocks noChangeArrowheads="1"/>
          </p:cNvSpPr>
          <p:nvPr/>
        </p:nvSpPr>
        <p:spPr bwMode="auto">
          <a:xfrm>
            <a:off x="1066800" y="7086600"/>
            <a:ext cx="3200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pic>
        <p:nvPicPr>
          <p:cNvPr id="12305" name="Picture 81" descr="flowlin2.gif (13943 bytes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6223000"/>
            <a:ext cx="46482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06" name="Group 94"/>
          <p:cNvGrpSpPr>
            <a:grpSpLocks/>
          </p:cNvGrpSpPr>
          <p:nvPr/>
        </p:nvGrpSpPr>
        <p:grpSpPr bwMode="auto">
          <a:xfrm>
            <a:off x="0" y="0"/>
            <a:ext cx="5257800" cy="3581400"/>
            <a:chOff x="1248" y="0"/>
            <a:chExt cx="2928" cy="2016"/>
          </a:xfrm>
        </p:grpSpPr>
        <p:pic>
          <p:nvPicPr>
            <p:cNvPr id="12311" name="Picture 91" descr="Rotation of FRD3DE~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48" y="0"/>
              <a:ext cx="2928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2" name="Picture 92" descr="Quan_he_ho_ha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44" y="111"/>
              <a:ext cx="2736" cy="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307" name="WordArt 95"/>
          <p:cNvSpPr>
            <a:spLocks noChangeArrowheads="1" noChangeShapeType="1" noTextEdit="1"/>
          </p:cNvSpPr>
          <p:nvPr/>
        </p:nvSpPr>
        <p:spPr bwMode="auto">
          <a:xfrm>
            <a:off x="5638800" y="457200"/>
            <a:ext cx="32766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Quan sát </a:t>
            </a:r>
          </a:p>
          <a:p>
            <a:pPr algn="ctr"/>
            <a:r>
              <a:rPr lang="en-US" sz="32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và</a:t>
            </a:r>
          </a:p>
          <a:p>
            <a:pPr algn="ctr"/>
            <a:r>
              <a:rPr lang="en-US" sz="32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thảo luận</a:t>
            </a:r>
          </a:p>
        </p:txBody>
      </p:sp>
      <p:sp>
        <p:nvSpPr>
          <p:cNvPr id="12308" name="Text Box 100"/>
          <p:cNvSpPr txBox="1">
            <a:spLocks noChangeArrowheads="1"/>
          </p:cNvSpPr>
          <p:nvPr/>
        </p:nvSpPr>
        <p:spPr bwMode="auto">
          <a:xfrm>
            <a:off x="685800" y="3276600"/>
            <a:ext cx="8077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2309" name="Text Box 101"/>
          <p:cNvSpPr txBox="1">
            <a:spLocks noChangeArrowheads="1"/>
          </p:cNvSpPr>
          <p:nvPr/>
        </p:nvSpPr>
        <p:spPr bwMode="auto">
          <a:xfrm>
            <a:off x="-76200" y="3881438"/>
            <a:ext cx="9448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/>
              <a:t>Trong hình vẽ trên có bao nhiêu ng</a:t>
            </a:r>
            <a:r>
              <a:rPr lang="vi-VN" sz="2400"/>
              <a:t>ư</a:t>
            </a:r>
            <a:r>
              <a:rPr lang="en-US" sz="2400"/>
              <a:t>ời? Đó là những ai?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/>
              <a:t>Ông bà Quang có bao nhiêu ng</a:t>
            </a:r>
            <a:r>
              <a:rPr lang="vi-VN" sz="2400"/>
              <a:t>ư</a:t>
            </a:r>
            <a:r>
              <a:rPr lang="en-US" sz="2400"/>
              <a:t>ời con? Đó là những ai?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/>
              <a:t>Ai là con dâu và con rể của ông bà?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/>
              <a:t>Ai là cháu nội, ai là cháu ngoại của ông bà?</a:t>
            </a:r>
          </a:p>
        </p:txBody>
      </p:sp>
      <p:sp>
        <p:nvSpPr>
          <p:cNvPr id="12310" name="WordArt 102"/>
          <p:cNvSpPr>
            <a:spLocks noChangeArrowheads="1" noChangeShapeType="1" noTextEdit="1"/>
          </p:cNvSpPr>
          <p:nvPr/>
        </p:nvSpPr>
        <p:spPr bwMode="auto">
          <a:xfrm>
            <a:off x="6705600" y="76200"/>
            <a:ext cx="2362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800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Hoạt động 1:</a:t>
            </a:r>
            <a:endParaRPr lang="en-US" sz="3200" kern="1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800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583</Words>
  <Application>Microsoft PowerPoint</Application>
  <PresentationFormat>On-screen Show (4:3)</PresentationFormat>
  <Paragraphs>184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Wingdings</vt:lpstr>
      <vt:lpstr>Default Design</vt:lpstr>
      <vt:lpstr>1_Default Design</vt:lpstr>
      <vt:lpstr>2_Default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e5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CSTeam</cp:lastModifiedBy>
  <cp:revision>163</cp:revision>
  <dcterms:created xsi:type="dcterms:W3CDTF">2006-10-26T15:18:53Z</dcterms:created>
  <dcterms:modified xsi:type="dcterms:W3CDTF">2016-06-29T10:34:41Z</dcterms:modified>
</cp:coreProperties>
</file>