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7"/>
  </p:notesMasterIdLst>
  <p:sldIdLst>
    <p:sldId id="872" r:id="rId7"/>
    <p:sldId id="1021" r:id="rId8"/>
    <p:sldId id="1022" r:id="rId9"/>
    <p:sldId id="1023" r:id="rId10"/>
    <p:sldId id="1024" r:id="rId11"/>
    <p:sldId id="1025" r:id="rId12"/>
    <p:sldId id="1026" r:id="rId13"/>
    <p:sldId id="1027" r:id="rId14"/>
    <p:sldId id="1028" r:id="rId15"/>
    <p:sldId id="1001" r:id="rId16"/>
    <p:sldId id="1003" r:id="rId17"/>
    <p:sldId id="1004" r:id="rId18"/>
    <p:sldId id="1005" r:id="rId19"/>
    <p:sldId id="1006" r:id="rId20"/>
    <p:sldId id="1008" r:id="rId21"/>
    <p:sldId id="1010" r:id="rId22"/>
    <p:sldId id="1011" r:id="rId23"/>
    <p:sldId id="1019" r:id="rId24"/>
    <p:sldId id="1009" r:id="rId25"/>
    <p:sldId id="1014" r:id="rId26"/>
    <p:sldId id="1015" r:id="rId27"/>
    <p:sldId id="1016" r:id="rId28"/>
    <p:sldId id="1017" r:id="rId29"/>
    <p:sldId id="1000" r:id="rId30"/>
    <p:sldId id="1020" r:id="rId31"/>
    <p:sldId id="765" r:id="rId32"/>
    <p:sldId id="439" r:id="rId33"/>
    <p:sldId id="1029" r:id="rId34"/>
    <p:sldId id="389" r:id="rId35"/>
    <p:sldId id="1030" r:id="rId36"/>
  </p:sldIdLst>
  <p:sldSz cx="9144000" cy="5143500" type="screen16x9"/>
  <p:notesSz cx="6858000" cy="9144000"/>
  <p:custDataLst>
    <p:tags r:id="rId38"/>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28"/>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70" d="100"/>
          <a:sy n="70" d="100"/>
        </p:scale>
        <p:origin x="512" y="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2021/7/22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2021/7/22</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2021/7/22</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2021/7/22</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2021/7/22</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2021/7/22</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7/22/2021</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7/22/2021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7/22/2021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23.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7.jpeg"/><Relationship Id="rId5" Type="http://schemas.openxmlformats.org/officeDocument/2006/relationships/image" Target="../media/image23.jp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3.jp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0.jpeg"/><Relationship Id="rId5" Type="http://schemas.openxmlformats.org/officeDocument/2006/relationships/image" Target="../media/image23.jp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23.jp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10" Type="http://schemas.openxmlformats.org/officeDocument/2006/relationships/image" Target="../media/image38.jpeg"/><Relationship Id="rId4" Type="http://schemas.openxmlformats.org/officeDocument/2006/relationships/image" Target="../media/image22.jpe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3.wav"/><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2.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48.jpe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7.png"/><Relationship Id="rId10" Type="http://schemas.openxmlformats.org/officeDocument/2006/relationships/audio" Target="../media/audio1.wav"/><Relationship Id="rId4" Type="http://schemas.openxmlformats.org/officeDocument/2006/relationships/image" Target="../media/image56.jp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43973</TotalTime>
  <Words>1367</Words>
  <Application>Microsoft Office PowerPoint</Application>
  <PresentationFormat>On-screen Show (16:9)</PresentationFormat>
  <Paragraphs>210</Paragraphs>
  <Slides>30</Slides>
  <Notes>25</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30</vt:i4>
      </vt:variant>
    </vt:vector>
  </HeadingPairs>
  <TitlesOfParts>
    <vt:vector size="47" baseType="lpstr">
      <vt:lpstr>等线</vt:lpstr>
      <vt:lpstr>Arial</vt:lpstr>
      <vt:lpstr>Arial (Body)</vt:lpstr>
      <vt:lpstr>Arial Rounded MT Bold</vt:lpstr>
      <vt:lpstr>Calibri</vt:lpstr>
      <vt:lpstr>Calibri Light</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Lenovo</cp:lastModifiedBy>
  <cp:revision>1040</cp:revision>
  <dcterms:created xsi:type="dcterms:W3CDTF">2015-04-15T03:07:00Z</dcterms:created>
  <dcterms:modified xsi:type="dcterms:W3CDTF">2021-07-22T08:19:02Z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