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74" r:id="rId2"/>
    <p:sldId id="256" r:id="rId3"/>
    <p:sldId id="265" r:id="rId4"/>
    <p:sldId id="273" r:id="rId5"/>
    <p:sldId id="270" r:id="rId6"/>
    <p:sldId id="27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00"/>
    <a:srgbClr val="00FF00"/>
    <a:srgbClr val="FFFFCC"/>
    <a:srgbClr val="FFFFFF"/>
    <a:srgbClr val="CCFFCC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972" autoAdjust="0"/>
    <p:restoredTop sz="94660"/>
  </p:normalViewPr>
  <p:slideViewPr>
    <p:cSldViewPr>
      <p:cViewPr varScale="1">
        <p:scale>
          <a:sx n="38" d="100"/>
          <a:sy n="38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48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8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2CAE0-AF06-482B-BAB1-BFA77E120C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FED3EC-0A0B-4F72-B9F1-1F9D4CF4649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9D4BDC-B5F8-4B82-8623-56DC2B447C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CDC289-7922-4F47-BA83-1A4202965C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8161D9-E473-4043-B2E8-114381A836B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41A47E-62E7-458E-8171-CE1014576D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2C268-E3BF-47FA-8047-5132AFD743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289FC-AFD6-4F8A-8D1E-FBBCFB7DC3C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64D4A-A8F1-4123-9F36-0102E03B5AC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4A3C19-7035-4290-84C5-C559AA3268A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FA7933-7CE1-4527-97E4-6743279A50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024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458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099B38A-159A-4933-91B2-6B788440912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59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60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61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62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3075" name="Bitmap Image" r:id="rId3" imgW="6638095" imgH="4600000" progId="Paint.Picture">
              <p:embed/>
            </p:oleObj>
          </a:graphicData>
        </a:graphic>
      </p:graphicFrame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1676400" y="3190875"/>
            <a:ext cx="5867400" cy="657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MÔN: KHOA HỌC LỚP 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762000" y="6019800"/>
            <a:ext cx="8001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i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990600" y="463550"/>
            <a:ext cx="7924800" cy="21034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mph" presetSubtype="0" repeatCount="indefinite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nimBg="1"/>
      <p:bldP spid="40965" grpId="0" animBg="1"/>
      <p:bldP spid="409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600450" y="40005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Phòng tránh tai nạn đuối nước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0" y="8953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1. Những việc nên làm và không nên làm để phòng tránh đuối nước</a:t>
            </a:r>
          </a:p>
        </p:txBody>
      </p:sp>
      <p:pic>
        <p:nvPicPr>
          <p:cNvPr id="2071" name="Picture 23" descr="tranh 2"/>
          <p:cNvPicPr>
            <a:picLocks noChangeAspect="1" noChangeArrowheads="1"/>
          </p:cNvPicPr>
          <p:nvPr/>
        </p:nvPicPr>
        <p:blipFill>
          <a:blip r:embed="rId2"/>
          <a:srcRect l="25490" t="20239" r="43138" b="65475"/>
          <a:stretch>
            <a:fillRect/>
          </a:stretch>
        </p:blipFill>
        <p:spPr bwMode="auto">
          <a:xfrm>
            <a:off x="685800" y="1733550"/>
            <a:ext cx="8001000" cy="4895850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</p:spPr>
      </p:pic>
      <p:sp>
        <p:nvSpPr>
          <p:cNvPr id="4101" name="Text Box 24"/>
          <p:cNvSpPr txBox="1">
            <a:spLocks noChangeArrowheads="1"/>
          </p:cNvSpPr>
          <p:nvPr/>
        </p:nvSpPr>
        <p:spPr bwMode="auto">
          <a:xfrm>
            <a:off x="1809750" y="381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Khoa học: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600450" y="40005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Phòng tránh tai nạn đuối nước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0" y="8953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1. Những việc nên làm và không nên làm để phòng tránh đuối nước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809750" y="381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Khoa học:</a:t>
            </a:r>
          </a:p>
        </p:txBody>
      </p:sp>
      <p:graphicFrame>
        <p:nvGraphicFramePr>
          <p:cNvPr id="23711" name="Group 159"/>
          <p:cNvGraphicFramePr>
            <a:graphicFrameLocks noGrp="1"/>
          </p:cNvGraphicFramePr>
          <p:nvPr/>
        </p:nvGraphicFramePr>
        <p:xfrm>
          <a:off x="152400" y="1828800"/>
          <a:ext cx="8991600" cy="3944938"/>
        </p:xfrm>
        <a:graphic>
          <a:graphicData uri="http://schemas.openxmlformats.org/drawingml/2006/table">
            <a:tbl>
              <a:tblPr/>
              <a:tblGrid>
                <a:gridCol w="1430338"/>
                <a:gridCol w="4699000"/>
                <a:gridCol w="1533525"/>
                <a:gridCol w="1328737"/>
              </a:tblGrid>
              <a:tr h="13736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Hình</a:t>
                      </a:r>
                    </a:p>
                  </a:txBody>
                  <a:tcPr marL="72000" marR="54000" marT="46791" marB="467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Nội dung hình</a:t>
                      </a: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Nên làm </a:t>
                      </a: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Không nên làm</a:t>
                      </a: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72000" marR="54000" marT="46791" marB="467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2" name="Text Box 143"/>
          <p:cNvSpPr txBox="1">
            <a:spLocks noChangeArrowheads="1"/>
          </p:cNvSpPr>
          <p:nvPr/>
        </p:nvSpPr>
        <p:spPr bwMode="auto">
          <a:xfrm>
            <a:off x="685800" y="3886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696" name="Text Box 144"/>
          <p:cNvSpPr txBox="1">
            <a:spLocks noChangeArrowheads="1"/>
          </p:cNvSpPr>
          <p:nvPr/>
        </p:nvSpPr>
        <p:spPr bwMode="auto">
          <a:xfrm>
            <a:off x="381000" y="3429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Hình1</a:t>
            </a:r>
          </a:p>
        </p:txBody>
      </p:sp>
      <p:sp>
        <p:nvSpPr>
          <p:cNvPr id="23697" name="Text Box 145"/>
          <p:cNvSpPr txBox="1">
            <a:spLocks noChangeArrowheads="1"/>
          </p:cNvSpPr>
          <p:nvPr/>
        </p:nvSpPr>
        <p:spPr bwMode="auto">
          <a:xfrm>
            <a:off x="1752600" y="33147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Hai bạn đang chơi đùa cạnh ao, một bạn đang nghịch nước ở cầu ao.</a:t>
            </a:r>
          </a:p>
        </p:txBody>
      </p:sp>
      <p:sp>
        <p:nvSpPr>
          <p:cNvPr id="23699" name="Text Box 147"/>
          <p:cNvSpPr txBox="1">
            <a:spLocks noChangeArrowheads="1"/>
          </p:cNvSpPr>
          <p:nvPr/>
        </p:nvSpPr>
        <p:spPr bwMode="auto">
          <a:xfrm>
            <a:off x="7981950" y="3429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x</a:t>
            </a:r>
          </a:p>
        </p:txBody>
      </p:sp>
      <p:sp>
        <p:nvSpPr>
          <p:cNvPr id="23700" name="Text Box 148"/>
          <p:cNvSpPr txBox="1">
            <a:spLocks noChangeArrowheads="1"/>
          </p:cNvSpPr>
          <p:nvPr/>
        </p:nvSpPr>
        <p:spPr bwMode="auto">
          <a:xfrm>
            <a:off x="64770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x</a:t>
            </a:r>
          </a:p>
        </p:txBody>
      </p:sp>
      <p:sp>
        <p:nvSpPr>
          <p:cNvPr id="23701" name="Text Box 149"/>
          <p:cNvSpPr txBox="1">
            <a:spLocks noChangeArrowheads="1"/>
          </p:cNvSpPr>
          <p:nvPr/>
        </p:nvSpPr>
        <p:spPr bwMode="auto">
          <a:xfrm>
            <a:off x="8153400" y="5181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x</a:t>
            </a:r>
          </a:p>
        </p:txBody>
      </p:sp>
      <p:sp>
        <p:nvSpPr>
          <p:cNvPr id="23702" name="Text Box 150"/>
          <p:cNvSpPr txBox="1">
            <a:spLocks noChangeArrowheads="1"/>
          </p:cNvSpPr>
          <p:nvPr/>
        </p:nvSpPr>
        <p:spPr bwMode="auto">
          <a:xfrm>
            <a:off x="3810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Hình2</a:t>
            </a:r>
          </a:p>
        </p:txBody>
      </p:sp>
      <p:sp>
        <p:nvSpPr>
          <p:cNvPr id="23703" name="Text Box 151"/>
          <p:cNvSpPr txBox="1">
            <a:spLocks noChangeArrowheads="1"/>
          </p:cNvSpPr>
          <p:nvPr/>
        </p:nvSpPr>
        <p:spPr bwMode="auto">
          <a:xfrm>
            <a:off x="381000" y="5181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Hình3</a:t>
            </a:r>
          </a:p>
        </p:txBody>
      </p:sp>
      <p:sp>
        <p:nvSpPr>
          <p:cNvPr id="23704" name="Text Box 152"/>
          <p:cNvSpPr txBox="1">
            <a:spLocks noChangeArrowheads="1"/>
          </p:cNvSpPr>
          <p:nvPr/>
        </p:nvSpPr>
        <p:spPr bwMode="auto">
          <a:xfrm>
            <a:off x="1752600" y="41910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Giếng nước được xây thành cao và có nắp đậy.</a:t>
            </a:r>
          </a:p>
        </p:txBody>
      </p:sp>
      <p:sp>
        <p:nvSpPr>
          <p:cNvPr id="23705" name="Text Box 153"/>
          <p:cNvSpPr txBox="1">
            <a:spLocks noChangeArrowheads="1"/>
          </p:cNvSpPr>
          <p:nvPr/>
        </p:nvSpPr>
        <p:spPr bwMode="auto">
          <a:xfrm>
            <a:off x="1828800" y="49911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Các bạn nhỏ đi học bằng thuyền và có hai bạn thò chân xuống nước.</a:t>
            </a:r>
          </a:p>
        </p:txBody>
      </p:sp>
      <p:pic>
        <p:nvPicPr>
          <p:cNvPr id="23706" name="Picture 154" descr="tranh 2"/>
          <p:cNvPicPr>
            <a:picLocks noChangeAspect="1" noChangeArrowheads="1"/>
          </p:cNvPicPr>
          <p:nvPr/>
        </p:nvPicPr>
        <p:blipFill>
          <a:blip r:embed="rId2"/>
          <a:srcRect l="57843" t="19643" r="12746" b="65477"/>
          <a:stretch>
            <a:fillRect/>
          </a:stretch>
        </p:blipFill>
        <p:spPr bwMode="auto">
          <a:xfrm>
            <a:off x="381000" y="19050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707" name="Picture 155" descr="tranh 2"/>
          <p:cNvPicPr>
            <a:picLocks noChangeAspect="1" noChangeArrowheads="1"/>
          </p:cNvPicPr>
          <p:nvPr/>
        </p:nvPicPr>
        <p:blipFill>
          <a:blip r:embed="rId2"/>
          <a:srcRect l="34314" t="37566" r="16667" b="38461"/>
          <a:stretch>
            <a:fillRect/>
          </a:stretch>
        </p:blipFill>
        <p:spPr bwMode="auto">
          <a:xfrm>
            <a:off x="533400" y="1981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3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3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23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2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0" dur="2000"/>
                                        <p:tgtEl>
                                          <p:spTgt spid="23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2000"/>
                                        <p:tgtEl>
                                          <p:spTgt spid="2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2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2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3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3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23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23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2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2" dur="500"/>
                                        <p:tgtEl>
                                          <p:spTgt spid="23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5" dur="500"/>
                                        <p:tgtEl>
                                          <p:spTgt spid="23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8" dur="500"/>
                                        <p:tgtEl>
                                          <p:spTgt spid="23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1" dur="500"/>
                                        <p:tgtEl>
                                          <p:spTgt spid="23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4" dur="500"/>
                                        <p:tgtEl>
                                          <p:spTgt spid="23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7" dur="500"/>
                                        <p:tgtEl>
                                          <p:spTgt spid="23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0" dur="500"/>
                                        <p:tgtEl>
                                          <p:spTgt spid="23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3" dur="500"/>
                                        <p:tgtEl>
                                          <p:spTgt spid="23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6" dur="500"/>
                                        <p:tgtEl>
                                          <p:spTgt spid="23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9" dur="500"/>
                                        <p:tgtEl>
                                          <p:spTgt spid="23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96" grpId="0"/>
      <p:bldP spid="23696" grpId="1"/>
      <p:bldP spid="23697" grpId="0"/>
      <p:bldP spid="23697" grpId="1"/>
      <p:bldP spid="23699" grpId="0"/>
      <p:bldP spid="23699" grpId="1"/>
      <p:bldP spid="23700" grpId="0"/>
      <p:bldP spid="23700" grpId="1"/>
      <p:bldP spid="23701" grpId="0"/>
      <p:bldP spid="23701" grpId="1"/>
      <p:bldP spid="23702" grpId="0"/>
      <p:bldP spid="23702" grpId="1"/>
      <p:bldP spid="23703" grpId="0"/>
      <p:bldP spid="23703" grpId="1"/>
      <p:bldP spid="23704" grpId="0"/>
      <p:bldP spid="23704" grpId="1"/>
      <p:bldP spid="23705" grpId="0"/>
      <p:bldP spid="2370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600450" y="40005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Phòng tránh tai nạn đuối nước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8953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1. Những việc nên làm và không nên làm để phòng tránh đuối nước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809750" y="381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Khoa học: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685800" y="3886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304800" y="2209800"/>
            <a:ext cx="777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04800" y="1676400"/>
            <a:ext cx="85344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 L : - Không nên  chơi đùa gần hồ ao, sông, suối, Giếng nước phải được xây thành cao, có nắp đậy. Chum ,vại ,bể nước phải có nắp đậy.</a:t>
            </a:r>
          </a:p>
          <a:p>
            <a:pPr>
              <a:spcBef>
                <a:spcPct val="50000"/>
              </a:spcBef>
            </a:pPr>
            <a:r>
              <a:rPr lang="en-US"/>
              <a:t>        - Chấp hành tốt các quy định về an toàn khi tham giacác phương tiện giao         thông đường thuỷ. Tuyệt đối không lội qua suối khi trời mưa lũ, dông bão.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76200" y="2895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2.   Những điều cần biết khi đi bơi và tập bơi: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0" y="3352800"/>
            <a:ext cx="8229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- Chỉ tập bơi hoặc đi bơi ở nơi có người lớn và phương tiện cứu hộ, tuân </a:t>
            </a:r>
          </a:p>
          <a:p>
            <a:pPr>
              <a:spcBef>
                <a:spcPct val="50000"/>
              </a:spcBef>
            </a:pPr>
            <a:r>
              <a:rPr lang="en-US"/>
              <a:t>          thủ các quy định của bể bơi, khu vực bơi.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37900" name="Picture 12" descr="tranh 3"/>
          <p:cNvPicPr>
            <a:picLocks noChangeAspect="1" noChangeArrowheads="1"/>
          </p:cNvPicPr>
          <p:nvPr/>
        </p:nvPicPr>
        <p:blipFill>
          <a:blip r:embed="rId2"/>
          <a:srcRect l="24510" t="7143" r="22549" b="72620"/>
          <a:stretch>
            <a:fillRect/>
          </a:stretch>
        </p:blipFill>
        <p:spPr bwMode="auto">
          <a:xfrm>
            <a:off x="1066800" y="1066800"/>
            <a:ext cx="6705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1" name="Picture 13" descr="tranh 3"/>
          <p:cNvPicPr>
            <a:picLocks noChangeAspect="1" noChangeArrowheads="1"/>
          </p:cNvPicPr>
          <p:nvPr/>
        </p:nvPicPr>
        <p:blipFill>
          <a:blip r:embed="rId2"/>
          <a:srcRect l="25490" t="26785" r="22549" b="52380"/>
          <a:stretch>
            <a:fillRect/>
          </a:stretch>
        </p:blipFill>
        <p:spPr bwMode="auto">
          <a:xfrm>
            <a:off x="1143000" y="1219200"/>
            <a:ext cx="6858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  <p:bldP spid="37897" grpId="0"/>
      <p:bldP spid="378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04800" y="0"/>
            <a:ext cx="3352800" cy="2438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rot="-1921120">
            <a:off x="609600" y="838200"/>
            <a:ext cx="2619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99"/>
                </a:solidFill>
              </a:rPr>
              <a:t>Bày tỏ ý kiến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68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99"/>
                </a:solidFill>
              </a:rPr>
              <a:t>* </a:t>
            </a:r>
            <a:r>
              <a:rPr lang="en-US" sz="2400">
                <a:solidFill>
                  <a:srgbClr val="FFFF00"/>
                </a:solidFill>
              </a:rPr>
              <a:t>Tình huống 1:Bắc và Nam cùng đi đá bóng về. Nóng quá, Nam rủ Bắc xuống ao gần nhà để tắm. Nếu là Bắc em sẽ làm gì?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19100" y="417195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99"/>
                </a:solidFill>
              </a:rPr>
              <a:t>* </a:t>
            </a:r>
            <a:r>
              <a:rPr lang="en-US" sz="2400">
                <a:solidFill>
                  <a:srgbClr val="FFFF00"/>
                </a:solidFill>
              </a:rPr>
              <a:t>Tình huống 2: Trên đường đi học về Lan nhìn thấy mấy bạn nhỏ tranh nhau lay bóng dưới ao. Nếu là Lan em sẽ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/>
      <p:bldP spid="29702" grpId="0"/>
      <p:bldP spid="297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600450" y="40005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Phòng tránh tai nạn đuối nước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0" y="8953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1. Những việc nên làm và không nên làm để phòng tránh đuối nước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809750" y="381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CC"/>
                </a:solidFill>
              </a:rPr>
              <a:t>Khoa học: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685800" y="3886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304800" y="2209800"/>
            <a:ext cx="777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04800" y="1676400"/>
            <a:ext cx="85344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 L : - Không nên  chơi đùa gần hồ ao, sông, suối, Giếng nước phải được xây thành cao, có nắp đậy. Chum ,vại ,bể nước phải có nắp đậy.</a:t>
            </a:r>
          </a:p>
          <a:p>
            <a:pPr>
              <a:spcBef>
                <a:spcPct val="50000"/>
              </a:spcBef>
            </a:pPr>
            <a:r>
              <a:rPr lang="en-US"/>
              <a:t>        - Chấp hành tốt các quy định về an toàn khi tham giacác phương tiện giao         thông đường thuỷ. Tuyệt đối không lội qua suối khi trời mưa lũ, dông bão.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76200" y="2895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</a:rPr>
              <a:t>2.   Những điều cần biết khi đi bơi và tập bơi: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0" y="3352800"/>
            <a:ext cx="8229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- Chỉ tập bơi hoặc đi bơi ở nơi có người lớn và phương tiện cứu hộ, tuân </a:t>
            </a:r>
          </a:p>
          <a:p>
            <a:pPr>
              <a:spcBef>
                <a:spcPct val="50000"/>
              </a:spcBef>
            </a:pPr>
            <a:r>
              <a:rPr lang="en-US"/>
              <a:t>          thủ các quy định của bể bơi, khu vực bơi.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394</TotalTime>
  <Words>472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Wingdings</vt:lpstr>
      <vt:lpstr>Calibri</vt:lpstr>
      <vt:lpstr>Digital Dots</vt:lpstr>
      <vt:lpstr>Bitmap Image</vt:lpstr>
      <vt:lpstr>Slide 1</vt:lpstr>
      <vt:lpstr>Slide 2</vt:lpstr>
      <vt:lpstr>Slide 3</vt:lpstr>
      <vt:lpstr>Slide 4</vt:lpstr>
      <vt:lpstr>Slide 5</vt:lpstr>
      <vt:lpstr>Slide 6</vt:lpstr>
    </vt:vector>
  </TitlesOfParts>
  <Company>Ky thuat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086774637</dc:creator>
  <cp:lastModifiedBy>CSTeam</cp:lastModifiedBy>
  <cp:revision>28</cp:revision>
  <dcterms:created xsi:type="dcterms:W3CDTF">2010-09-07T01:31:37Z</dcterms:created>
  <dcterms:modified xsi:type="dcterms:W3CDTF">2016-06-30T01:08:26Z</dcterms:modified>
</cp:coreProperties>
</file>