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notesMasterIdLst>
    <p:notesMasterId r:id="rId18"/>
  </p:notesMasterIdLst>
  <p:handoutMasterIdLst>
    <p:handoutMasterId r:id="rId19"/>
  </p:handoutMasterIdLst>
  <p:sldIdLst>
    <p:sldId id="276" r:id="rId2"/>
    <p:sldId id="280" r:id="rId3"/>
    <p:sldId id="281" r:id="rId4"/>
    <p:sldId id="273" r:id="rId5"/>
    <p:sldId id="302" r:id="rId6"/>
    <p:sldId id="303" r:id="rId7"/>
    <p:sldId id="305" r:id="rId8"/>
    <p:sldId id="304" r:id="rId9"/>
    <p:sldId id="306" r:id="rId10"/>
    <p:sldId id="307" r:id="rId11"/>
    <p:sldId id="318" r:id="rId12"/>
    <p:sldId id="283" r:id="rId13"/>
    <p:sldId id="310" r:id="rId14"/>
    <p:sldId id="311" r:id="rId15"/>
    <p:sldId id="313" r:id="rId16"/>
    <p:sldId id="275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33CC33"/>
    <a:srgbClr val="CC66FF"/>
    <a:srgbClr val="F6F6E6"/>
    <a:srgbClr val="CC99FF"/>
    <a:srgbClr val="FF9966"/>
    <a:srgbClr val="9966FF"/>
    <a:srgbClr val="CC3300"/>
    <a:srgbClr val="33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468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94D42A4-6B86-48AD-AFEA-FF1CABD90798}" type="datetime10">
              <a:rPr lang="en-US"/>
              <a:pPr>
                <a:defRPr/>
              </a:pPr>
              <a:t>17:32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A85FC00-1EC6-404C-A174-097209C70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A551481-9E87-4320-82A9-822E597A7874}" type="datetime10">
              <a:rPr lang="en-US"/>
              <a:pPr>
                <a:defRPr/>
              </a:pPr>
              <a:t>17:32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DB79110-3D64-4CE3-B338-FAD784ECAB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816DC9-2950-48D0-9BEF-F70384CD56E1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59585A-4CBF-433D-ADFA-4B9230B77145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37B94E7-CC26-4690-953F-7B22859E73A4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EE595-9656-4843-BD7D-A669DC88DF9D}" type="datetime10">
              <a:rPr lang="en-US"/>
              <a:pPr>
                <a:defRPr/>
              </a:pPr>
              <a:t>17:32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101AC-925B-460B-B0BD-E7561F5B2A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F9820-F4AC-4894-987A-937539AAD0BB}" type="datetime10">
              <a:rPr lang="en-US"/>
              <a:pPr>
                <a:defRPr/>
              </a:pPr>
              <a:t>17:32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BB69E-834C-4210-B37A-86A26B8570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FEADD-A21F-477D-9358-2E9301696016}" type="datetime10">
              <a:rPr lang="en-US"/>
              <a:pPr>
                <a:defRPr/>
              </a:pPr>
              <a:t>17:32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41E44-0476-4031-9372-6097DCE113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06B87-A093-4CDA-8E53-76764CDF5F0B}" type="datetime10">
              <a:rPr lang="en-US"/>
              <a:pPr>
                <a:defRPr/>
              </a:pPr>
              <a:t>17:32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64E0A-4024-44A4-B4BC-0E1679D005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007C9-8B7D-46EA-B44F-A8DB4EE67EF3}" type="datetime10">
              <a:rPr lang="en-US"/>
              <a:pPr>
                <a:defRPr/>
              </a:pPr>
              <a:t>17:32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AA6A3-2D2A-4A5C-BA29-533058A301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5C71F-456F-49E6-AB5E-82CCBA280EED}" type="datetime10">
              <a:rPr lang="en-US"/>
              <a:pPr>
                <a:defRPr/>
              </a:pPr>
              <a:t>17:32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F2C66-16CD-4F16-A385-407239CA63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A250A-764B-4839-BE01-7F51D08ADCA7}" type="datetime10">
              <a:rPr lang="en-US"/>
              <a:pPr>
                <a:defRPr/>
              </a:pPr>
              <a:t>17:32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C2599-963D-4B8E-8E16-D502902DA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F852E-5661-4E1C-97ED-06D5598EA974}" type="datetime10">
              <a:rPr lang="en-US"/>
              <a:pPr>
                <a:defRPr/>
              </a:pPr>
              <a:t>17:32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A49C4-8E7F-47F5-BDBB-0B24151C7C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8A649-E7C2-43E6-97AE-8E873D3D867C}" type="datetime10">
              <a:rPr lang="en-US"/>
              <a:pPr>
                <a:defRPr/>
              </a:pPr>
              <a:t>17:32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4C147-E1CF-4D64-9902-E5B8B3B5E8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93CD8-A4D3-4AB7-8FD0-BF287C22FC09}" type="datetime10">
              <a:rPr lang="en-US"/>
              <a:pPr>
                <a:defRPr/>
              </a:pPr>
              <a:t>17:32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E4977-192F-43C8-B654-B4446C49A0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821C0-C5C6-4B50-B831-0987962C6A9D}" type="datetime10">
              <a:rPr lang="en-US"/>
              <a:pPr>
                <a:defRPr/>
              </a:pPr>
              <a:t>17:32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F4175-1AF8-4684-A0E3-5A1E66006F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71418B7-6166-4CB8-831C-32E3147C510B}" type="datetime10">
              <a:rPr lang="en-US"/>
              <a:pPr>
                <a:defRPr/>
              </a:pPr>
              <a:t>17:32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469976F-9881-4B79-B7C0-8B5337EDA4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gi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2362200" y="838200"/>
            <a:ext cx="457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i="1">
                <a:latin typeface="Arial" charset="0"/>
                <a:cs typeface="Times New Roman" pitchFamily="18" charset="0"/>
              </a:rPr>
              <a:t>Tự nhiên và xã hội</a:t>
            </a:r>
          </a:p>
        </p:txBody>
      </p:sp>
      <p:pic>
        <p:nvPicPr>
          <p:cNvPr id="3075" name="Picture 7" descr="blumen-pflanzen12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0"/>
            <a:ext cx="121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1" name="Rectangle 12"/>
          <p:cNvSpPr>
            <a:spLocks noChangeArrowheads="1"/>
          </p:cNvSpPr>
          <p:nvPr/>
        </p:nvSpPr>
        <p:spPr bwMode="auto">
          <a:xfrm>
            <a:off x="525463" y="1363663"/>
            <a:ext cx="41783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i="1" u="sng" dirty="0" err="1">
                <a:solidFill>
                  <a:schemeClr val="accent6"/>
                </a:solidFill>
                <a:latin typeface="Arial"/>
                <a:cs typeface="Times New Roman" pitchFamily="18" charset="0"/>
              </a:rPr>
              <a:t>Kiểm</a:t>
            </a:r>
            <a:r>
              <a:rPr lang="en-US" sz="4000" b="1" i="1" u="sng" dirty="0">
                <a:solidFill>
                  <a:schemeClr val="accent6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4000" b="1" i="1" u="sng" dirty="0" err="1">
                <a:solidFill>
                  <a:schemeClr val="accent6"/>
                </a:solidFill>
                <a:latin typeface="Arial"/>
                <a:cs typeface="Times New Roman" pitchFamily="18" charset="0"/>
              </a:rPr>
              <a:t>tra</a:t>
            </a:r>
            <a:r>
              <a:rPr lang="en-US" sz="4000" b="1" i="1" u="sng" dirty="0">
                <a:solidFill>
                  <a:schemeClr val="accent6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4000" b="1" i="1" u="sng" dirty="0" err="1">
                <a:solidFill>
                  <a:schemeClr val="accent6"/>
                </a:solidFill>
                <a:latin typeface="Arial"/>
                <a:cs typeface="Times New Roman" pitchFamily="18" charset="0"/>
              </a:rPr>
              <a:t>bài</a:t>
            </a:r>
            <a:r>
              <a:rPr lang="en-US" sz="4000" b="1" i="1" u="sng" dirty="0">
                <a:solidFill>
                  <a:schemeClr val="accent6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4000" b="1" i="1" u="sng" dirty="0" err="1">
                <a:solidFill>
                  <a:schemeClr val="accent6"/>
                </a:solidFill>
                <a:latin typeface="Arial"/>
                <a:cs typeface="Times New Roman" pitchFamily="18" charset="0"/>
              </a:rPr>
              <a:t>cũ</a:t>
            </a:r>
            <a:r>
              <a:rPr lang="en-US" sz="4000" b="1" i="1" u="sng" dirty="0">
                <a:solidFill>
                  <a:schemeClr val="accent6"/>
                </a:solidFill>
                <a:latin typeface="Arial"/>
                <a:cs typeface="Times New Roman" pitchFamily="18" charset="0"/>
              </a:rPr>
              <a:t>: 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15888" y="2133600"/>
            <a:ext cx="8559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i="1">
                <a:latin typeface="Arial" charset="0"/>
                <a:cs typeface="Times New Roman" pitchFamily="18" charset="0"/>
              </a:rPr>
              <a:t>Tiết Tự nhiên và xã hội trước các em học bài gì? 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914400" y="2819400"/>
            <a:ext cx="8153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i="1">
                <a:latin typeface="Arial" charset="0"/>
                <a:cs typeface="Times New Roman" pitchFamily="18" charset="0"/>
              </a:rPr>
              <a:t>Tiết Tự nhiên và xã hội  trước các  em học bài: Vệ sinh thần kinh tiếp theo</a:t>
            </a:r>
          </a:p>
          <a:p>
            <a:pPr algn="ctr"/>
            <a:r>
              <a:rPr lang="en-US" sz="3200" b="1" i="1">
                <a:latin typeface="Arial" charset="0"/>
                <a:cs typeface="Times New Roman" pitchFamily="18" charset="0"/>
              </a:rPr>
              <a:t>  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700088" y="3581400"/>
            <a:ext cx="53800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i="1" dirty="0">
                <a:solidFill>
                  <a:schemeClr val="accent6"/>
                </a:solidFill>
                <a:latin typeface="Arial"/>
                <a:cs typeface="Times New Roman" pitchFamily="18" charset="0"/>
              </a:rPr>
              <a:t> - </a:t>
            </a:r>
            <a:r>
              <a:rPr lang="en-US" sz="2000" b="1" i="1" dirty="0" err="1">
                <a:solidFill>
                  <a:schemeClr val="accent6"/>
                </a:solidFill>
                <a:latin typeface="Arial"/>
                <a:cs typeface="Times New Roman" pitchFamily="18" charset="0"/>
              </a:rPr>
              <a:t>Tại</a:t>
            </a:r>
            <a:r>
              <a:rPr lang="en-US" sz="2000" b="1" i="1" dirty="0">
                <a:solidFill>
                  <a:schemeClr val="accent6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accent6"/>
                </a:solidFill>
                <a:latin typeface="Arial"/>
                <a:cs typeface="Times New Roman" pitchFamily="18" charset="0"/>
              </a:rPr>
              <a:t>sao</a:t>
            </a:r>
            <a:r>
              <a:rPr lang="en-US" sz="2000" b="1" i="1" dirty="0">
                <a:solidFill>
                  <a:schemeClr val="accent6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accent6"/>
                </a:solidFill>
                <a:latin typeface="Arial"/>
                <a:cs typeface="Times New Roman" pitchFamily="18" charset="0"/>
              </a:rPr>
              <a:t>chúng</a:t>
            </a:r>
            <a:r>
              <a:rPr lang="en-US" sz="2000" b="1" i="1" dirty="0">
                <a:solidFill>
                  <a:schemeClr val="accent6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accent6"/>
                </a:solidFill>
                <a:latin typeface="Arial"/>
                <a:cs typeface="Times New Roman" pitchFamily="18" charset="0"/>
              </a:rPr>
              <a:t>ta</a:t>
            </a:r>
            <a:r>
              <a:rPr lang="en-US" sz="2000" b="1" i="1" dirty="0">
                <a:solidFill>
                  <a:schemeClr val="accent6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accent6"/>
                </a:solidFill>
                <a:latin typeface="Arial"/>
                <a:cs typeface="Times New Roman" pitchFamily="18" charset="0"/>
              </a:rPr>
              <a:t>phải</a:t>
            </a:r>
            <a:r>
              <a:rPr lang="en-US" sz="2000" b="1" i="1" dirty="0">
                <a:solidFill>
                  <a:schemeClr val="accent6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accent6"/>
                </a:solidFill>
                <a:latin typeface="Arial"/>
                <a:cs typeface="Times New Roman" pitchFamily="18" charset="0"/>
              </a:rPr>
              <a:t>lập</a:t>
            </a:r>
            <a:r>
              <a:rPr lang="en-US" sz="2000" b="1" i="1" dirty="0">
                <a:solidFill>
                  <a:schemeClr val="accent6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accent6"/>
                </a:solidFill>
                <a:latin typeface="Arial"/>
                <a:cs typeface="Times New Roman" pitchFamily="18" charset="0"/>
              </a:rPr>
              <a:t>thời</a:t>
            </a:r>
            <a:r>
              <a:rPr lang="en-US" sz="2000" b="1" i="1" dirty="0">
                <a:solidFill>
                  <a:schemeClr val="accent6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accent6"/>
                </a:solidFill>
                <a:latin typeface="Arial"/>
                <a:cs typeface="Times New Roman" pitchFamily="18" charset="0"/>
              </a:rPr>
              <a:t>gian</a:t>
            </a:r>
            <a:r>
              <a:rPr lang="en-US" sz="2000" b="1" i="1" dirty="0">
                <a:solidFill>
                  <a:schemeClr val="accent6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accent6"/>
                </a:solidFill>
                <a:latin typeface="Arial"/>
                <a:cs typeface="Times New Roman" pitchFamily="18" charset="0"/>
              </a:rPr>
              <a:t>biểu</a:t>
            </a:r>
            <a:r>
              <a:rPr lang="en-US" sz="2000" b="1" i="1" dirty="0">
                <a:solidFill>
                  <a:schemeClr val="accent6"/>
                </a:solidFill>
                <a:latin typeface="Arial"/>
                <a:cs typeface="Times New Roman" pitchFamily="18" charset="0"/>
              </a:rPr>
              <a:t>?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762000" y="4114800"/>
            <a:ext cx="8458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i="1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- Chúng ta phải lập</a:t>
            </a:r>
            <a:r>
              <a:rPr lang="en-US" sz="2000" i="1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000" b="1" i="1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thời gian biểu vì Lập  thời gian biểu  </a:t>
            </a:r>
          </a:p>
          <a:p>
            <a:pPr algn="ctr"/>
            <a:r>
              <a:rPr lang="en-US" sz="2000" b="1" i="1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chúng ta sẽ sinh hoạt và làm việc một cách khoa học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782638" y="5029200"/>
            <a:ext cx="6559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i="1" dirty="0">
                <a:solidFill>
                  <a:schemeClr val="accent6"/>
                </a:solidFill>
                <a:latin typeface="Arial"/>
                <a:cs typeface="Times New Roman" pitchFamily="18" charset="0"/>
              </a:rPr>
              <a:t> - </a:t>
            </a:r>
            <a:r>
              <a:rPr lang="en-US" sz="2000" b="1" i="1" dirty="0" err="1">
                <a:solidFill>
                  <a:schemeClr val="accent6"/>
                </a:solidFill>
                <a:latin typeface="Arial"/>
                <a:cs typeface="Times New Roman" pitchFamily="18" charset="0"/>
              </a:rPr>
              <a:t>Sinh</a:t>
            </a:r>
            <a:r>
              <a:rPr lang="en-US" sz="2000" b="1" i="1" dirty="0">
                <a:solidFill>
                  <a:schemeClr val="accent6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accent6"/>
                </a:solidFill>
                <a:latin typeface="Arial"/>
                <a:cs typeface="Times New Roman" pitchFamily="18" charset="0"/>
              </a:rPr>
              <a:t>hoạt</a:t>
            </a:r>
            <a:r>
              <a:rPr lang="en-US" sz="2000" b="1" i="1" dirty="0">
                <a:solidFill>
                  <a:schemeClr val="accent6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accent6"/>
                </a:solidFill>
                <a:latin typeface="Arial"/>
                <a:cs typeface="Times New Roman" pitchFamily="18" charset="0"/>
              </a:rPr>
              <a:t>và</a:t>
            </a:r>
            <a:r>
              <a:rPr lang="en-US" sz="2000" b="1" i="1" dirty="0">
                <a:solidFill>
                  <a:schemeClr val="accent6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accent6"/>
                </a:solidFill>
                <a:latin typeface="Arial"/>
                <a:cs typeface="Times New Roman" pitchFamily="18" charset="0"/>
              </a:rPr>
              <a:t>học</a:t>
            </a:r>
            <a:r>
              <a:rPr lang="en-US" sz="2000" b="1" i="1" dirty="0">
                <a:solidFill>
                  <a:schemeClr val="accent6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accent6"/>
                </a:solidFill>
                <a:latin typeface="Arial"/>
                <a:cs typeface="Times New Roman" pitchFamily="18" charset="0"/>
              </a:rPr>
              <a:t>tập</a:t>
            </a:r>
            <a:r>
              <a:rPr lang="en-US" sz="2000" b="1" i="1" dirty="0">
                <a:solidFill>
                  <a:schemeClr val="accent6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accent6"/>
                </a:solidFill>
                <a:latin typeface="Arial"/>
                <a:cs typeface="Times New Roman" pitchFamily="18" charset="0"/>
              </a:rPr>
              <a:t>theo</a:t>
            </a:r>
            <a:r>
              <a:rPr lang="en-US" sz="2000" b="1" i="1" dirty="0">
                <a:solidFill>
                  <a:schemeClr val="accent6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accent6"/>
                </a:solidFill>
                <a:latin typeface="Arial"/>
                <a:cs typeface="Times New Roman" pitchFamily="18" charset="0"/>
              </a:rPr>
              <a:t>thời</a:t>
            </a:r>
            <a:r>
              <a:rPr lang="en-US" sz="2000" b="1" i="1" dirty="0">
                <a:solidFill>
                  <a:schemeClr val="accent6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accent6"/>
                </a:solidFill>
                <a:latin typeface="Arial"/>
                <a:cs typeface="Times New Roman" pitchFamily="18" charset="0"/>
              </a:rPr>
              <a:t>gian</a:t>
            </a:r>
            <a:r>
              <a:rPr lang="en-US" sz="2000" b="1" i="1" dirty="0">
                <a:solidFill>
                  <a:schemeClr val="accent6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accent6"/>
                </a:solidFill>
                <a:latin typeface="Arial"/>
                <a:cs typeface="Times New Roman" pitchFamily="18" charset="0"/>
              </a:rPr>
              <a:t>biểu</a:t>
            </a:r>
            <a:r>
              <a:rPr lang="en-US" sz="2000" b="1" i="1" dirty="0">
                <a:solidFill>
                  <a:schemeClr val="accent6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accent6"/>
                </a:solidFill>
                <a:latin typeface="Arial"/>
                <a:cs typeface="Times New Roman" pitchFamily="18" charset="0"/>
              </a:rPr>
              <a:t>có</a:t>
            </a:r>
            <a:r>
              <a:rPr lang="en-US" sz="2000" b="1" i="1" dirty="0">
                <a:solidFill>
                  <a:schemeClr val="accent6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accent6"/>
                </a:solidFill>
                <a:latin typeface="Arial"/>
                <a:cs typeface="Times New Roman" pitchFamily="18" charset="0"/>
              </a:rPr>
              <a:t>lợi</a:t>
            </a:r>
            <a:r>
              <a:rPr lang="en-US" sz="2000" b="1" i="1" dirty="0">
                <a:solidFill>
                  <a:schemeClr val="accent6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accent6"/>
                </a:solidFill>
                <a:latin typeface="Arial"/>
                <a:cs typeface="Times New Roman" pitchFamily="18" charset="0"/>
              </a:rPr>
              <a:t>gì</a:t>
            </a:r>
            <a:r>
              <a:rPr lang="en-US" sz="2000" b="1" i="1" dirty="0">
                <a:solidFill>
                  <a:schemeClr val="accent6"/>
                </a:solidFill>
                <a:latin typeface="Arial"/>
                <a:cs typeface="Times New Roman" pitchFamily="18" charset="0"/>
              </a:rPr>
              <a:t>? 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-76200" y="5715000"/>
            <a:ext cx="78120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 i="1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 - Sinh hoạt và học tập theo thời gian biểu có lợi  Bảo vệ được </a:t>
            </a:r>
          </a:p>
          <a:p>
            <a:pPr algn="ctr"/>
            <a:r>
              <a:rPr lang="en-US" sz="2000" b="1" i="1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hệ thần kinh vừa giúp nâng cao hiệu quả công việc, học tập. </a:t>
            </a:r>
          </a:p>
        </p:txBody>
      </p:sp>
    </p:spTree>
  </p:cSld>
  <p:clrMapOvr>
    <a:masterClrMapping/>
  </p:clrMapOvr>
  <p:transition spd="med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5" grpId="1"/>
      <p:bldP spid="17" grpId="0"/>
      <p:bldP spid="17" grpId="1"/>
      <p:bldP spid="18" grpId="0"/>
      <p:bldP spid="18" grpId="1"/>
      <p:bldP spid="22" grpId="0"/>
      <p:bldP spid="22" grpId="1"/>
      <p:bldP spid="24" grpId="0"/>
      <p:bldP spid="2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2514600" y="1524000"/>
            <a:ext cx="561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 u="sng">
                <a:solidFill>
                  <a:srgbClr val="009900"/>
                </a:solidFill>
                <a:latin typeface="Arial" charset="0"/>
                <a:cs typeface="Times New Roman" pitchFamily="18" charset="0"/>
              </a:rPr>
              <a:t>VÒNG 2</a:t>
            </a:r>
            <a:r>
              <a:rPr lang="en-US" sz="4400" b="1">
                <a:solidFill>
                  <a:srgbClr val="009900"/>
                </a:solidFill>
                <a:latin typeface="Arial" charset="0"/>
                <a:cs typeface="Times New Roman" pitchFamily="18" charset="0"/>
              </a:rPr>
              <a:t>: </a:t>
            </a:r>
            <a:r>
              <a:rPr lang="en-US" sz="4400" b="1">
                <a:solidFill>
                  <a:srgbClr val="FF0066"/>
                </a:solidFill>
                <a:latin typeface="Arial" charset="0"/>
                <a:cs typeface="Times New Roman" pitchFamily="18" charset="0"/>
              </a:rPr>
              <a:t>Giải ô chữ.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8"/>
          <p:cNvGrpSpPr>
            <a:grpSpLocks/>
          </p:cNvGrpSpPr>
          <p:nvPr/>
        </p:nvGrpSpPr>
        <p:grpSpPr bwMode="auto">
          <a:xfrm>
            <a:off x="2514600" y="304800"/>
            <a:ext cx="3429000" cy="381000"/>
            <a:chOff x="1680" y="192"/>
            <a:chExt cx="2160" cy="240"/>
          </a:xfrm>
        </p:grpSpPr>
        <p:sp>
          <p:nvSpPr>
            <p:cNvPr id="13528" name="Rectangle 30"/>
            <p:cNvSpPr>
              <a:spLocks noChangeArrowheads="1"/>
            </p:cNvSpPr>
            <p:nvPr/>
          </p:nvSpPr>
          <p:spPr bwMode="auto">
            <a:xfrm>
              <a:off x="3360" y="19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  <p:grpSp>
          <p:nvGrpSpPr>
            <p:cNvPr id="13529" name="Group 171"/>
            <p:cNvGrpSpPr>
              <a:grpSpLocks/>
            </p:cNvGrpSpPr>
            <p:nvPr/>
          </p:nvGrpSpPr>
          <p:grpSpPr bwMode="auto">
            <a:xfrm>
              <a:off x="1680" y="192"/>
              <a:ext cx="2160" cy="240"/>
              <a:chOff x="1680" y="192"/>
              <a:chExt cx="2160" cy="240"/>
            </a:xfrm>
          </p:grpSpPr>
          <p:sp>
            <p:nvSpPr>
              <p:cNvPr id="13530" name="Rectangle 27"/>
              <p:cNvSpPr>
                <a:spLocks noChangeArrowheads="1"/>
              </p:cNvSpPr>
              <p:nvPr/>
            </p:nvSpPr>
            <p:spPr bwMode="auto">
              <a:xfrm>
                <a:off x="2640" y="192"/>
                <a:ext cx="240" cy="240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000">
                  <a:latin typeface="Arial" charset="0"/>
                </a:endParaRPr>
              </a:p>
            </p:txBody>
          </p:sp>
          <p:sp>
            <p:nvSpPr>
              <p:cNvPr id="13531" name="Rectangle 23"/>
              <p:cNvSpPr>
                <a:spLocks noChangeArrowheads="1"/>
              </p:cNvSpPr>
              <p:nvPr/>
            </p:nvSpPr>
            <p:spPr bwMode="auto">
              <a:xfrm>
                <a:off x="1680" y="192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FFCCFF"/>
                  </a:gs>
                  <a:gs pos="100000">
                    <a:srgbClr val="66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000" b="1">
                  <a:latin typeface="Arial" charset="0"/>
                </a:endParaRPr>
              </a:p>
            </p:txBody>
          </p:sp>
          <p:sp>
            <p:nvSpPr>
              <p:cNvPr id="13532" name="Rectangle 24"/>
              <p:cNvSpPr>
                <a:spLocks noChangeArrowheads="1"/>
              </p:cNvSpPr>
              <p:nvPr/>
            </p:nvSpPr>
            <p:spPr bwMode="auto">
              <a:xfrm>
                <a:off x="1920" y="192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FFCCFF"/>
                  </a:gs>
                  <a:gs pos="100000">
                    <a:srgbClr val="66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000" b="1">
                  <a:latin typeface="Arial" charset="0"/>
                </a:endParaRPr>
              </a:p>
            </p:txBody>
          </p:sp>
          <p:sp>
            <p:nvSpPr>
              <p:cNvPr id="13533" name="Rectangle 25"/>
              <p:cNvSpPr>
                <a:spLocks noChangeArrowheads="1"/>
              </p:cNvSpPr>
              <p:nvPr/>
            </p:nvSpPr>
            <p:spPr bwMode="auto">
              <a:xfrm>
                <a:off x="2160" y="192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FFCCFF"/>
                  </a:gs>
                  <a:gs pos="100000">
                    <a:srgbClr val="66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000" b="1">
                  <a:latin typeface="Arial" charset="0"/>
                </a:endParaRPr>
              </a:p>
            </p:txBody>
          </p:sp>
          <p:sp>
            <p:nvSpPr>
              <p:cNvPr id="13534" name="Rectangle 26"/>
              <p:cNvSpPr>
                <a:spLocks noChangeArrowheads="1"/>
              </p:cNvSpPr>
              <p:nvPr/>
            </p:nvSpPr>
            <p:spPr bwMode="auto">
              <a:xfrm>
                <a:off x="2400" y="192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FFCCFF"/>
                  </a:gs>
                  <a:gs pos="100000">
                    <a:srgbClr val="66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000" b="1">
                  <a:latin typeface="Arial" charset="0"/>
                </a:endParaRPr>
              </a:p>
            </p:txBody>
          </p:sp>
          <p:sp>
            <p:nvSpPr>
              <p:cNvPr id="13535" name="Rectangle 28"/>
              <p:cNvSpPr>
                <a:spLocks noChangeArrowheads="1"/>
              </p:cNvSpPr>
              <p:nvPr/>
            </p:nvSpPr>
            <p:spPr bwMode="auto">
              <a:xfrm>
                <a:off x="2880" y="192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FFCCFF"/>
                  </a:gs>
                  <a:gs pos="100000">
                    <a:srgbClr val="66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latin typeface="Arial" charset="0"/>
                </a:endParaRPr>
              </a:p>
            </p:txBody>
          </p:sp>
          <p:sp>
            <p:nvSpPr>
              <p:cNvPr id="13536" name="Rectangle 29"/>
              <p:cNvSpPr>
                <a:spLocks noChangeArrowheads="1"/>
              </p:cNvSpPr>
              <p:nvPr/>
            </p:nvSpPr>
            <p:spPr bwMode="auto">
              <a:xfrm>
                <a:off x="3120" y="192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FFCCFF"/>
                  </a:gs>
                  <a:gs pos="100000">
                    <a:srgbClr val="66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latin typeface="Arial" charset="0"/>
                </a:endParaRPr>
              </a:p>
            </p:txBody>
          </p:sp>
          <p:sp>
            <p:nvSpPr>
              <p:cNvPr id="13537" name="Rectangle 31"/>
              <p:cNvSpPr>
                <a:spLocks noChangeArrowheads="1"/>
              </p:cNvSpPr>
              <p:nvPr/>
            </p:nvSpPr>
            <p:spPr bwMode="auto">
              <a:xfrm>
                <a:off x="3600" y="192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FFCCFF"/>
                  </a:gs>
                  <a:gs pos="100000">
                    <a:srgbClr val="66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latin typeface="Arial" charset="0"/>
                </a:endParaRPr>
              </a:p>
            </p:txBody>
          </p:sp>
        </p:grpSp>
      </p:grpSp>
      <p:sp>
        <p:nvSpPr>
          <p:cNvPr id="2110" name="Oval 62"/>
          <p:cNvSpPr>
            <a:spLocks noChangeArrowheads="1"/>
          </p:cNvSpPr>
          <p:nvPr/>
        </p:nvSpPr>
        <p:spPr bwMode="auto">
          <a:xfrm>
            <a:off x="533400" y="304800"/>
            <a:ext cx="381000" cy="38100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0000FF"/>
                </a:solidFill>
                <a:latin typeface="Arial" charset="0"/>
              </a:rPr>
              <a:t>1</a:t>
            </a:r>
          </a:p>
        </p:txBody>
      </p:sp>
      <p:sp>
        <p:nvSpPr>
          <p:cNvPr id="2111" name="Oval 63"/>
          <p:cNvSpPr>
            <a:spLocks noChangeArrowheads="1"/>
          </p:cNvSpPr>
          <p:nvPr/>
        </p:nvSpPr>
        <p:spPr bwMode="auto">
          <a:xfrm>
            <a:off x="533400" y="685800"/>
            <a:ext cx="381000" cy="38100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0000FF"/>
                </a:solidFill>
                <a:latin typeface="Arial" charset="0"/>
              </a:rPr>
              <a:t>2</a:t>
            </a:r>
          </a:p>
        </p:txBody>
      </p:sp>
      <p:sp>
        <p:nvSpPr>
          <p:cNvPr id="2112" name="Oval 64"/>
          <p:cNvSpPr>
            <a:spLocks noChangeArrowheads="1"/>
          </p:cNvSpPr>
          <p:nvPr/>
        </p:nvSpPr>
        <p:spPr bwMode="auto">
          <a:xfrm>
            <a:off x="533400" y="1066800"/>
            <a:ext cx="381000" cy="38100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0000FF"/>
                </a:solidFill>
                <a:latin typeface="Arial" charset="0"/>
              </a:rPr>
              <a:t>3</a:t>
            </a:r>
          </a:p>
        </p:txBody>
      </p:sp>
      <p:sp>
        <p:nvSpPr>
          <p:cNvPr id="2113" name="Oval 65"/>
          <p:cNvSpPr>
            <a:spLocks noChangeArrowheads="1"/>
          </p:cNvSpPr>
          <p:nvPr/>
        </p:nvSpPr>
        <p:spPr bwMode="auto">
          <a:xfrm>
            <a:off x="533400" y="1447800"/>
            <a:ext cx="381000" cy="38100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0000FF"/>
                </a:solidFill>
                <a:latin typeface="Arial" charset="0"/>
              </a:rPr>
              <a:t>4</a:t>
            </a:r>
          </a:p>
        </p:txBody>
      </p:sp>
      <p:sp>
        <p:nvSpPr>
          <p:cNvPr id="2114" name="Oval 66"/>
          <p:cNvSpPr>
            <a:spLocks noChangeArrowheads="1"/>
          </p:cNvSpPr>
          <p:nvPr/>
        </p:nvSpPr>
        <p:spPr bwMode="auto">
          <a:xfrm>
            <a:off x="533400" y="1828800"/>
            <a:ext cx="381000" cy="38100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0000FF"/>
                </a:solidFill>
                <a:latin typeface="Arial" charset="0"/>
              </a:rPr>
              <a:t>5</a:t>
            </a:r>
          </a:p>
        </p:txBody>
      </p:sp>
      <p:sp>
        <p:nvSpPr>
          <p:cNvPr id="2115" name="Oval 67"/>
          <p:cNvSpPr>
            <a:spLocks noChangeArrowheads="1"/>
          </p:cNvSpPr>
          <p:nvPr/>
        </p:nvSpPr>
        <p:spPr bwMode="auto">
          <a:xfrm>
            <a:off x="533400" y="2209800"/>
            <a:ext cx="381000" cy="38100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0000FF"/>
                </a:solidFill>
                <a:latin typeface="Arial" charset="0"/>
              </a:rPr>
              <a:t>6</a:t>
            </a:r>
          </a:p>
        </p:txBody>
      </p:sp>
      <p:sp>
        <p:nvSpPr>
          <p:cNvPr id="2116" name="Oval 68"/>
          <p:cNvSpPr>
            <a:spLocks noChangeArrowheads="1"/>
          </p:cNvSpPr>
          <p:nvPr/>
        </p:nvSpPr>
        <p:spPr bwMode="auto">
          <a:xfrm>
            <a:off x="533400" y="2590800"/>
            <a:ext cx="381000" cy="38100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0000FF"/>
                </a:solidFill>
                <a:latin typeface="Arial" charset="0"/>
              </a:rPr>
              <a:t>7</a:t>
            </a:r>
          </a:p>
        </p:txBody>
      </p:sp>
      <p:sp>
        <p:nvSpPr>
          <p:cNvPr id="2117" name="Oval 69"/>
          <p:cNvSpPr>
            <a:spLocks noChangeArrowheads="1"/>
          </p:cNvSpPr>
          <p:nvPr/>
        </p:nvSpPr>
        <p:spPr bwMode="auto">
          <a:xfrm>
            <a:off x="533400" y="2971800"/>
            <a:ext cx="381000" cy="38100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0000FF"/>
                </a:solidFill>
                <a:latin typeface="Arial" charset="0"/>
              </a:rPr>
              <a:t>8</a:t>
            </a:r>
          </a:p>
        </p:txBody>
      </p:sp>
      <p:sp>
        <p:nvSpPr>
          <p:cNvPr id="2118" name="Oval 70"/>
          <p:cNvSpPr>
            <a:spLocks noChangeArrowheads="1"/>
          </p:cNvSpPr>
          <p:nvPr/>
        </p:nvSpPr>
        <p:spPr bwMode="auto">
          <a:xfrm>
            <a:off x="533400" y="3352800"/>
            <a:ext cx="381000" cy="38100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0000FF"/>
                </a:solidFill>
                <a:latin typeface="Arial" charset="0"/>
              </a:rPr>
              <a:t>9</a:t>
            </a:r>
          </a:p>
        </p:txBody>
      </p:sp>
      <p:sp>
        <p:nvSpPr>
          <p:cNvPr id="2119" name="Oval 71"/>
          <p:cNvSpPr>
            <a:spLocks noChangeArrowheads="1"/>
          </p:cNvSpPr>
          <p:nvPr/>
        </p:nvSpPr>
        <p:spPr bwMode="auto">
          <a:xfrm>
            <a:off x="533400" y="3733800"/>
            <a:ext cx="381000" cy="38100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0000FF"/>
                </a:solidFill>
                <a:latin typeface="Arial" charset="0"/>
              </a:rPr>
              <a:t>10</a:t>
            </a:r>
          </a:p>
        </p:txBody>
      </p:sp>
      <p:sp>
        <p:nvSpPr>
          <p:cNvPr id="2120" name="Oval 72"/>
          <p:cNvSpPr>
            <a:spLocks noChangeArrowheads="1"/>
          </p:cNvSpPr>
          <p:nvPr/>
        </p:nvSpPr>
        <p:spPr bwMode="auto">
          <a:xfrm>
            <a:off x="533400" y="4114800"/>
            <a:ext cx="381000" cy="38100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0000FF"/>
                </a:solidFill>
                <a:latin typeface="Arial" charset="0"/>
              </a:rPr>
              <a:t>11</a:t>
            </a:r>
          </a:p>
        </p:txBody>
      </p:sp>
      <p:sp>
        <p:nvSpPr>
          <p:cNvPr id="2121" name="Oval 73"/>
          <p:cNvSpPr>
            <a:spLocks noChangeArrowheads="1"/>
          </p:cNvSpPr>
          <p:nvPr/>
        </p:nvSpPr>
        <p:spPr bwMode="auto">
          <a:xfrm>
            <a:off x="533400" y="4495800"/>
            <a:ext cx="381000" cy="38100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0000FF"/>
                </a:solidFill>
                <a:latin typeface="Arial" charset="0"/>
              </a:rPr>
              <a:t>12</a:t>
            </a:r>
          </a:p>
        </p:txBody>
      </p:sp>
      <p:sp>
        <p:nvSpPr>
          <p:cNvPr id="2122" name="Oval 74"/>
          <p:cNvSpPr>
            <a:spLocks noChangeArrowheads="1"/>
          </p:cNvSpPr>
          <p:nvPr/>
        </p:nvSpPr>
        <p:spPr bwMode="auto">
          <a:xfrm>
            <a:off x="533400" y="4876800"/>
            <a:ext cx="381000" cy="38100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0000FF"/>
                </a:solidFill>
                <a:latin typeface="Arial" charset="0"/>
              </a:rPr>
              <a:t>13</a:t>
            </a:r>
          </a:p>
        </p:txBody>
      </p:sp>
      <p:sp>
        <p:nvSpPr>
          <p:cNvPr id="2123" name="Oval 75"/>
          <p:cNvSpPr>
            <a:spLocks noChangeArrowheads="1"/>
          </p:cNvSpPr>
          <p:nvPr/>
        </p:nvSpPr>
        <p:spPr bwMode="auto">
          <a:xfrm>
            <a:off x="533400" y="5257800"/>
            <a:ext cx="381000" cy="38100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0000FF"/>
                </a:solidFill>
                <a:latin typeface="Arial" charset="0"/>
              </a:rPr>
              <a:t>14</a:t>
            </a:r>
          </a:p>
        </p:txBody>
      </p:sp>
      <p:sp>
        <p:nvSpPr>
          <p:cNvPr id="2124" name="Oval 76"/>
          <p:cNvSpPr>
            <a:spLocks noChangeArrowheads="1"/>
          </p:cNvSpPr>
          <p:nvPr/>
        </p:nvSpPr>
        <p:spPr bwMode="auto">
          <a:xfrm>
            <a:off x="533400" y="5638800"/>
            <a:ext cx="381000" cy="38100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0000FF"/>
                </a:solidFill>
                <a:latin typeface="Arial" charset="0"/>
              </a:rPr>
              <a:t>15</a:t>
            </a:r>
          </a:p>
        </p:txBody>
      </p:sp>
      <p:sp>
        <p:nvSpPr>
          <p:cNvPr id="2125" name="Oval 77"/>
          <p:cNvSpPr>
            <a:spLocks noChangeArrowheads="1"/>
          </p:cNvSpPr>
          <p:nvPr/>
        </p:nvSpPr>
        <p:spPr bwMode="auto">
          <a:xfrm>
            <a:off x="533400" y="6019800"/>
            <a:ext cx="381000" cy="38100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0000FF"/>
                </a:solidFill>
                <a:latin typeface="Arial" charset="0"/>
              </a:rPr>
              <a:t>16</a:t>
            </a:r>
          </a:p>
        </p:txBody>
      </p:sp>
      <p:grpSp>
        <p:nvGrpSpPr>
          <p:cNvPr id="4" name="Group 174"/>
          <p:cNvGrpSpPr>
            <a:grpSpLocks/>
          </p:cNvGrpSpPr>
          <p:nvPr/>
        </p:nvGrpSpPr>
        <p:grpSpPr bwMode="auto">
          <a:xfrm>
            <a:off x="3276600" y="1066800"/>
            <a:ext cx="1143000" cy="381000"/>
            <a:chOff x="2160" y="672"/>
            <a:chExt cx="720" cy="240"/>
          </a:xfrm>
        </p:grpSpPr>
        <p:sp>
          <p:nvSpPr>
            <p:cNvPr id="13524" name="Rectangle 33"/>
            <p:cNvSpPr>
              <a:spLocks noChangeArrowheads="1"/>
            </p:cNvSpPr>
            <p:nvPr/>
          </p:nvSpPr>
          <p:spPr bwMode="auto">
            <a:xfrm>
              <a:off x="2640" y="672"/>
              <a:ext cx="240" cy="24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  <p:grpSp>
          <p:nvGrpSpPr>
            <p:cNvPr id="13525" name="Group 173"/>
            <p:cNvGrpSpPr>
              <a:grpSpLocks/>
            </p:cNvGrpSpPr>
            <p:nvPr/>
          </p:nvGrpSpPr>
          <p:grpSpPr bwMode="auto">
            <a:xfrm>
              <a:off x="2160" y="672"/>
              <a:ext cx="480" cy="240"/>
              <a:chOff x="2160" y="672"/>
              <a:chExt cx="480" cy="240"/>
            </a:xfrm>
          </p:grpSpPr>
          <p:sp>
            <p:nvSpPr>
              <p:cNvPr id="13526" name="Rectangle 87"/>
              <p:cNvSpPr>
                <a:spLocks noChangeArrowheads="1"/>
              </p:cNvSpPr>
              <p:nvPr/>
            </p:nvSpPr>
            <p:spPr bwMode="auto">
              <a:xfrm>
                <a:off x="2160" y="672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FFCCFF"/>
                  </a:gs>
                  <a:gs pos="100000">
                    <a:srgbClr val="66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latin typeface="Arial" charset="0"/>
                </a:endParaRPr>
              </a:p>
            </p:txBody>
          </p:sp>
          <p:sp>
            <p:nvSpPr>
              <p:cNvPr id="13527" name="Rectangle 88"/>
              <p:cNvSpPr>
                <a:spLocks noChangeArrowheads="1"/>
              </p:cNvSpPr>
              <p:nvPr/>
            </p:nvSpPr>
            <p:spPr bwMode="auto">
              <a:xfrm>
                <a:off x="2400" y="672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FFCCFF"/>
                  </a:gs>
                  <a:gs pos="100000">
                    <a:srgbClr val="66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latin typeface="Arial" charset="0"/>
                </a:endParaRPr>
              </a:p>
            </p:txBody>
          </p:sp>
        </p:grpSp>
      </p:grpSp>
      <p:grpSp>
        <p:nvGrpSpPr>
          <p:cNvPr id="6" name="Group 175"/>
          <p:cNvGrpSpPr>
            <a:grpSpLocks/>
          </p:cNvGrpSpPr>
          <p:nvPr/>
        </p:nvGrpSpPr>
        <p:grpSpPr bwMode="auto">
          <a:xfrm>
            <a:off x="2514600" y="1447800"/>
            <a:ext cx="1905000" cy="381000"/>
            <a:chOff x="1680" y="912"/>
            <a:chExt cx="1200" cy="240"/>
          </a:xfrm>
        </p:grpSpPr>
        <p:sp>
          <p:nvSpPr>
            <p:cNvPr id="13519" name="Rectangle 34"/>
            <p:cNvSpPr>
              <a:spLocks noChangeArrowheads="1"/>
            </p:cNvSpPr>
            <p:nvPr/>
          </p:nvSpPr>
          <p:spPr bwMode="auto">
            <a:xfrm>
              <a:off x="2640" y="912"/>
              <a:ext cx="240" cy="24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  <p:sp>
          <p:nvSpPr>
            <p:cNvPr id="13520" name="Rectangle 89"/>
            <p:cNvSpPr>
              <a:spLocks noChangeArrowheads="1"/>
            </p:cNvSpPr>
            <p:nvPr/>
          </p:nvSpPr>
          <p:spPr bwMode="auto">
            <a:xfrm>
              <a:off x="1680" y="91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  <p:sp>
          <p:nvSpPr>
            <p:cNvPr id="13521" name="Rectangle 90"/>
            <p:cNvSpPr>
              <a:spLocks noChangeArrowheads="1"/>
            </p:cNvSpPr>
            <p:nvPr/>
          </p:nvSpPr>
          <p:spPr bwMode="auto">
            <a:xfrm>
              <a:off x="1920" y="91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  <p:sp>
          <p:nvSpPr>
            <p:cNvPr id="13522" name="Rectangle 91"/>
            <p:cNvSpPr>
              <a:spLocks noChangeArrowheads="1"/>
            </p:cNvSpPr>
            <p:nvPr/>
          </p:nvSpPr>
          <p:spPr bwMode="auto">
            <a:xfrm>
              <a:off x="2160" y="91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  <p:sp>
          <p:nvSpPr>
            <p:cNvPr id="13523" name="Rectangle 92"/>
            <p:cNvSpPr>
              <a:spLocks noChangeArrowheads="1"/>
            </p:cNvSpPr>
            <p:nvPr/>
          </p:nvSpPr>
          <p:spPr bwMode="auto">
            <a:xfrm>
              <a:off x="2400" y="91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</p:grpSp>
      <p:grpSp>
        <p:nvGrpSpPr>
          <p:cNvPr id="7" name="Group 176"/>
          <p:cNvGrpSpPr>
            <a:grpSpLocks/>
          </p:cNvGrpSpPr>
          <p:nvPr/>
        </p:nvGrpSpPr>
        <p:grpSpPr bwMode="auto">
          <a:xfrm>
            <a:off x="4038600" y="1828800"/>
            <a:ext cx="1143000" cy="381000"/>
            <a:chOff x="2640" y="1152"/>
            <a:chExt cx="720" cy="240"/>
          </a:xfrm>
        </p:grpSpPr>
        <p:sp>
          <p:nvSpPr>
            <p:cNvPr id="13516" name="Rectangle 35"/>
            <p:cNvSpPr>
              <a:spLocks noChangeArrowheads="1"/>
            </p:cNvSpPr>
            <p:nvPr/>
          </p:nvSpPr>
          <p:spPr bwMode="auto">
            <a:xfrm>
              <a:off x="2640" y="1152"/>
              <a:ext cx="240" cy="24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  <p:sp>
          <p:nvSpPr>
            <p:cNvPr id="13517" name="Rectangle 93"/>
            <p:cNvSpPr>
              <a:spLocks noChangeArrowheads="1"/>
            </p:cNvSpPr>
            <p:nvPr/>
          </p:nvSpPr>
          <p:spPr bwMode="auto">
            <a:xfrm>
              <a:off x="2880" y="115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  <p:sp>
          <p:nvSpPr>
            <p:cNvPr id="13518" name="Rectangle 94"/>
            <p:cNvSpPr>
              <a:spLocks noChangeArrowheads="1"/>
            </p:cNvSpPr>
            <p:nvPr/>
          </p:nvSpPr>
          <p:spPr bwMode="auto">
            <a:xfrm>
              <a:off x="3120" y="115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</p:grpSp>
      <p:grpSp>
        <p:nvGrpSpPr>
          <p:cNvPr id="8" name="Group 177"/>
          <p:cNvGrpSpPr>
            <a:grpSpLocks/>
          </p:cNvGrpSpPr>
          <p:nvPr/>
        </p:nvGrpSpPr>
        <p:grpSpPr bwMode="auto">
          <a:xfrm>
            <a:off x="2133600" y="2209800"/>
            <a:ext cx="3048000" cy="381000"/>
            <a:chOff x="1440" y="1392"/>
            <a:chExt cx="1920" cy="240"/>
          </a:xfrm>
        </p:grpSpPr>
        <p:sp>
          <p:nvSpPr>
            <p:cNvPr id="13508" name="Rectangle 36"/>
            <p:cNvSpPr>
              <a:spLocks noChangeArrowheads="1"/>
            </p:cNvSpPr>
            <p:nvPr/>
          </p:nvSpPr>
          <p:spPr bwMode="auto">
            <a:xfrm>
              <a:off x="2640" y="1392"/>
              <a:ext cx="240" cy="24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  <p:sp>
          <p:nvSpPr>
            <p:cNvPr id="13509" name="Rectangle 95"/>
            <p:cNvSpPr>
              <a:spLocks noChangeArrowheads="1"/>
            </p:cNvSpPr>
            <p:nvPr/>
          </p:nvSpPr>
          <p:spPr bwMode="auto">
            <a:xfrm>
              <a:off x="1680" y="139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  <p:sp>
          <p:nvSpPr>
            <p:cNvPr id="13510" name="Rectangle 96"/>
            <p:cNvSpPr>
              <a:spLocks noChangeArrowheads="1"/>
            </p:cNvSpPr>
            <p:nvPr/>
          </p:nvSpPr>
          <p:spPr bwMode="auto">
            <a:xfrm>
              <a:off x="1920" y="139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  <p:sp>
          <p:nvSpPr>
            <p:cNvPr id="13511" name="Rectangle 97"/>
            <p:cNvSpPr>
              <a:spLocks noChangeArrowheads="1"/>
            </p:cNvSpPr>
            <p:nvPr/>
          </p:nvSpPr>
          <p:spPr bwMode="auto">
            <a:xfrm>
              <a:off x="2160" y="139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  <p:sp>
          <p:nvSpPr>
            <p:cNvPr id="13512" name="Rectangle 98"/>
            <p:cNvSpPr>
              <a:spLocks noChangeArrowheads="1"/>
            </p:cNvSpPr>
            <p:nvPr/>
          </p:nvSpPr>
          <p:spPr bwMode="auto">
            <a:xfrm>
              <a:off x="2400" y="139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  <p:sp>
          <p:nvSpPr>
            <p:cNvPr id="13513" name="Rectangle 99"/>
            <p:cNvSpPr>
              <a:spLocks noChangeArrowheads="1"/>
            </p:cNvSpPr>
            <p:nvPr/>
          </p:nvSpPr>
          <p:spPr bwMode="auto">
            <a:xfrm>
              <a:off x="2880" y="139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  <p:sp>
          <p:nvSpPr>
            <p:cNvPr id="13514" name="Rectangle 100"/>
            <p:cNvSpPr>
              <a:spLocks noChangeArrowheads="1"/>
            </p:cNvSpPr>
            <p:nvPr/>
          </p:nvSpPr>
          <p:spPr bwMode="auto">
            <a:xfrm>
              <a:off x="3120" y="139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  <p:sp>
          <p:nvSpPr>
            <p:cNvPr id="13515" name="Rectangle 101"/>
            <p:cNvSpPr>
              <a:spLocks noChangeArrowheads="1"/>
            </p:cNvSpPr>
            <p:nvPr/>
          </p:nvSpPr>
          <p:spPr bwMode="auto">
            <a:xfrm>
              <a:off x="1440" y="139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</p:grpSp>
      <p:grpSp>
        <p:nvGrpSpPr>
          <p:cNvPr id="9" name="Group 178"/>
          <p:cNvGrpSpPr>
            <a:grpSpLocks/>
          </p:cNvGrpSpPr>
          <p:nvPr/>
        </p:nvGrpSpPr>
        <p:grpSpPr bwMode="auto">
          <a:xfrm>
            <a:off x="4038600" y="2590800"/>
            <a:ext cx="3429000" cy="381000"/>
            <a:chOff x="2640" y="1632"/>
            <a:chExt cx="2160" cy="240"/>
          </a:xfrm>
        </p:grpSpPr>
        <p:sp>
          <p:nvSpPr>
            <p:cNvPr id="13499" name="Rectangle 37"/>
            <p:cNvSpPr>
              <a:spLocks noChangeArrowheads="1"/>
            </p:cNvSpPr>
            <p:nvPr/>
          </p:nvSpPr>
          <p:spPr bwMode="auto">
            <a:xfrm>
              <a:off x="2640" y="1632"/>
              <a:ext cx="240" cy="24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  <p:sp>
          <p:nvSpPr>
            <p:cNvPr id="13500" name="Rectangle 102"/>
            <p:cNvSpPr>
              <a:spLocks noChangeArrowheads="1"/>
            </p:cNvSpPr>
            <p:nvPr/>
          </p:nvSpPr>
          <p:spPr bwMode="auto">
            <a:xfrm>
              <a:off x="4080" y="163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  <p:sp>
          <p:nvSpPr>
            <p:cNvPr id="13501" name="Rectangle 103"/>
            <p:cNvSpPr>
              <a:spLocks noChangeArrowheads="1"/>
            </p:cNvSpPr>
            <p:nvPr/>
          </p:nvSpPr>
          <p:spPr bwMode="auto">
            <a:xfrm>
              <a:off x="3120" y="163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  <p:sp>
          <p:nvSpPr>
            <p:cNvPr id="13502" name="Rectangle 104"/>
            <p:cNvSpPr>
              <a:spLocks noChangeArrowheads="1"/>
            </p:cNvSpPr>
            <p:nvPr/>
          </p:nvSpPr>
          <p:spPr bwMode="auto">
            <a:xfrm>
              <a:off x="3360" y="163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  <p:sp>
          <p:nvSpPr>
            <p:cNvPr id="13503" name="Rectangle 105"/>
            <p:cNvSpPr>
              <a:spLocks noChangeArrowheads="1"/>
            </p:cNvSpPr>
            <p:nvPr/>
          </p:nvSpPr>
          <p:spPr bwMode="auto">
            <a:xfrm>
              <a:off x="3600" y="163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  <p:sp>
          <p:nvSpPr>
            <p:cNvPr id="13504" name="Rectangle 106"/>
            <p:cNvSpPr>
              <a:spLocks noChangeArrowheads="1"/>
            </p:cNvSpPr>
            <p:nvPr/>
          </p:nvSpPr>
          <p:spPr bwMode="auto">
            <a:xfrm>
              <a:off x="3840" y="163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  <p:sp>
          <p:nvSpPr>
            <p:cNvPr id="13505" name="Rectangle 107"/>
            <p:cNvSpPr>
              <a:spLocks noChangeArrowheads="1"/>
            </p:cNvSpPr>
            <p:nvPr/>
          </p:nvSpPr>
          <p:spPr bwMode="auto">
            <a:xfrm>
              <a:off x="4320" y="163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  <p:sp>
          <p:nvSpPr>
            <p:cNvPr id="13506" name="Rectangle 108"/>
            <p:cNvSpPr>
              <a:spLocks noChangeArrowheads="1"/>
            </p:cNvSpPr>
            <p:nvPr/>
          </p:nvSpPr>
          <p:spPr bwMode="auto">
            <a:xfrm>
              <a:off x="4560" y="163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  <p:sp>
          <p:nvSpPr>
            <p:cNvPr id="13507" name="Rectangle 109"/>
            <p:cNvSpPr>
              <a:spLocks noChangeArrowheads="1"/>
            </p:cNvSpPr>
            <p:nvPr/>
          </p:nvSpPr>
          <p:spPr bwMode="auto">
            <a:xfrm>
              <a:off x="2880" y="163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</p:grpSp>
      <p:grpSp>
        <p:nvGrpSpPr>
          <p:cNvPr id="10" name="Group 179"/>
          <p:cNvGrpSpPr>
            <a:grpSpLocks/>
          </p:cNvGrpSpPr>
          <p:nvPr/>
        </p:nvGrpSpPr>
        <p:grpSpPr bwMode="auto">
          <a:xfrm>
            <a:off x="3657600" y="2971800"/>
            <a:ext cx="1524000" cy="381000"/>
            <a:chOff x="2400" y="1872"/>
            <a:chExt cx="960" cy="240"/>
          </a:xfrm>
        </p:grpSpPr>
        <p:sp>
          <p:nvSpPr>
            <p:cNvPr id="13495" name="Rectangle 38"/>
            <p:cNvSpPr>
              <a:spLocks noChangeArrowheads="1"/>
            </p:cNvSpPr>
            <p:nvPr/>
          </p:nvSpPr>
          <p:spPr bwMode="auto">
            <a:xfrm>
              <a:off x="2640" y="1872"/>
              <a:ext cx="240" cy="24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  <p:sp>
          <p:nvSpPr>
            <p:cNvPr id="13496" name="Rectangle 110"/>
            <p:cNvSpPr>
              <a:spLocks noChangeArrowheads="1"/>
            </p:cNvSpPr>
            <p:nvPr/>
          </p:nvSpPr>
          <p:spPr bwMode="auto">
            <a:xfrm>
              <a:off x="2400" y="187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  <p:sp>
          <p:nvSpPr>
            <p:cNvPr id="13497" name="Rectangle 111"/>
            <p:cNvSpPr>
              <a:spLocks noChangeArrowheads="1"/>
            </p:cNvSpPr>
            <p:nvPr/>
          </p:nvSpPr>
          <p:spPr bwMode="auto">
            <a:xfrm>
              <a:off x="2880" y="187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  <p:sp>
          <p:nvSpPr>
            <p:cNvPr id="13498" name="Rectangle 112"/>
            <p:cNvSpPr>
              <a:spLocks noChangeArrowheads="1"/>
            </p:cNvSpPr>
            <p:nvPr/>
          </p:nvSpPr>
          <p:spPr bwMode="auto">
            <a:xfrm>
              <a:off x="3120" y="187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</p:grpSp>
      <p:grpSp>
        <p:nvGrpSpPr>
          <p:cNvPr id="11" name="Group 180"/>
          <p:cNvGrpSpPr>
            <a:grpSpLocks/>
          </p:cNvGrpSpPr>
          <p:nvPr/>
        </p:nvGrpSpPr>
        <p:grpSpPr bwMode="auto">
          <a:xfrm>
            <a:off x="2514600" y="3352800"/>
            <a:ext cx="2667000" cy="381000"/>
            <a:chOff x="1680" y="2112"/>
            <a:chExt cx="1680" cy="240"/>
          </a:xfrm>
        </p:grpSpPr>
        <p:sp>
          <p:nvSpPr>
            <p:cNvPr id="13488" name="Rectangle 39"/>
            <p:cNvSpPr>
              <a:spLocks noChangeArrowheads="1"/>
            </p:cNvSpPr>
            <p:nvPr/>
          </p:nvSpPr>
          <p:spPr bwMode="auto">
            <a:xfrm>
              <a:off x="2640" y="2112"/>
              <a:ext cx="240" cy="24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  <p:sp>
          <p:nvSpPr>
            <p:cNvPr id="13489" name="Rectangle 113"/>
            <p:cNvSpPr>
              <a:spLocks noChangeArrowheads="1"/>
            </p:cNvSpPr>
            <p:nvPr/>
          </p:nvSpPr>
          <p:spPr bwMode="auto">
            <a:xfrm>
              <a:off x="1680" y="211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  <p:sp>
          <p:nvSpPr>
            <p:cNvPr id="13490" name="Rectangle 114"/>
            <p:cNvSpPr>
              <a:spLocks noChangeArrowheads="1"/>
            </p:cNvSpPr>
            <p:nvPr/>
          </p:nvSpPr>
          <p:spPr bwMode="auto">
            <a:xfrm>
              <a:off x="1920" y="211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  <p:sp>
          <p:nvSpPr>
            <p:cNvPr id="13491" name="Rectangle 115"/>
            <p:cNvSpPr>
              <a:spLocks noChangeArrowheads="1"/>
            </p:cNvSpPr>
            <p:nvPr/>
          </p:nvSpPr>
          <p:spPr bwMode="auto">
            <a:xfrm>
              <a:off x="2160" y="211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  <p:sp>
          <p:nvSpPr>
            <p:cNvPr id="13492" name="Rectangle 116"/>
            <p:cNvSpPr>
              <a:spLocks noChangeArrowheads="1"/>
            </p:cNvSpPr>
            <p:nvPr/>
          </p:nvSpPr>
          <p:spPr bwMode="auto">
            <a:xfrm>
              <a:off x="2400" y="211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  <p:sp>
          <p:nvSpPr>
            <p:cNvPr id="13493" name="Rectangle 117"/>
            <p:cNvSpPr>
              <a:spLocks noChangeArrowheads="1"/>
            </p:cNvSpPr>
            <p:nvPr/>
          </p:nvSpPr>
          <p:spPr bwMode="auto">
            <a:xfrm>
              <a:off x="2880" y="211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  <p:sp>
          <p:nvSpPr>
            <p:cNvPr id="13494" name="Rectangle 118"/>
            <p:cNvSpPr>
              <a:spLocks noChangeArrowheads="1"/>
            </p:cNvSpPr>
            <p:nvPr/>
          </p:nvSpPr>
          <p:spPr bwMode="auto">
            <a:xfrm>
              <a:off x="3120" y="211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</p:grpSp>
      <p:grpSp>
        <p:nvGrpSpPr>
          <p:cNvPr id="12" name="Group 181"/>
          <p:cNvGrpSpPr>
            <a:grpSpLocks/>
          </p:cNvGrpSpPr>
          <p:nvPr/>
        </p:nvGrpSpPr>
        <p:grpSpPr bwMode="auto">
          <a:xfrm>
            <a:off x="1752600" y="3733800"/>
            <a:ext cx="3048000" cy="381000"/>
            <a:chOff x="1200" y="2352"/>
            <a:chExt cx="1920" cy="240"/>
          </a:xfrm>
        </p:grpSpPr>
        <p:sp>
          <p:nvSpPr>
            <p:cNvPr id="13480" name="Rectangle 40"/>
            <p:cNvSpPr>
              <a:spLocks noChangeArrowheads="1"/>
            </p:cNvSpPr>
            <p:nvPr/>
          </p:nvSpPr>
          <p:spPr bwMode="auto">
            <a:xfrm>
              <a:off x="2640" y="2352"/>
              <a:ext cx="240" cy="24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  <p:sp>
          <p:nvSpPr>
            <p:cNvPr id="13481" name="Rectangle 119"/>
            <p:cNvSpPr>
              <a:spLocks noChangeArrowheads="1"/>
            </p:cNvSpPr>
            <p:nvPr/>
          </p:nvSpPr>
          <p:spPr bwMode="auto">
            <a:xfrm>
              <a:off x="1200" y="235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  <p:sp>
          <p:nvSpPr>
            <p:cNvPr id="13482" name="Rectangle 120"/>
            <p:cNvSpPr>
              <a:spLocks noChangeArrowheads="1"/>
            </p:cNvSpPr>
            <p:nvPr/>
          </p:nvSpPr>
          <p:spPr bwMode="auto">
            <a:xfrm>
              <a:off x="1680" y="235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  <p:sp>
          <p:nvSpPr>
            <p:cNvPr id="13483" name="Rectangle 121"/>
            <p:cNvSpPr>
              <a:spLocks noChangeArrowheads="1"/>
            </p:cNvSpPr>
            <p:nvPr/>
          </p:nvSpPr>
          <p:spPr bwMode="auto">
            <a:xfrm>
              <a:off x="1920" y="235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  <p:sp>
          <p:nvSpPr>
            <p:cNvPr id="13484" name="Rectangle 122"/>
            <p:cNvSpPr>
              <a:spLocks noChangeArrowheads="1"/>
            </p:cNvSpPr>
            <p:nvPr/>
          </p:nvSpPr>
          <p:spPr bwMode="auto">
            <a:xfrm>
              <a:off x="2160" y="235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  <p:sp>
          <p:nvSpPr>
            <p:cNvPr id="13485" name="Rectangle 123"/>
            <p:cNvSpPr>
              <a:spLocks noChangeArrowheads="1"/>
            </p:cNvSpPr>
            <p:nvPr/>
          </p:nvSpPr>
          <p:spPr bwMode="auto">
            <a:xfrm>
              <a:off x="2400" y="235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  <p:sp>
          <p:nvSpPr>
            <p:cNvPr id="13486" name="Rectangle 124"/>
            <p:cNvSpPr>
              <a:spLocks noChangeArrowheads="1"/>
            </p:cNvSpPr>
            <p:nvPr/>
          </p:nvSpPr>
          <p:spPr bwMode="auto">
            <a:xfrm>
              <a:off x="2880" y="235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  <p:sp>
          <p:nvSpPr>
            <p:cNvPr id="13487" name="Rectangle 125"/>
            <p:cNvSpPr>
              <a:spLocks noChangeArrowheads="1"/>
            </p:cNvSpPr>
            <p:nvPr/>
          </p:nvSpPr>
          <p:spPr bwMode="auto">
            <a:xfrm>
              <a:off x="1440" y="235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</p:grpSp>
      <p:grpSp>
        <p:nvGrpSpPr>
          <p:cNvPr id="13" name="Group 182"/>
          <p:cNvGrpSpPr>
            <a:grpSpLocks/>
          </p:cNvGrpSpPr>
          <p:nvPr/>
        </p:nvGrpSpPr>
        <p:grpSpPr bwMode="auto">
          <a:xfrm>
            <a:off x="3657600" y="4114800"/>
            <a:ext cx="1524000" cy="381000"/>
            <a:chOff x="2400" y="2592"/>
            <a:chExt cx="960" cy="240"/>
          </a:xfrm>
        </p:grpSpPr>
        <p:sp>
          <p:nvSpPr>
            <p:cNvPr id="13476" name="Rectangle 78"/>
            <p:cNvSpPr>
              <a:spLocks noChangeArrowheads="1"/>
            </p:cNvSpPr>
            <p:nvPr/>
          </p:nvSpPr>
          <p:spPr bwMode="auto">
            <a:xfrm>
              <a:off x="2640" y="2592"/>
              <a:ext cx="240" cy="24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  <p:sp>
          <p:nvSpPr>
            <p:cNvPr id="13477" name="Rectangle 126"/>
            <p:cNvSpPr>
              <a:spLocks noChangeArrowheads="1"/>
            </p:cNvSpPr>
            <p:nvPr/>
          </p:nvSpPr>
          <p:spPr bwMode="auto">
            <a:xfrm>
              <a:off x="2400" y="259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  <p:sp>
          <p:nvSpPr>
            <p:cNvPr id="13478" name="Rectangle 127"/>
            <p:cNvSpPr>
              <a:spLocks noChangeArrowheads="1"/>
            </p:cNvSpPr>
            <p:nvPr/>
          </p:nvSpPr>
          <p:spPr bwMode="auto">
            <a:xfrm>
              <a:off x="2880" y="259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  <p:sp>
          <p:nvSpPr>
            <p:cNvPr id="13479" name="Rectangle 128"/>
            <p:cNvSpPr>
              <a:spLocks noChangeArrowheads="1"/>
            </p:cNvSpPr>
            <p:nvPr/>
          </p:nvSpPr>
          <p:spPr bwMode="auto">
            <a:xfrm>
              <a:off x="3120" y="259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</p:grpSp>
      <p:grpSp>
        <p:nvGrpSpPr>
          <p:cNvPr id="14" name="Group 183"/>
          <p:cNvGrpSpPr>
            <a:grpSpLocks/>
          </p:cNvGrpSpPr>
          <p:nvPr/>
        </p:nvGrpSpPr>
        <p:grpSpPr bwMode="auto">
          <a:xfrm>
            <a:off x="3657600" y="4495800"/>
            <a:ext cx="2286000" cy="381000"/>
            <a:chOff x="2400" y="2832"/>
            <a:chExt cx="1440" cy="240"/>
          </a:xfrm>
        </p:grpSpPr>
        <p:sp>
          <p:nvSpPr>
            <p:cNvPr id="13470" name="Rectangle 79"/>
            <p:cNvSpPr>
              <a:spLocks noChangeArrowheads="1"/>
            </p:cNvSpPr>
            <p:nvPr/>
          </p:nvSpPr>
          <p:spPr bwMode="auto">
            <a:xfrm>
              <a:off x="2640" y="2832"/>
              <a:ext cx="240" cy="24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  <p:sp>
          <p:nvSpPr>
            <p:cNvPr id="13471" name="Rectangle 129"/>
            <p:cNvSpPr>
              <a:spLocks noChangeArrowheads="1"/>
            </p:cNvSpPr>
            <p:nvPr/>
          </p:nvSpPr>
          <p:spPr bwMode="auto">
            <a:xfrm>
              <a:off x="2400" y="283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  <p:sp>
          <p:nvSpPr>
            <p:cNvPr id="13472" name="Rectangle 130"/>
            <p:cNvSpPr>
              <a:spLocks noChangeArrowheads="1"/>
            </p:cNvSpPr>
            <p:nvPr/>
          </p:nvSpPr>
          <p:spPr bwMode="auto">
            <a:xfrm>
              <a:off x="2880" y="283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  <p:sp>
          <p:nvSpPr>
            <p:cNvPr id="13473" name="Rectangle 131"/>
            <p:cNvSpPr>
              <a:spLocks noChangeArrowheads="1"/>
            </p:cNvSpPr>
            <p:nvPr/>
          </p:nvSpPr>
          <p:spPr bwMode="auto">
            <a:xfrm>
              <a:off x="3120" y="283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  <p:sp>
          <p:nvSpPr>
            <p:cNvPr id="13474" name="Rectangle 132"/>
            <p:cNvSpPr>
              <a:spLocks noChangeArrowheads="1"/>
            </p:cNvSpPr>
            <p:nvPr/>
          </p:nvSpPr>
          <p:spPr bwMode="auto">
            <a:xfrm>
              <a:off x="3360" y="283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  <p:sp>
          <p:nvSpPr>
            <p:cNvPr id="13475" name="Rectangle 133"/>
            <p:cNvSpPr>
              <a:spLocks noChangeArrowheads="1"/>
            </p:cNvSpPr>
            <p:nvPr/>
          </p:nvSpPr>
          <p:spPr bwMode="auto">
            <a:xfrm>
              <a:off x="3600" y="283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</p:grpSp>
      <p:grpSp>
        <p:nvGrpSpPr>
          <p:cNvPr id="15" name="Group 184"/>
          <p:cNvGrpSpPr>
            <a:grpSpLocks/>
          </p:cNvGrpSpPr>
          <p:nvPr/>
        </p:nvGrpSpPr>
        <p:grpSpPr bwMode="auto">
          <a:xfrm>
            <a:off x="1371600" y="4876800"/>
            <a:ext cx="3048000" cy="381000"/>
            <a:chOff x="960" y="3072"/>
            <a:chExt cx="1920" cy="240"/>
          </a:xfrm>
        </p:grpSpPr>
        <p:sp>
          <p:nvSpPr>
            <p:cNvPr id="13462" name="Rectangle 80"/>
            <p:cNvSpPr>
              <a:spLocks noChangeArrowheads="1"/>
            </p:cNvSpPr>
            <p:nvPr/>
          </p:nvSpPr>
          <p:spPr bwMode="auto">
            <a:xfrm>
              <a:off x="2640" y="3072"/>
              <a:ext cx="240" cy="24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  <p:sp>
          <p:nvSpPr>
            <p:cNvPr id="13463" name="Rectangle 134"/>
            <p:cNvSpPr>
              <a:spLocks noChangeArrowheads="1"/>
            </p:cNvSpPr>
            <p:nvPr/>
          </p:nvSpPr>
          <p:spPr bwMode="auto">
            <a:xfrm>
              <a:off x="1200" y="307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  <p:sp>
          <p:nvSpPr>
            <p:cNvPr id="13464" name="Rectangle 135"/>
            <p:cNvSpPr>
              <a:spLocks noChangeArrowheads="1"/>
            </p:cNvSpPr>
            <p:nvPr/>
          </p:nvSpPr>
          <p:spPr bwMode="auto">
            <a:xfrm>
              <a:off x="1680" y="307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  <p:sp>
          <p:nvSpPr>
            <p:cNvPr id="13465" name="Rectangle 136"/>
            <p:cNvSpPr>
              <a:spLocks noChangeArrowheads="1"/>
            </p:cNvSpPr>
            <p:nvPr/>
          </p:nvSpPr>
          <p:spPr bwMode="auto">
            <a:xfrm>
              <a:off x="1920" y="307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  <p:sp>
          <p:nvSpPr>
            <p:cNvPr id="13466" name="Rectangle 137"/>
            <p:cNvSpPr>
              <a:spLocks noChangeArrowheads="1"/>
            </p:cNvSpPr>
            <p:nvPr/>
          </p:nvSpPr>
          <p:spPr bwMode="auto">
            <a:xfrm>
              <a:off x="2160" y="307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  <p:sp>
          <p:nvSpPr>
            <p:cNvPr id="13467" name="Rectangle 138"/>
            <p:cNvSpPr>
              <a:spLocks noChangeArrowheads="1"/>
            </p:cNvSpPr>
            <p:nvPr/>
          </p:nvSpPr>
          <p:spPr bwMode="auto">
            <a:xfrm>
              <a:off x="2400" y="307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  <p:sp>
          <p:nvSpPr>
            <p:cNvPr id="13468" name="Rectangle 139"/>
            <p:cNvSpPr>
              <a:spLocks noChangeArrowheads="1"/>
            </p:cNvSpPr>
            <p:nvPr/>
          </p:nvSpPr>
          <p:spPr bwMode="auto">
            <a:xfrm>
              <a:off x="960" y="307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  <p:sp>
          <p:nvSpPr>
            <p:cNvPr id="13469" name="Rectangle 140"/>
            <p:cNvSpPr>
              <a:spLocks noChangeArrowheads="1"/>
            </p:cNvSpPr>
            <p:nvPr/>
          </p:nvSpPr>
          <p:spPr bwMode="auto">
            <a:xfrm>
              <a:off x="1440" y="307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</p:grpSp>
      <p:grpSp>
        <p:nvGrpSpPr>
          <p:cNvPr id="16" name="Group 211"/>
          <p:cNvGrpSpPr>
            <a:grpSpLocks/>
          </p:cNvGrpSpPr>
          <p:nvPr/>
        </p:nvGrpSpPr>
        <p:grpSpPr bwMode="auto">
          <a:xfrm>
            <a:off x="4038600" y="6019800"/>
            <a:ext cx="2667000" cy="381000"/>
            <a:chOff x="2544" y="3792"/>
            <a:chExt cx="1680" cy="240"/>
          </a:xfrm>
        </p:grpSpPr>
        <p:sp>
          <p:nvSpPr>
            <p:cNvPr id="13455" name="Rectangle 83"/>
            <p:cNvSpPr>
              <a:spLocks noChangeArrowheads="1"/>
            </p:cNvSpPr>
            <p:nvPr/>
          </p:nvSpPr>
          <p:spPr bwMode="auto">
            <a:xfrm>
              <a:off x="2544" y="3792"/>
              <a:ext cx="240" cy="24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  <p:sp>
          <p:nvSpPr>
            <p:cNvPr id="13456" name="Rectangle 147"/>
            <p:cNvSpPr>
              <a:spLocks noChangeArrowheads="1"/>
            </p:cNvSpPr>
            <p:nvPr/>
          </p:nvSpPr>
          <p:spPr bwMode="auto">
            <a:xfrm>
              <a:off x="3024" y="379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  <p:sp>
          <p:nvSpPr>
            <p:cNvPr id="13457" name="Rectangle 148"/>
            <p:cNvSpPr>
              <a:spLocks noChangeArrowheads="1"/>
            </p:cNvSpPr>
            <p:nvPr/>
          </p:nvSpPr>
          <p:spPr bwMode="auto">
            <a:xfrm>
              <a:off x="3504" y="379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  <p:sp>
          <p:nvSpPr>
            <p:cNvPr id="13458" name="Rectangle 149"/>
            <p:cNvSpPr>
              <a:spLocks noChangeArrowheads="1"/>
            </p:cNvSpPr>
            <p:nvPr/>
          </p:nvSpPr>
          <p:spPr bwMode="auto">
            <a:xfrm>
              <a:off x="3744" y="379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  <p:sp>
          <p:nvSpPr>
            <p:cNvPr id="13459" name="Rectangle 150"/>
            <p:cNvSpPr>
              <a:spLocks noChangeArrowheads="1"/>
            </p:cNvSpPr>
            <p:nvPr/>
          </p:nvSpPr>
          <p:spPr bwMode="auto">
            <a:xfrm>
              <a:off x="3984" y="379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  <p:sp>
          <p:nvSpPr>
            <p:cNvPr id="13460" name="Rectangle 152"/>
            <p:cNvSpPr>
              <a:spLocks noChangeArrowheads="1"/>
            </p:cNvSpPr>
            <p:nvPr/>
          </p:nvSpPr>
          <p:spPr bwMode="auto">
            <a:xfrm>
              <a:off x="2784" y="379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  <p:sp>
          <p:nvSpPr>
            <p:cNvPr id="13461" name="Rectangle 153"/>
            <p:cNvSpPr>
              <a:spLocks noChangeArrowheads="1"/>
            </p:cNvSpPr>
            <p:nvPr/>
          </p:nvSpPr>
          <p:spPr bwMode="auto">
            <a:xfrm>
              <a:off x="3264" y="379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</p:grpSp>
      <p:sp>
        <p:nvSpPr>
          <p:cNvPr id="2238" name="AutoShape 190"/>
          <p:cNvSpPr>
            <a:spLocks noChangeArrowheads="1"/>
          </p:cNvSpPr>
          <p:nvPr/>
        </p:nvSpPr>
        <p:spPr bwMode="auto">
          <a:xfrm>
            <a:off x="1524000" y="6553200"/>
            <a:ext cx="304800" cy="228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1</a:t>
            </a:r>
          </a:p>
        </p:txBody>
      </p:sp>
      <p:grpSp>
        <p:nvGrpSpPr>
          <p:cNvPr id="17" name="Group 196"/>
          <p:cNvGrpSpPr>
            <a:grpSpLocks/>
          </p:cNvGrpSpPr>
          <p:nvPr/>
        </p:nvGrpSpPr>
        <p:grpSpPr bwMode="auto">
          <a:xfrm>
            <a:off x="2895600" y="685800"/>
            <a:ext cx="3048000" cy="381000"/>
            <a:chOff x="1920" y="432"/>
            <a:chExt cx="1920" cy="240"/>
          </a:xfrm>
        </p:grpSpPr>
        <p:grpSp>
          <p:nvGrpSpPr>
            <p:cNvPr id="13446" name="Group 172"/>
            <p:cNvGrpSpPr>
              <a:grpSpLocks/>
            </p:cNvGrpSpPr>
            <p:nvPr/>
          </p:nvGrpSpPr>
          <p:grpSpPr bwMode="auto">
            <a:xfrm>
              <a:off x="1920" y="432"/>
              <a:ext cx="1680" cy="240"/>
              <a:chOff x="1920" y="432"/>
              <a:chExt cx="1680" cy="240"/>
            </a:xfrm>
          </p:grpSpPr>
          <p:sp>
            <p:nvSpPr>
              <p:cNvPr id="13448" name="Rectangle 20"/>
              <p:cNvSpPr>
                <a:spLocks noChangeArrowheads="1"/>
              </p:cNvSpPr>
              <p:nvPr/>
            </p:nvSpPr>
            <p:spPr bwMode="auto">
              <a:xfrm>
                <a:off x="1920" y="432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FFCCFF"/>
                  </a:gs>
                  <a:gs pos="100000">
                    <a:srgbClr val="66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latin typeface="Arial" charset="0"/>
                </a:endParaRPr>
              </a:p>
            </p:txBody>
          </p:sp>
          <p:sp>
            <p:nvSpPr>
              <p:cNvPr id="13449" name="Rectangle 21"/>
              <p:cNvSpPr>
                <a:spLocks noChangeArrowheads="1"/>
              </p:cNvSpPr>
              <p:nvPr/>
            </p:nvSpPr>
            <p:spPr bwMode="auto">
              <a:xfrm>
                <a:off x="2160" y="432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FFCCFF"/>
                  </a:gs>
                  <a:gs pos="100000">
                    <a:srgbClr val="66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latin typeface="Arial" charset="0"/>
                </a:endParaRPr>
              </a:p>
            </p:txBody>
          </p:sp>
          <p:sp>
            <p:nvSpPr>
              <p:cNvPr id="13450" name="Rectangle 22"/>
              <p:cNvSpPr>
                <a:spLocks noChangeArrowheads="1"/>
              </p:cNvSpPr>
              <p:nvPr/>
            </p:nvSpPr>
            <p:spPr bwMode="auto">
              <a:xfrm>
                <a:off x="2400" y="432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FFCCFF"/>
                  </a:gs>
                  <a:gs pos="100000">
                    <a:srgbClr val="66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latin typeface="Arial" charset="0"/>
                </a:endParaRPr>
              </a:p>
            </p:txBody>
          </p:sp>
          <p:sp>
            <p:nvSpPr>
              <p:cNvPr id="13451" name="Rectangle 32"/>
              <p:cNvSpPr>
                <a:spLocks noChangeArrowheads="1"/>
              </p:cNvSpPr>
              <p:nvPr/>
            </p:nvSpPr>
            <p:spPr bwMode="auto">
              <a:xfrm>
                <a:off x="2640" y="432"/>
                <a:ext cx="240" cy="240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latin typeface="Arial" charset="0"/>
                </a:endParaRPr>
              </a:p>
            </p:txBody>
          </p:sp>
          <p:sp>
            <p:nvSpPr>
              <p:cNvPr id="13452" name="Rectangle 84"/>
              <p:cNvSpPr>
                <a:spLocks noChangeArrowheads="1"/>
              </p:cNvSpPr>
              <p:nvPr/>
            </p:nvSpPr>
            <p:spPr bwMode="auto">
              <a:xfrm>
                <a:off x="2880" y="432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FFCCFF"/>
                  </a:gs>
                  <a:gs pos="100000">
                    <a:srgbClr val="66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latin typeface="Arial" charset="0"/>
                </a:endParaRPr>
              </a:p>
            </p:txBody>
          </p:sp>
          <p:sp>
            <p:nvSpPr>
              <p:cNvPr id="13453" name="Rectangle 85"/>
              <p:cNvSpPr>
                <a:spLocks noChangeArrowheads="1"/>
              </p:cNvSpPr>
              <p:nvPr/>
            </p:nvSpPr>
            <p:spPr bwMode="auto">
              <a:xfrm>
                <a:off x="3120" y="432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FFCCFF"/>
                  </a:gs>
                  <a:gs pos="100000">
                    <a:srgbClr val="66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latin typeface="Arial" charset="0"/>
                </a:endParaRPr>
              </a:p>
            </p:txBody>
          </p:sp>
          <p:sp>
            <p:nvSpPr>
              <p:cNvPr id="13454" name="Rectangle 86"/>
              <p:cNvSpPr>
                <a:spLocks noChangeArrowheads="1"/>
              </p:cNvSpPr>
              <p:nvPr/>
            </p:nvSpPr>
            <p:spPr bwMode="auto">
              <a:xfrm>
                <a:off x="3360" y="432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FFCCFF"/>
                  </a:gs>
                  <a:gs pos="100000">
                    <a:srgbClr val="66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latin typeface="Arial" charset="0"/>
                </a:endParaRPr>
              </a:p>
            </p:txBody>
          </p:sp>
        </p:grpSp>
        <p:sp>
          <p:nvSpPr>
            <p:cNvPr id="13447" name="Rectangle 195"/>
            <p:cNvSpPr>
              <a:spLocks noChangeArrowheads="1"/>
            </p:cNvSpPr>
            <p:nvPr/>
          </p:nvSpPr>
          <p:spPr bwMode="auto">
            <a:xfrm>
              <a:off x="3600" y="43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</p:grpSp>
      <p:grpSp>
        <p:nvGrpSpPr>
          <p:cNvPr id="19" name="Group 185"/>
          <p:cNvGrpSpPr>
            <a:grpSpLocks/>
          </p:cNvGrpSpPr>
          <p:nvPr/>
        </p:nvGrpSpPr>
        <p:grpSpPr bwMode="auto">
          <a:xfrm>
            <a:off x="4038600" y="5257800"/>
            <a:ext cx="1143000" cy="381000"/>
            <a:chOff x="2640" y="3312"/>
            <a:chExt cx="720" cy="240"/>
          </a:xfrm>
        </p:grpSpPr>
        <p:sp>
          <p:nvSpPr>
            <p:cNvPr id="13443" name="Rectangle 81"/>
            <p:cNvSpPr>
              <a:spLocks noChangeArrowheads="1"/>
            </p:cNvSpPr>
            <p:nvPr/>
          </p:nvSpPr>
          <p:spPr bwMode="auto">
            <a:xfrm>
              <a:off x="2640" y="3312"/>
              <a:ext cx="240" cy="24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  <p:sp>
          <p:nvSpPr>
            <p:cNvPr id="13444" name="Rectangle 141"/>
            <p:cNvSpPr>
              <a:spLocks noChangeArrowheads="1"/>
            </p:cNvSpPr>
            <p:nvPr/>
          </p:nvSpPr>
          <p:spPr bwMode="auto">
            <a:xfrm>
              <a:off x="3120" y="331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  <p:sp>
          <p:nvSpPr>
            <p:cNvPr id="13445" name="Rectangle 142"/>
            <p:cNvSpPr>
              <a:spLocks noChangeArrowheads="1"/>
            </p:cNvSpPr>
            <p:nvPr/>
          </p:nvSpPr>
          <p:spPr bwMode="auto">
            <a:xfrm>
              <a:off x="2880" y="331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</p:grpSp>
      <p:grpSp>
        <p:nvGrpSpPr>
          <p:cNvPr id="20" name="Group 210"/>
          <p:cNvGrpSpPr>
            <a:grpSpLocks/>
          </p:cNvGrpSpPr>
          <p:nvPr/>
        </p:nvGrpSpPr>
        <p:grpSpPr bwMode="auto">
          <a:xfrm>
            <a:off x="3657600" y="5638800"/>
            <a:ext cx="4572000" cy="381000"/>
            <a:chOff x="2304" y="3552"/>
            <a:chExt cx="2880" cy="240"/>
          </a:xfrm>
        </p:grpSpPr>
        <p:grpSp>
          <p:nvGrpSpPr>
            <p:cNvPr id="13430" name="Group 186"/>
            <p:cNvGrpSpPr>
              <a:grpSpLocks/>
            </p:cNvGrpSpPr>
            <p:nvPr/>
          </p:nvGrpSpPr>
          <p:grpSpPr bwMode="auto">
            <a:xfrm>
              <a:off x="2304" y="3552"/>
              <a:ext cx="480" cy="240"/>
              <a:chOff x="2400" y="3552"/>
              <a:chExt cx="480" cy="240"/>
            </a:xfrm>
          </p:grpSpPr>
          <p:sp>
            <p:nvSpPr>
              <p:cNvPr id="13441" name="Rectangle 82"/>
              <p:cNvSpPr>
                <a:spLocks noChangeArrowheads="1"/>
              </p:cNvSpPr>
              <p:nvPr/>
            </p:nvSpPr>
            <p:spPr bwMode="auto">
              <a:xfrm>
                <a:off x="2640" y="3552"/>
                <a:ext cx="240" cy="240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latin typeface="Arial" charset="0"/>
                </a:endParaRPr>
              </a:p>
            </p:txBody>
          </p:sp>
          <p:sp>
            <p:nvSpPr>
              <p:cNvPr id="13442" name="Rectangle 143"/>
              <p:cNvSpPr>
                <a:spLocks noChangeArrowheads="1"/>
              </p:cNvSpPr>
              <p:nvPr/>
            </p:nvSpPr>
            <p:spPr bwMode="auto">
              <a:xfrm>
                <a:off x="2400" y="3552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FFCCFF"/>
                  </a:gs>
                  <a:gs pos="100000">
                    <a:srgbClr val="66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latin typeface="Arial" charset="0"/>
                </a:endParaRPr>
              </a:p>
            </p:txBody>
          </p:sp>
        </p:grpSp>
        <p:sp>
          <p:nvSpPr>
            <p:cNvPr id="13431" name="Rectangle 199"/>
            <p:cNvSpPr>
              <a:spLocks noChangeArrowheads="1"/>
            </p:cNvSpPr>
            <p:nvPr/>
          </p:nvSpPr>
          <p:spPr bwMode="auto">
            <a:xfrm>
              <a:off x="4464" y="355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  <p:sp>
          <p:nvSpPr>
            <p:cNvPr id="13432" name="Rectangle 200"/>
            <p:cNvSpPr>
              <a:spLocks noChangeArrowheads="1"/>
            </p:cNvSpPr>
            <p:nvPr/>
          </p:nvSpPr>
          <p:spPr bwMode="auto">
            <a:xfrm>
              <a:off x="4704" y="355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  <p:sp>
          <p:nvSpPr>
            <p:cNvPr id="13433" name="Rectangle 201"/>
            <p:cNvSpPr>
              <a:spLocks noChangeArrowheads="1"/>
            </p:cNvSpPr>
            <p:nvPr/>
          </p:nvSpPr>
          <p:spPr bwMode="auto">
            <a:xfrm>
              <a:off x="4944" y="355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  <p:sp>
          <p:nvSpPr>
            <p:cNvPr id="13434" name="Rectangle 202"/>
            <p:cNvSpPr>
              <a:spLocks noChangeArrowheads="1"/>
            </p:cNvSpPr>
            <p:nvPr/>
          </p:nvSpPr>
          <p:spPr bwMode="auto">
            <a:xfrm>
              <a:off x="3024" y="355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  <p:sp>
          <p:nvSpPr>
            <p:cNvPr id="13435" name="Rectangle 203"/>
            <p:cNvSpPr>
              <a:spLocks noChangeArrowheads="1"/>
            </p:cNvSpPr>
            <p:nvPr/>
          </p:nvSpPr>
          <p:spPr bwMode="auto">
            <a:xfrm>
              <a:off x="3504" y="355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  <p:sp>
          <p:nvSpPr>
            <p:cNvPr id="13436" name="Rectangle 204"/>
            <p:cNvSpPr>
              <a:spLocks noChangeArrowheads="1"/>
            </p:cNvSpPr>
            <p:nvPr/>
          </p:nvSpPr>
          <p:spPr bwMode="auto">
            <a:xfrm>
              <a:off x="3744" y="355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  <p:sp>
          <p:nvSpPr>
            <p:cNvPr id="13437" name="Rectangle 205"/>
            <p:cNvSpPr>
              <a:spLocks noChangeArrowheads="1"/>
            </p:cNvSpPr>
            <p:nvPr/>
          </p:nvSpPr>
          <p:spPr bwMode="auto">
            <a:xfrm>
              <a:off x="3984" y="355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  <p:sp>
          <p:nvSpPr>
            <p:cNvPr id="13438" name="Rectangle 206"/>
            <p:cNvSpPr>
              <a:spLocks noChangeArrowheads="1"/>
            </p:cNvSpPr>
            <p:nvPr/>
          </p:nvSpPr>
          <p:spPr bwMode="auto">
            <a:xfrm>
              <a:off x="4224" y="355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  <p:sp>
          <p:nvSpPr>
            <p:cNvPr id="13439" name="Rectangle 207"/>
            <p:cNvSpPr>
              <a:spLocks noChangeArrowheads="1"/>
            </p:cNvSpPr>
            <p:nvPr/>
          </p:nvSpPr>
          <p:spPr bwMode="auto">
            <a:xfrm>
              <a:off x="2784" y="355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  <p:sp>
          <p:nvSpPr>
            <p:cNvPr id="13440" name="Rectangle 208"/>
            <p:cNvSpPr>
              <a:spLocks noChangeArrowheads="1"/>
            </p:cNvSpPr>
            <p:nvPr/>
          </p:nvSpPr>
          <p:spPr bwMode="auto">
            <a:xfrm>
              <a:off x="3264" y="355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</p:grpSp>
      <p:sp>
        <p:nvSpPr>
          <p:cNvPr id="2260" name="AutoShape 212"/>
          <p:cNvSpPr>
            <a:spLocks noChangeArrowheads="1"/>
          </p:cNvSpPr>
          <p:nvPr/>
        </p:nvSpPr>
        <p:spPr bwMode="auto">
          <a:xfrm>
            <a:off x="1828800" y="6553200"/>
            <a:ext cx="304800" cy="228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2</a:t>
            </a:r>
          </a:p>
        </p:txBody>
      </p:sp>
      <p:sp>
        <p:nvSpPr>
          <p:cNvPr id="2261" name="AutoShape 213"/>
          <p:cNvSpPr>
            <a:spLocks noChangeArrowheads="1"/>
          </p:cNvSpPr>
          <p:nvPr/>
        </p:nvSpPr>
        <p:spPr bwMode="auto">
          <a:xfrm>
            <a:off x="2133600" y="6553200"/>
            <a:ext cx="304800" cy="228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3</a:t>
            </a:r>
          </a:p>
        </p:txBody>
      </p:sp>
      <p:sp>
        <p:nvSpPr>
          <p:cNvPr id="2262" name="AutoShape 214"/>
          <p:cNvSpPr>
            <a:spLocks noChangeArrowheads="1"/>
          </p:cNvSpPr>
          <p:nvPr/>
        </p:nvSpPr>
        <p:spPr bwMode="auto">
          <a:xfrm>
            <a:off x="2438400" y="6553200"/>
            <a:ext cx="304800" cy="228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4</a:t>
            </a:r>
          </a:p>
        </p:txBody>
      </p:sp>
      <p:sp>
        <p:nvSpPr>
          <p:cNvPr id="2263" name="AutoShape 215"/>
          <p:cNvSpPr>
            <a:spLocks noChangeArrowheads="1"/>
          </p:cNvSpPr>
          <p:nvPr/>
        </p:nvSpPr>
        <p:spPr bwMode="auto">
          <a:xfrm>
            <a:off x="2743200" y="6553200"/>
            <a:ext cx="304800" cy="228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5</a:t>
            </a:r>
          </a:p>
        </p:txBody>
      </p:sp>
      <p:sp>
        <p:nvSpPr>
          <p:cNvPr id="2264" name="AutoShape 216"/>
          <p:cNvSpPr>
            <a:spLocks noChangeArrowheads="1"/>
          </p:cNvSpPr>
          <p:nvPr/>
        </p:nvSpPr>
        <p:spPr bwMode="auto">
          <a:xfrm>
            <a:off x="3048000" y="6553200"/>
            <a:ext cx="304800" cy="228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6</a:t>
            </a:r>
          </a:p>
        </p:txBody>
      </p:sp>
      <p:sp>
        <p:nvSpPr>
          <p:cNvPr id="2265" name="AutoShape 217"/>
          <p:cNvSpPr>
            <a:spLocks noChangeArrowheads="1"/>
          </p:cNvSpPr>
          <p:nvPr/>
        </p:nvSpPr>
        <p:spPr bwMode="auto">
          <a:xfrm>
            <a:off x="3352800" y="6553200"/>
            <a:ext cx="304800" cy="228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7</a:t>
            </a:r>
          </a:p>
        </p:txBody>
      </p:sp>
      <p:sp>
        <p:nvSpPr>
          <p:cNvPr id="2266" name="AutoShape 218"/>
          <p:cNvSpPr>
            <a:spLocks noChangeArrowheads="1"/>
          </p:cNvSpPr>
          <p:nvPr/>
        </p:nvSpPr>
        <p:spPr bwMode="auto">
          <a:xfrm>
            <a:off x="3657600" y="6553200"/>
            <a:ext cx="304800" cy="228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8</a:t>
            </a:r>
          </a:p>
        </p:txBody>
      </p:sp>
      <p:sp>
        <p:nvSpPr>
          <p:cNvPr id="2267" name="AutoShape 219"/>
          <p:cNvSpPr>
            <a:spLocks noChangeArrowheads="1"/>
          </p:cNvSpPr>
          <p:nvPr/>
        </p:nvSpPr>
        <p:spPr bwMode="auto">
          <a:xfrm>
            <a:off x="3962400" y="6553200"/>
            <a:ext cx="304800" cy="228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9</a:t>
            </a:r>
          </a:p>
        </p:txBody>
      </p:sp>
      <p:sp>
        <p:nvSpPr>
          <p:cNvPr id="2268" name="AutoShape 220"/>
          <p:cNvSpPr>
            <a:spLocks noChangeArrowheads="1"/>
          </p:cNvSpPr>
          <p:nvPr/>
        </p:nvSpPr>
        <p:spPr bwMode="auto">
          <a:xfrm>
            <a:off x="4267200" y="6553200"/>
            <a:ext cx="304800" cy="228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10</a:t>
            </a:r>
          </a:p>
        </p:txBody>
      </p:sp>
      <p:sp>
        <p:nvSpPr>
          <p:cNvPr id="2269" name="AutoShape 221"/>
          <p:cNvSpPr>
            <a:spLocks noChangeArrowheads="1"/>
          </p:cNvSpPr>
          <p:nvPr/>
        </p:nvSpPr>
        <p:spPr bwMode="auto">
          <a:xfrm>
            <a:off x="4572000" y="6553200"/>
            <a:ext cx="304800" cy="228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11</a:t>
            </a:r>
          </a:p>
        </p:txBody>
      </p:sp>
      <p:sp>
        <p:nvSpPr>
          <p:cNvPr id="2270" name="AutoShape 222"/>
          <p:cNvSpPr>
            <a:spLocks noChangeArrowheads="1"/>
          </p:cNvSpPr>
          <p:nvPr/>
        </p:nvSpPr>
        <p:spPr bwMode="auto">
          <a:xfrm>
            <a:off x="4876800" y="6553200"/>
            <a:ext cx="304800" cy="228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12</a:t>
            </a:r>
          </a:p>
        </p:txBody>
      </p:sp>
      <p:sp>
        <p:nvSpPr>
          <p:cNvPr id="2271" name="AutoShape 223"/>
          <p:cNvSpPr>
            <a:spLocks noChangeArrowheads="1"/>
          </p:cNvSpPr>
          <p:nvPr/>
        </p:nvSpPr>
        <p:spPr bwMode="auto">
          <a:xfrm>
            <a:off x="5181600" y="6553200"/>
            <a:ext cx="304800" cy="228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13</a:t>
            </a:r>
          </a:p>
        </p:txBody>
      </p:sp>
      <p:sp>
        <p:nvSpPr>
          <p:cNvPr id="2272" name="AutoShape 224"/>
          <p:cNvSpPr>
            <a:spLocks noChangeArrowheads="1"/>
          </p:cNvSpPr>
          <p:nvPr/>
        </p:nvSpPr>
        <p:spPr bwMode="auto">
          <a:xfrm>
            <a:off x="5486400" y="6553200"/>
            <a:ext cx="304800" cy="228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14</a:t>
            </a:r>
          </a:p>
        </p:txBody>
      </p:sp>
      <p:sp>
        <p:nvSpPr>
          <p:cNvPr id="2273" name="AutoShape 225"/>
          <p:cNvSpPr>
            <a:spLocks noChangeArrowheads="1"/>
          </p:cNvSpPr>
          <p:nvPr/>
        </p:nvSpPr>
        <p:spPr bwMode="auto">
          <a:xfrm>
            <a:off x="5791200" y="6553200"/>
            <a:ext cx="304800" cy="228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15</a:t>
            </a:r>
          </a:p>
        </p:txBody>
      </p:sp>
      <p:sp>
        <p:nvSpPr>
          <p:cNvPr id="2274" name="AutoShape 226"/>
          <p:cNvSpPr>
            <a:spLocks noChangeArrowheads="1"/>
          </p:cNvSpPr>
          <p:nvPr/>
        </p:nvSpPr>
        <p:spPr bwMode="auto">
          <a:xfrm>
            <a:off x="6096000" y="6553200"/>
            <a:ext cx="304800" cy="228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16</a:t>
            </a:r>
          </a:p>
        </p:txBody>
      </p:sp>
      <p:sp>
        <p:nvSpPr>
          <p:cNvPr id="2283" name="AutoShape 235"/>
          <p:cNvSpPr>
            <a:spLocks noChangeArrowheads="1"/>
          </p:cNvSpPr>
          <p:nvPr/>
        </p:nvSpPr>
        <p:spPr bwMode="auto">
          <a:xfrm>
            <a:off x="6400800" y="6553200"/>
            <a:ext cx="304800" cy="228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Arial" charset="0"/>
            </a:endParaRPr>
          </a:p>
        </p:txBody>
      </p:sp>
      <p:sp>
        <p:nvSpPr>
          <p:cNvPr id="2284" name="Text Box 236"/>
          <p:cNvSpPr txBox="1">
            <a:spLocks noChangeArrowheads="1"/>
          </p:cNvSpPr>
          <p:nvPr/>
        </p:nvSpPr>
        <p:spPr bwMode="auto">
          <a:xfrm>
            <a:off x="2514600" y="266700"/>
            <a:ext cx="3325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Đ  </a:t>
            </a:r>
            <a:r>
              <a:rPr lang="en-US" sz="12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I   </a:t>
            </a:r>
            <a:r>
              <a:rPr lang="en-US" sz="9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8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Ề </a:t>
            </a:r>
            <a:r>
              <a:rPr lang="en-US" sz="11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    </a:t>
            </a:r>
            <a:r>
              <a:rPr lang="en-US" sz="12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U </a:t>
            </a:r>
            <a:r>
              <a:rPr lang="en-US" sz="18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K  </a:t>
            </a:r>
            <a:r>
              <a:rPr lang="en-US" sz="8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9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H    I  </a:t>
            </a:r>
            <a:r>
              <a:rPr lang="en-US" sz="9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Ể  N</a:t>
            </a:r>
          </a:p>
        </p:txBody>
      </p:sp>
      <p:sp>
        <p:nvSpPr>
          <p:cNvPr id="2286" name="Text Box 238"/>
          <p:cNvSpPr txBox="1">
            <a:spLocks noChangeArrowheads="1"/>
          </p:cNvSpPr>
          <p:nvPr/>
        </p:nvSpPr>
        <p:spPr bwMode="auto">
          <a:xfrm>
            <a:off x="2870200" y="547688"/>
            <a:ext cx="2976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T </a:t>
            </a:r>
            <a:r>
              <a:rPr lang="en-US" sz="28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Ĩ   </a:t>
            </a:r>
            <a:r>
              <a:rPr lang="en-US" sz="9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7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N </a:t>
            </a:r>
            <a:r>
              <a:rPr lang="en-US" sz="11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7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H    </a:t>
            </a:r>
            <a:r>
              <a:rPr lang="en-US" sz="18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M </a:t>
            </a:r>
            <a:r>
              <a:rPr lang="en-US" sz="8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Ạ  C  H</a:t>
            </a:r>
          </a:p>
        </p:txBody>
      </p:sp>
      <p:sp>
        <p:nvSpPr>
          <p:cNvPr id="2288" name="Text Box 240"/>
          <p:cNvSpPr txBox="1">
            <a:spLocks noChangeArrowheads="1"/>
          </p:cNvSpPr>
          <p:nvPr/>
        </p:nvSpPr>
        <p:spPr bwMode="auto">
          <a:xfrm>
            <a:off x="3022600" y="1044575"/>
            <a:ext cx="1246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        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N  Ã  O</a:t>
            </a:r>
          </a:p>
        </p:txBody>
      </p:sp>
      <p:sp>
        <p:nvSpPr>
          <p:cNvPr id="2289" name="Text Box 241"/>
          <p:cNvSpPr txBox="1">
            <a:spLocks noChangeArrowheads="1"/>
          </p:cNvSpPr>
          <p:nvPr/>
        </p:nvSpPr>
        <p:spPr bwMode="auto">
          <a:xfrm>
            <a:off x="2286000" y="1428750"/>
            <a:ext cx="21288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        </a:t>
            </a:r>
            <a:r>
              <a:rPr lang="en-US" sz="5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V </a:t>
            </a:r>
            <a:r>
              <a:rPr lang="en-US" sz="14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  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U  </a:t>
            </a:r>
            <a:r>
              <a:rPr lang="en-US" sz="14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I    </a:t>
            </a:r>
            <a:r>
              <a:rPr lang="en-US" sz="18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V  </a:t>
            </a:r>
            <a:r>
              <a:rPr lang="en-US" sz="6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Ẻ</a:t>
            </a:r>
          </a:p>
        </p:txBody>
      </p:sp>
      <p:sp>
        <p:nvSpPr>
          <p:cNvPr id="2290" name="Text Box 242"/>
          <p:cNvSpPr txBox="1">
            <a:spLocks noChangeArrowheads="1"/>
          </p:cNvSpPr>
          <p:nvPr/>
        </p:nvSpPr>
        <p:spPr bwMode="auto">
          <a:xfrm>
            <a:off x="3810000" y="1790700"/>
            <a:ext cx="14779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      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M </a:t>
            </a:r>
            <a:r>
              <a:rPr lang="en-US" sz="14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Ũ    </a:t>
            </a:r>
            <a:r>
              <a:rPr lang="en-US" sz="14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I  </a:t>
            </a:r>
            <a:r>
              <a:rPr lang="en-US" sz="18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</a:p>
        </p:txBody>
      </p:sp>
      <p:sp>
        <p:nvSpPr>
          <p:cNvPr id="2291" name="Text Box 243"/>
          <p:cNvSpPr txBox="1">
            <a:spLocks noChangeArrowheads="1"/>
          </p:cNvSpPr>
          <p:nvPr/>
        </p:nvSpPr>
        <p:spPr bwMode="auto">
          <a:xfrm>
            <a:off x="1924050" y="2171700"/>
            <a:ext cx="3352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     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Đ   </a:t>
            </a:r>
            <a:r>
              <a:rPr lang="en-US" sz="18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Ộ  N  G    M </a:t>
            </a:r>
            <a:r>
              <a:rPr lang="en-US" sz="14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Ạ  C  H  </a:t>
            </a:r>
            <a:r>
              <a:rPr lang="en-US" sz="18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</a:p>
        </p:txBody>
      </p:sp>
      <p:sp>
        <p:nvSpPr>
          <p:cNvPr id="2292" name="Text Box 244"/>
          <p:cNvSpPr txBox="1">
            <a:spLocks noChangeArrowheads="1"/>
          </p:cNvSpPr>
          <p:nvPr/>
        </p:nvSpPr>
        <p:spPr bwMode="auto">
          <a:xfrm>
            <a:off x="3827463" y="2571750"/>
            <a:ext cx="38465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     </a:t>
            </a:r>
            <a:r>
              <a:rPr lang="en-US" sz="5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N </a:t>
            </a:r>
            <a:r>
              <a:rPr lang="en-US" sz="18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U    Ô  </a:t>
            </a:r>
            <a:r>
              <a:rPr lang="en-US" sz="11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I     C  Ơ     T  H  Ể  </a:t>
            </a:r>
            <a:r>
              <a:rPr lang="en-US" sz="18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</a:p>
        </p:txBody>
      </p:sp>
      <p:sp>
        <p:nvSpPr>
          <p:cNvPr id="2293" name="Text Box 245"/>
          <p:cNvSpPr txBox="1">
            <a:spLocks noChangeArrowheads="1"/>
          </p:cNvSpPr>
          <p:nvPr/>
        </p:nvSpPr>
        <p:spPr bwMode="auto">
          <a:xfrm>
            <a:off x="3390900" y="2952750"/>
            <a:ext cx="1612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     </a:t>
            </a:r>
            <a:r>
              <a:rPr lang="en-US" sz="5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P  H  Ổ   I</a:t>
            </a:r>
            <a:r>
              <a:rPr lang="en-US" sz="18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</a:p>
        </p:txBody>
      </p:sp>
      <p:sp>
        <p:nvSpPr>
          <p:cNvPr id="2294" name="Text Box 246"/>
          <p:cNvSpPr txBox="1">
            <a:spLocks noChangeArrowheads="1"/>
          </p:cNvSpPr>
          <p:nvPr/>
        </p:nvSpPr>
        <p:spPr bwMode="auto">
          <a:xfrm>
            <a:off x="2263775" y="3333750"/>
            <a:ext cx="2855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     </a:t>
            </a:r>
            <a:r>
              <a:rPr lang="en-US" sz="5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12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B    Ó  N </a:t>
            </a:r>
            <a:r>
              <a:rPr lang="en-US" sz="18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G   </a:t>
            </a:r>
            <a:r>
              <a:rPr lang="en-US" sz="18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Đ </a:t>
            </a:r>
            <a:r>
              <a:rPr lang="en-US" sz="18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Á   I</a:t>
            </a:r>
            <a:r>
              <a:rPr lang="en-US" sz="18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</a:p>
        </p:txBody>
      </p:sp>
      <p:sp>
        <p:nvSpPr>
          <p:cNvPr id="2295" name="Text Box 247"/>
          <p:cNvSpPr txBox="1">
            <a:spLocks noChangeArrowheads="1"/>
          </p:cNvSpPr>
          <p:nvPr/>
        </p:nvSpPr>
        <p:spPr bwMode="auto">
          <a:xfrm>
            <a:off x="1504950" y="3714750"/>
            <a:ext cx="3295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     </a:t>
            </a:r>
            <a:r>
              <a:rPr lang="en-US" sz="5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11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N    G  U  Y    H   I   Ể </a:t>
            </a:r>
            <a:r>
              <a:rPr lang="en-US" sz="7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 </a:t>
            </a:r>
            <a:r>
              <a:rPr lang="en-US" sz="2000">
                <a:latin typeface="Arial" charset="0"/>
                <a:cs typeface="Times New Roman" pitchFamily="18" charset="0"/>
              </a:rPr>
              <a:t>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M</a:t>
            </a:r>
            <a:r>
              <a:rPr lang="en-US" sz="18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</a:p>
        </p:txBody>
      </p:sp>
      <p:sp>
        <p:nvSpPr>
          <p:cNvPr id="2296" name="Text Box 248"/>
          <p:cNvSpPr txBox="1">
            <a:spLocks noChangeArrowheads="1"/>
          </p:cNvSpPr>
          <p:nvPr/>
        </p:nvSpPr>
        <p:spPr bwMode="auto">
          <a:xfrm>
            <a:off x="3425825" y="4076700"/>
            <a:ext cx="18176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     </a:t>
            </a:r>
            <a:r>
              <a:rPr lang="en-US" sz="5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8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T </a:t>
            </a:r>
            <a:r>
              <a:rPr lang="en-US" sz="18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7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H    Ậ  N</a:t>
            </a:r>
            <a:r>
              <a:rPr lang="en-US" sz="2000" b="1">
                <a:latin typeface="Arial" charset="0"/>
                <a:cs typeface="Times New Roman" pitchFamily="18" charset="0"/>
              </a:rPr>
              <a:t> </a:t>
            </a:r>
            <a:r>
              <a:rPr lang="en-US" sz="18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</a:p>
        </p:txBody>
      </p:sp>
      <p:sp>
        <p:nvSpPr>
          <p:cNvPr id="2297" name="Text Box 249"/>
          <p:cNvSpPr txBox="1">
            <a:spLocks noChangeArrowheads="1"/>
          </p:cNvSpPr>
          <p:nvPr/>
        </p:nvSpPr>
        <p:spPr bwMode="auto">
          <a:xfrm>
            <a:off x="3429000" y="4457700"/>
            <a:ext cx="2622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     </a:t>
            </a:r>
            <a:r>
              <a:rPr lang="en-US" sz="5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8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L    Ọ </a:t>
            </a:r>
            <a:r>
              <a:rPr lang="en-US" sz="18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C    M  Á  U</a:t>
            </a:r>
            <a:r>
              <a:rPr lang="en-US" sz="2000" b="1">
                <a:latin typeface="Arial" charset="0"/>
                <a:cs typeface="Times New Roman" pitchFamily="18" charset="0"/>
              </a:rPr>
              <a:t> </a:t>
            </a:r>
            <a:r>
              <a:rPr lang="en-US" sz="18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</a:p>
        </p:txBody>
      </p:sp>
      <p:sp>
        <p:nvSpPr>
          <p:cNvPr id="2298" name="Text Box 250"/>
          <p:cNvSpPr txBox="1">
            <a:spLocks noChangeArrowheads="1"/>
          </p:cNvSpPr>
          <p:nvPr/>
        </p:nvSpPr>
        <p:spPr bwMode="auto">
          <a:xfrm>
            <a:off x="1143000" y="4857750"/>
            <a:ext cx="3413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     </a:t>
            </a:r>
            <a:r>
              <a:rPr lang="en-US" sz="5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7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C   A    C  B    Ô  </a:t>
            </a:r>
            <a:r>
              <a:rPr lang="en-US" sz="14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N   I   C</a:t>
            </a:r>
            <a:r>
              <a:rPr lang="en-US" sz="2000" b="1">
                <a:latin typeface="Arial" charset="0"/>
                <a:cs typeface="Times New Roman" pitchFamily="18" charset="0"/>
              </a:rPr>
              <a:t> </a:t>
            </a:r>
            <a:r>
              <a:rPr lang="en-US" sz="18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</a:p>
        </p:txBody>
      </p:sp>
      <p:sp>
        <p:nvSpPr>
          <p:cNvPr id="2299" name="Text Box 251"/>
          <p:cNvSpPr txBox="1">
            <a:spLocks noChangeArrowheads="1"/>
          </p:cNvSpPr>
          <p:nvPr/>
        </p:nvSpPr>
        <p:spPr bwMode="auto">
          <a:xfrm>
            <a:off x="3810000" y="5238750"/>
            <a:ext cx="13827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     </a:t>
            </a:r>
            <a:r>
              <a:rPr lang="en-US" sz="5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8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T </a:t>
            </a:r>
            <a:r>
              <a:rPr lang="en-US" sz="18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 </a:t>
            </a:r>
            <a:r>
              <a:rPr lang="en-US" sz="7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I  </a:t>
            </a:r>
            <a:r>
              <a:rPr lang="en-US" sz="14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M</a:t>
            </a:r>
            <a:r>
              <a:rPr lang="en-US" sz="2000" b="1">
                <a:latin typeface="Arial" charset="0"/>
                <a:cs typeface="Times New Roman" pitchFamily="18" charset="0"/>
              </a:rPr>
              <a:t> </a:t>
            </a:r>
            <a:r>
              <a:rPr lang="en-US" sz="18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</a:p>
        </p:txBody>
      </p:sp>
      <p:sp>
        <p:nvSpPr>
          <p:cNvPr id="2300" name="Text Box 252"/>
          <p:cNvSpPr txBox="1">
            <a:spLocks noChangeArrowheads="1"/>
          </p:cNvSpPr>
          <p:nvPr/>
        </p:nvSpPr>
        <p:spPr bwMode="auto">
          <a:xfrm>
            <a:off x="3429000" y="5600700"/>
            <a:ext cx="44338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00" b="1">
                <a:solidFill>
                  <a:srgbClr val="FF0000"/>
                </a:solidFill>
                <a:latin typeface="Arial" charset="0"/>
              </a:rPr>
              <a:t>      </a:t>
            </a:r>
            <a:r>
              <a:rPr lang="en-US" sz="500" b="1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800" b="1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b="1">
                <a:solidFill>
                  <a:srgbClr val="FF0000"/>
                </a:solidFill>
                <a:latin typeface="Arial" charset="0"/>
              </a:rPr>
              <a:t>S  Ố   N  G  L  À   N  H </a:t>
            </a:r>
            <a:r>
              <a:rPr lang="en-US" sz="1400" b="1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b="1">
                <a:solidFill>
                  <a:srgbClr val="FF0000"/>
                </a:solidFill>
                <a:latin typeface="Arial" charset="0"/>
              </a:rPr>
              <a:t>M  Ạ  N  H</a:t>
            </a:r>
            <a:r>
              <a:rPr lang="en-US" sz="2000" b="1">
                <a:latin typeface="Arial" charset="0"/>
              </a:rPr>
              <a:t> </a:t>
            </a:r>
            <a:r>
              <a:rPr lang="en-US" sz="1800" b="1">
                <a:solidFill>
                  <a:srgbClr val="FF0000"/>
                </a:solidFill>
                <a:latin typeface="Arial" charset="0"/>
              </a:rPr>
              <a:t> </a:t>
            </a:r>
          </a:p>
        </p:txBody>
      </p:sp>
      <p:sp>
        <p:nvSpPr>
          <p:cNvPr id="2301" name="Text Box 253"/>
          <p:cNvSpPr txBox="1">
            <a:spLocks noChangeArrowheads="1"/>
          </p:cNvSpPr>
          <p:nvPr/>
        </p:nvSpPr>
        <p:spPr bwMode="auto">
          <a:xfrm>
            <a:off x="3779838" y="6000750"/>
            <a:ext cx="2809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     </a:t>
            </a:r>
            <a:r>
              <a:rPr lang="en-US" sz="5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8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7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T </a:t>
            </a:r>
            <a:r>
              <a:rPr lang="en-US" sz="18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5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Ủ  </a:t>
            </a:r>
            <a:r>
              <a:rPr lang="en-US" sz="6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Y  </a:t>
            </a:r>
            <a:r>
              <a:rPr lang="en-US" sz="3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 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S  </a:t>
            </a:r>
            <a:r>
              <a:rPr lang="en-US" sz="18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Ố  N  G</a:t>
            </a:r>
            <a:r>
              <a:rPr lang="en-US" sz="2000" b="1">
                <a:latin typeface="Arial" charset="0"/>
                <a:cs typeface="Times New Roman" pitchFamily="18" charset="0"/>
              </a:rPr>
              <a:t> </a:t>
            </a:r>
            <a:r>
              <a:rPr lang="en-US" sz="18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</a:p>
        </p:txBody>
      </p:sp>
      <p:grpSp>
        <p:nvGrpSpPr>
          <p:cNvPr id="22" name="Group 258"/>
          <p:cNvGrpSpPr>
            <a:grpSpLocks/>
          </p:cNvGrpSpPr>
          <p:nvPr/>
        </p:nvGrpSpPr>
        <p:grpSpPr bwMode="auto">
          <a:xfrm>
            <a:off x="4038600" y="304800"/>
            <a:ext cx="381000" cy="6096000"/>
            <a:chOff x="5280" y="192"/>
            <a:chExt cx="240" cy="3840"/>
          </a:xfrm>
        </p:grpSpPr>
        <p:sp>
          <p:nvSpPr>
            <p:cNvPr id="13413" name="Rectangle 164"/>
            <p:cNvSpPr>
              <a:spLocks noChangeArrowheads="1"/>
            </p:cNvSpPr>
            <p:nvPr/>
          </p:nvSpPr>
          <p:spPr bwMode="auto">
            <a:xfrm>
              <a:off x="5280" y="2352"/>
              <a:ext cx="240" cy="24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  <a:latin typeface="Arial" charset="0"/>
                </a:rPr>
                <a:t>Ể</a:t>
              </a:r>
            </a:p>
          </p:txBody>
        </p:sp>
        <p:grpSp>
          <p:nvGrpSpPr>
            <p:cNvPr id="13414" name="Group 257"/>
            <p:cNvGrpSpPr>
              <a:grpSpLocks/>
            </p:cNvGrpSpPr>
            <p:nvPr/>
          </p:nvGrpSpPr>
          <p:grpSpPr bwMode="auto">
            <a:xfrm>
              <a:off x="5280" y="192"/>
              <a:ext cx="240" cy="3840"/>
              <a:chOff x="5280" y="192"/>
              <a:chExt cx="240" cy="3840"/>
            </a:xfrm>
          </p:grpSpPr>
          <p:sp>
            <p:nvSpPr>
              <p:cNvPr id="13415" name="Rectangle 155"/>
              <p:cNvSpPr>
                <a:spLocks noChangeArrowheads="1"/>
              </p:cNvSpPr>
              <p:nvPr/>
            </p:nvSpPr>
            <p:spPr bwMode="auto">
              <a:xfrm>
                <a:off x="5280" y="192"/>
                <a:ext cx="240" cy="240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b="1">
                    <a:solidFill>
                      <a:srgbClr val="FF0000"/>
                    </a:solidFill>
                    <a:latin typeface="Arial" charset="0"/>
                  </a:rPr>
                  <a:t>K</a:t>
                </a:r>
              </a:p>
            </p:txBody>
          </p:sp>
          <p:sp>
            <p:nvSpPr>
              <p:cNvPr id="13416" name="Rectangle 156"/>
              <p:cNvSpPr>
                <a:spLocks noChangeArrowheads="1"/>
              </p:cNvSpPr>
              <p:nvPr/>
            </p:nvSpPr>
            <p:spPr bwMode="auto">
              <a:xfrm>
                <a:off x="5280" y="432"/>
                <a:ext cx="240" cy="240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b="1">
                    <a:solidFill>
                      <a:srgbClr val="FF0000"/>
                    </a:solidFill>
                    <a:latin typeface="Arial" charset="0"/>
                  </a:rPr>
                  <a:t>H</a:t>
                </a:r>
              </a:p>
            </p:txBody>
          </p:sp>
          <p:sp>
            <p:nvSpPr>
              <p:cNvPr id="13417" name="Rectangle 157"/>
              <p:cNvSpPr>
                <a:spLocks noChangeArrowheads="1"/>
              </p:cNvSpPr>
              <p:nvPr/>
            </p:nvSpPr>
            <p:spPr bwMode="auto">
              <a:xfrm>
                <a:off x="5280" y="672"/>
                <a:ext cx="240" cy="240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b="1">
                    <a:solidFill>
                      <a:srgbClr val="FF0000"/>
                    </a:solidFill>
                    <a:latin typeface="Arial" charset="0"/>
                  </a:rPr>
                  <a:t>O</a:t>
                </a:r>
              </a:p>
            </p:txBody>
          </p:sp>
          <p:sp>
            <p:nvSpPr>
              <p:cNvPr id="13418" name="Rectangle 158"/>
              <p:cNvSpPr>
                <a:spLocks noChangeArrowheads="1"/>
              </p:cNvSpPr>
              <p:nvPr/>
            </p:nvSpPr>
            <p:spPr bwMode="auto">
              <a:xfrm>
                <a:off x="5280" y="912"/>
                <a:ext cx="240" cy="240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b="1">
                    <a:solidFill>
                      <a:srgbClr val="FF0000"/>
                    </a:solidFill>
                    <a:latin typeface="Arial" charset="0"/>
                  </a:rPr>
                  <a:t>Ẻ</a:t>
                </a:r>
              </a:p>
            </p:txBody>
          </p:sp>
          <p:sp>
            <p:nvSpPr>
              <p:cNvPr id="13419" name="Rectangle 159"/>
              <p:cNvSpPr>
                <a:spLocks noChangeArrowheads="1"/>
              </p:cNvSpPr>
              <p:nvPr/>
            </p:nvSpPr>
            <p:spPr bwMode="auto">
              <a:xfrm>
                <a:off x="5280" y="1152"/>
                <a:ext cx="240" cy="240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b="1">
                    <a:solidFill>
                      <a:srgbClr val="FF0000"/>
                    </a:solidFill>
                    <a:latin typeface="Arial" charset="0"/>
                  </a:rPr>
                  <a:t>M</a:t>
                </a:r>
              </a:p>
            </p:txBody>
          </p:sp>
          <p:sp>
            <p:nvSpPr>
              <p:cNvPr id="13420" name="Rectangle 160"/>
              <p:cNvSpPr>
                <a:spLocks noChangeArrowheads="1"/>
              </p:cNvSpPr>
              <p:nvPr/>
            </p:nvSpPr>
            <p:spPr bwMode="auto">
              <a:xfrm>
                <a:off x="5280" y="1392"/>
                <a:ext cx="240" cy="240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b="1">
                    <a:solidFill>
                      <a:srgbClr val="FF0000"/>
                    </a:solidFill>
                    <a:latin typeface="Arial" charset="0"/>
                  </a:rPr>
                  <a:t>Ạ</a:t>
                </a:r>
              </a:p>
            </p:txBody>
          </p:sp>
          <p:sp>
            <p:nvSpPr>
              <p:cNvPr id="13421" name="Rectangle 161"/>
              <p:cNvSpPr>
                <a:spLocks noChangeArrowheads="1"/>
              </p:cNvSpPr>
              <p:nvPr/>
            </p:nvSpPr>
            <p:spPr bwMode="auto">
              <a:xfrm>
                <a:off x="5280" y="1632"/>
                <a:ext cx="240" cy="240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b="1">
                    <a:solidFill>
                      <a:srgbClr val="FF0000"/>
                    </a:solidFill>
                    <a:latin typeface="Arial" charset="0"/>
                  </a:rPr>
                  <a:t>N</a:t>
                </a:r>
              </a:p>
            </p:txBody>
          </p:sp>
          <p:sp>
            <p:nvSpPr>
              <p:cNvPr id="13422" name="Rectangle 163"/>
              <p:cNvSpPr>
                <a:spLocks noChangeArrowheads="1"/>
              </p:cNvSpPr>
              <p:nvPr/>
            </p:nvSpPr>
            <p:spPr bwMode="auto">
              <a:xfrm>
                <a:off x="5280" y="2112"/>
                <a:ext cx="240" cy="240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b="1">
                    <a:solidFill>
                      <a:srgbClr val="FF0000"/>
                    </a:solidFill>
                    <a:latin typeface="Arial" charset="0"/>
                  </a:rPr>
                  <a:t>Đ</a:t>
                </a:r>
              </a:p>
            </p:txBody>
          </p:sp>
          <p:sp>
            <p:nvSpPr>
              <p:cNvPr id="13423" name="Rectangle 166"/>
              <p:cNvSpPr>
                <a:spLocks noChangeArrowheads="1"/>
              </p:cNvSpPr>
              <p:nvPr/>
            </p:nvSpPr>
            <p:spPr bwMode="auto">
              <a:xfrm>
                <a:off x="5280" y="2832"/>
                <a:ext cx="240" cy="240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b="1">
                    <a:solidFill>
                      <a:srgbClr val="FF0000"/>
                    </a:solidFill>
                    <a:latin typeface="Arial" charset="0"/>
                  </a:rPr>
                  <a:t>Ọ</a:t>
                </a:r>
              </a:p>
            </p:txBody>
          </p:sp>
          <p:sp>
            <p:nvSpPr>
              <p:cNvPr id="13424" name="Rectangle 167"/>
              <p:cNvSpPr>
                <a:spLocks noChangeArrowheads="1"/>
              </p:cNvSpPr>
              <p:nvPr/>
            </p:nvSpPr>
            <p:spPr bwMode="auto">
              <a:xfrm>
                <a:off x="5280" y="3072"/>
                <a:ext cx="240" cy="240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b="1">
                    <a:solidFill>
                      <a:srgbClr val="FF0000"/>
                    </a:solidFill>
                    <a:latin typeface="Arial" charset="0"/>
                  </a:rPr>
                  <a:t>C</a:t>
                </a:r>
              </a:p>
            </p:txBody>
          </p:sp>
          <p:sp>
            <p:nvSpPr>
              <p:cNvPr id="13425" name="Rectangle 168"/>
              <p:cNvSpPr>
                <a:spLocks noChangeArrowheads="1"/>
              </p:cNvSpPr>
              <p:nvPr/>
            </p:nvSpPr>
            <p:spPr bwMode="auto">
              <a:xfrm>
                <a:off x="5280" y="3312"/>
                <a:ext cx="240" cy="240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b="1">
                    <a:solidFill>
                      <a:srgbClr val="FF0000"/>
                    </a:solidFill>
                    <a:latin typeface="Arial" charset="0"/>
                  </a:rPr>
                  <a:t>T</a:t>
                </a:r>
              </a:p>
            </p:txBody>
          </p:sp>
          <p:sp>
            <p:nvSpPr>
              <p:cNvPr id="13426" name="Rectangle 169"/>
              <p:cNvSpPr>
                <a:spLocks noChangeArrowheads="1"/>
              </p:cNvSpPr>
              <p:nvPr/>
            </p:nvSpPr>
            <p:spPr bwMode="auto">
              <a:xfrm>
                <a:off x="5280" y="3552"/>
                <a:ext cx="240" cy="240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b="1">
                    <a:solidFill>
                      <a:srgbClr val="FF0000"/>
                    </a:solidFill>
                    <a:latin typeface="Arial" charset="0"/>
                  </a:rPr>
                  <a:t>Ố</a:t>
                </a:r>
              </a:p>
            </p:txBody>
          </p:sp>
          <p:sp>
            <p:nvSpPr>
              <p:cNvPr id="13427" name="Rectangle 254"/>
              <p:cNvSpPr>
                <a:spLocks noChangeArrowheads="1"/>
              </p:cNvSpPr>
              <p:nvPr/>
            </p:nvSpPr>
            <p:spPr bwMode="auto">
              <a:xfrm>
                <a:off x="5280" y="1872"/>
                <a:ext cx="240" cy="240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b="1">
                    <a:solidFill>
                      <a:srgbClr val="FF0000"/>
                    </a:solidFill>
                    <a:latin typeface="Arial" charset="0"/>
                  </a:rPr>
                  <a:t>H</a:t>
                </a:r>
              </a:p>
            </p:txBody>
          </p:sp>
          <p:sp>
            <p:nvSpPr>
              <p:cNvPr id="13428" name="Rectangle 255"/>
              <p:cNvSpPr>
                <a:spLocks noChangeArrowheads="1"/>
              </p:cNvSpPr>
              <p:nvPr/>
            </p:nvSpPr>
            <p:spPr bwMode="auto">
              <a:xfrm>
                <a:off x="5280" y="2592"/>
                <a:ext cx="240" cy="240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b="1">
                    <a:solidFill>
                      <a:srgbClr val="FF0000"/>
                    </a:solidFill>
                    <a:latin typeface="Arial" charset="0"/>
                  </a:rPr>
                  <a:t>H</a:t>
                </a:r>
              </a:p>
            </p:txBody>
          </p:sp>
          <p:sp>
            <p:nvSpPr>
              <p:cNvPr id="13429" name="Rectangle 256"/>
              <p:cNvSpPr>
                <a:spLocks noChangeArrowheads="1"/>
              </p:cNvSpPr>
              <p:nvPr/>
            </p:nvSpPr>
            <p:spPr bwMode="auto">
              <a:xfrm>
                <a:off x="5280" y="3792"/>
                <a:ext cx="240" cy="240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b="1">
                    <a:solidFill>
                      <a:srgbClr val="FF0000"/>
                    </a:solidFill>
                    <a:latin typeface="Arial" charset="0"/>
                  </a:rPr>
                  <a:t>T</a:t>
                </a:r>
              </a:p>
            </p:txBody>
          </p:sp>
        </p:grpSp>
      </p:grpSp>
      <p:sp>
        <p:nvSpPr>
          <p:cNvPr id="2323" name="AutoShape 275"/>
          <p:cNvSpPr>
            <a:spLocks noChangeArrowheads="1"/>
          </p:cNvSpPr>
          <p:nvPr/>
        </p:nvSpPr>
        <p:spPr bwMode="auto">
          <a:xfrm>
            <a:off x="7315200" y="228600"/>
            <a:ext cx="990600" cy="762000"/>
          </a:xfrm>
          <a:prstGeom prst="diamond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Arial" charset="0"/>
              </a:rPr>
              <a:t>0</a:t>
            </a:r>
          </a:p>
        </p:txBody>
      </p:sp>
      <p:sp>
        <p:nvSpPr>
          <p:cNvPr id="2324" name="AutoShape 276"/>
          <p:cNvSpPr>
            <a:spLocks noChangeArrowheads="1"/>
          </p:cNvSpPr>
          <p:nvPr/>
        </p:nvSpPr>
        <p:spPr bwMode="auto">
          <a:xfrm>
            <a:off x="8229600" y="6477000"/>
            <a:ext cx="838200" cy="381000"/>
          </a:xfrm>
          <a:prstGeom prst="rightArrow">
            <a:avLst>
              <a:gd name="adj1" fmla="val 50000"/>
              <a:gd name="adj2" fmla="val 55000"/>
            </a:avLst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latin typeface="Arial" charset="0"/>
            </a:endParaRPr>
          </a:p>
        </p:txBody>
      </p:sp>
      <p:sp>
        <p:nvSpPr>
          <p:cNvPr id="2325" name="AutoShape 277"/>
          <p:cNvSpPr>
            <a:spLocks noChangeArrowheads="1"/>
          </p:cNvSpPr>
          <p:nvPr/>
        </p:nvSpPr>
        <p:spPr bwMode="auto">
          <a:xfrm>
            <a:off x="7315200" y="228600"/>
            <a:ext cx="990600" cy="762000"/>
          </a:xfrm>
          <a:prstGeom prst="diamond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Arial" charset="0"/>
              </a:rPr>
              <a:t>1</a:t>
            </a:r>
          </a:p>
        </p:txBody>
      </p:sp>
      <p:sp>
        <p:nvSpPr>
          <p:cNvPr id="2326" name="AutoShape 278"/>
          <p:cNvSpPr>
            <a:spLocks noChangeArrowheads="1"/>
          </p:cNvSpPr>
          <p:nvPr/>
        </p:nvSpPr>
        <p:spPr bwMode="auto">
          <a:xfrm>
            <a:off x="7315200" y="228600"/>
            <a:ext cx="990600" cy="762000"/>
          </a:xfrm>
          <a:prstGeom prst="diamond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Arial" charset="0"/>
              </a:rPr>
              <a:t>2</a:t>
            </a:r>
          </a:p>
        </p:txBody>
      </p:sp>
      <p:sp>
        <p:nvSpPr>
          <p:cNvPr id="2327" name="AutoShape 279"/>
          <p:cNvSpPr>
            <a:spLocks noChangeArrowheads="1"/>
          </p:cNvSpPr>
          <p:nvPr/>
        </p:nvSpPr>
        <p:spPr bwMode="auto">
          <a:xfrm>
            <a:off x="7315200" y="228600"/>
            <a:ext cx="990600" cy="762000"/>
          </a:xfrm>
          <a:prstGeom prst="diamond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Arial" charset="0"/>
              </a:rPr>
              <a:t>3</a:t>
            </a:r>
          </a:p>
        </p:txBody>
      </p:sp>
      <p:sp>
        <p:nvSpPr>
          <p:cNvPr id="2328" name="AutoShape 280"/>
          <p:cNvSpPr>
            <a:spLocks noChangeArrowheads="1"/>
          </p:cNvSpPr>
          <p:nvPr/>
        </p:nvSpPr>
        <p:spPr bwMode="auto">
          <a:xfrm>
            <a:off x="7315200" y="228600"/>
            <a:ext cx="990600" cy="762000"/>
          </a:xfrm>
          <a:prstGeom prst="diamond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Arial" charset="0"/>
              </a:rPr>
              <a:t>4</a:t>
            </a:r>
          </a:p>
        </p:txBody>
      </p:sp>
      <p:sp>
        <p:nvSpPr>
          <p:cNvPr id="2329" name="AutoShape 281"/>
          <p:cNvSpPr>
            <a:spLocks noChangeArrowheads="1"/>
          </p:cNvSpPr>
          <p:nvPr/>
        </p:nvSpPr>
        <p:spPr bwMode="auto">
          <a:xfrm>
            <a:off x="7315200" y="228600"/>
            <a:ext cx="990600" cy="762000"/>
          </a:xfrm>
          <a:prstGeom prst="diamond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Arial" charset="0"/>
              </a:rPr>
              <a:t>5</a:t>
            </a:r>
          </a:p>
        </p:txBody>
      </p:sp>
      <p:sp>
        <p:nvSpPr>
          <p:cNvPr id="2330" name="AutoShape 282"/>
          <p:cNvSpPr>
            <a:spLocks noChangeArrowheads="1"/>
          </p:cNvSpPr>
          <p:nvPr/>
        </p:nvSpPr>
        <p:spPr bwMode="auto">
          <a:xfrm>
            <a:off x="7315200" y="228600"/>
            <a:ext cx="990600" cy="762000"/>
          </a:xfrm>
          <a:prstGeom prst="diamond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Arial" charset="0"/>
              </a:rPr>
              <a:t>6</a:t>
            </a:r>
          </a:p>
        </p:txBody>
      </p:sp>
      <p:sp>
        <p:nvSpPr>
          <p:cNvPr id="2331" name="AutoShape 283"/>
          <p:cNvSpPr>
            <a:spLocks noChangeArrowheads="1"/>
          </p:cNvSpPr>
          <p:nvPr/>
        </p:nvSpPr>
        <p:spPr bwMode="auto">
          <a:xfrm>
            <a:off x="7315200" y="228600"/>
            <a:ext cx="990600" cy="762000"/>
          </a:xfrm>
          <a:prstGeom prst="diamond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Arial" charset="0"/>
              </a:rPr>
              <a:t>7</a:t>
            </a:r>
          </a:p>
        </p:txBody>
      </p:sp>
      <p:sp>
        <p:nvSpPr>
          <p:cNvPr id="2332" name="AutoShape 284"/>
          <p:cNvSpPr>
            <a:spLocks noChangeArrowheads="1"/>
          </p:cNvSpPr>
          <p:nvPr/>
        </p:nvSpPr>
        <p:spPr bwMode="auto">
          <a:xfrm>
            <a:off x="7315200" y="228600"/>
            <a:ext cx="990600" cy="762000"/>
          </a:xfrm>
          <a:prstGeom prst="diamond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Arial" charset="0"/>
              </a:rPr>
              <a:t>8</a:t>
            </a:r>
          </a:p>
        </p:txBody>
      </p:sp>
      <p:sp>
        <p:nvSpPr>
          <p:cNvPr id="2333" name="AutoShape 285"/>
          <p:cNvSpPr>
            <a:spLocks noChangeArrowheads="1"/>
          </p:cNvSpPr>
          <p:nvPr/>
        </p:nvSpPr>
        <p:spPr bwMode="auto">
          <a:xfrm>
            <a:off x="7315200" y="228600"/>
            <a:ext cx="990600" cy="762000"/>
          </a:xfrm>
          <a:prstGeom prst="diamond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Arial" charset="0"/>
              </a:rPr>
              <a:t>9</a:t>
            </a:r>
          </a:p>
        </p:txBody>
      </p:sp>
      <p:sp>
        <p:nvSpPr>
          <p:cNvPr id="2334" name="AutoShape 286"/>
          <p:cNvSpPr>
            <a:spLocks noChangeArrowheads="1"/>
          </p:cNvSpPr>
          <p:nvPr/>
        </p:nvSpPr>
        <p:spPr bwMode="auto">
          <a:xfrm>
            <a:off x="7315200" y="228600"/>
            <a:ext cx="990600" cy="762000"/>
          </a:xfrm>
          <a:prstGeom prst="diamond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Arial" charset="0"/>
              </a:rPr>
              <a:t>10</a:t>
            </a:r>
          </a:p>
        </p:txBody>
      </p:sp>
      <p:sp>
        <p:nvSpPr>
          <p:cNvPr id="2335" name="AutoShape 287"/>
          <p:cNvSpPr>
            <a:spLocks noChangeArrowheads="1"/>
          </p:cNvSpPr>
          <p:nvPr/>
        </p:nvSpPr>
        <p:spPr bwMode="auto">
          <a:xfrm>
            <a:off x="7315200" y="228600"/>
            <a:ext cx="990600" cy="762000"/>
          </a:xfrm>
          <a:prstGeom prst="diamond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Arial" charset="0"/>
              </a:rPr>
              <a:t>11</a:t>
            </a:r>
          </a:p>
        </p:txBody>
      </p:sp>
      <p:sp>
        <p:nvSpPr>
          <p:cNvPr id="2336" name="AutoShape 288"/>
          <p:cNvSpPr>
            <a:spLocks noChangeArrowheads="1"/>
          </p:cNvSpPr>
          <p:nvPr/>
        </p:nvSpPr>
        <p:spPr bwMode="auto">
          <a:xfrm>
            <a:off x="7315200" y="228600"/>
            <a:ext cx="990600" cy="762000"/>
          </a:xfrm>
          <a:prstGeom prst="diamond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Arial" charset="0"/>
              </a:rPr>
              <a:t>12</a:t>
            </a:r>
          </a:p>
        </p:txBody>
      </p:sp>
      <p:sp>
        <p:nvSpPr>
          <p:cNvPr id="2337" name="AutoShape 289"/>
          <p:cNvSpPr>
            <a:spLocks noChangeArrowheads="1"/>
          </p:cNvSpPr>
          <p:nvPr/>
        </p:nvSpPr>
        <p:spPr bwMode="auto">
          <a:xfrm>
            <a:off x="7315200" y="228600"/>
            <a:ext cx="990600" cy="762000"/>
          </a:xfrm>
          <a:prstGeom prst="diamond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Arial" charset="0"/>
              </a:rPr>
              <a:t>13</a:t>
            </a:r>
          </a:p>
        </p:txBody>
      </p:sp>
      <p:sp>
        <p:nvSpPr>
          <p:cNvPr id="2338" name="AutoShape 290"/>
          <p:cNvSpPr>
            <a:spLocks noChangeArrowheads="1"/>
          </p:cNvSpPr>
          <p:nvPr/>
        </p:nvSpPr>
        <p:spPr bwMode="auto">
          <a:xfrm>
            <a:off x="7315200" y="228600"/>
            <a:ext cx="990600" cy="762000"/>
          </a:xfrm>
          <a:prstGeom prst="diamond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Arial" charset="0"/>
              </a:rPr>
              <a:t>14</a:t>
            </a:r>
          </a:p>
        </p:txBody>
      </p:sp>
      <p:sp>
        <p:nvSpPr>
          <p:cNvPr id="2339" name="AutoShape 291"/>
          <p:cNvSpPr>
            <a:spLocks noChangeArrowheads="1"/>
          </p:cNvSpPr>
          <p:nvPr/>
        </p:nvSpPr>
        <p:spPr bwMode="auto">
          <a:xfrm>
            <a:off x="7315200" y="228600"/>
            <a:ext cx="990600" cy="762000"/>
          </a:xfrm>
          <a:prstGeom prst="diamond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Arial" charset="0"/>
              </a:rPr>
              <a:t>15</a:t>
            </a:r>
          </a:p>
        </p:txBody>
      </p:sp>
      <p:sp>
        <p:nvSpPr>
          <p:cNvPr id="210" name="Rectangle 259" descr="Stationery"/>
          <p:cNvSpPr>
            <a:spLocks noChangeArrowheads="1"/>
          </p:cNvSpPr>
          <p:nvPr/>
        </p:nvSpPr>
        <p:spPr bwMode="auto">
          <a:xfrm>
            <a:off x="1219200" y="5334000"/>
            <a:ext cx="7391400" cy="9906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28575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1. Điền từ còn thiếu trong câu sau: “Não và tủy sống là </a:t>
            </a:r>
          </a:p>
          <a:p>
            <a:pPr algn="ctr"/>
            <a:r>
              <a:rPr lang="en-US" sz="20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trung ương thần kinh .... mọi hoạt động của cơ thể”</a:t>
            </a:r>
          </a:p>
        </p:txBody>
      </p:sp>
      <p:sp>
        <p:nvSpPr>
          <p:cNvPr id="211" name="Rectangle 260" descr="Stationery"/>
          <p:cNvSpPr>
            <a:spLocks noChangeArrowheads="1"/>
          </p:cNvSpPr>
          <p:nvPr/>
        </p:nvSpPr>
        <p:spPr bwMode="auto">
          <a:xfrm>
            <a:off x="1219200" y="5334000"/>
            <a:ext cx="7391400" cy="9906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28575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2. Bộ phận đưa máu từ các cơ quan của cơ thể về tim</a:t>
            </a:r>
          </a:p>
        </p:txBody>
      </p:sp>
      <p:sp>
        <p:nvSpPr>
          <p:cNvPr id="212" name="Rectangle 261" descr="Stationery"/>
          <p:cNvSpPr>
            <a:spLocks noChangeArrowheads="1"/>
          </p:cNvSpPr>
          <p:nvPr/>
        </p:nvSpPr>
        <p:spPr bwMode="auto">
          <a:xfrm>
            <a:off x="1295400" y="5257800"/>
            <a:ext cx="7391400" cy="9906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28575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3. Cơ quan thần kinh trung ương điều khiển</a:t>
            </a:r>
          </a:p>
          <a:p>
            <a:pPr algn="ctr"/>
            <a:r>
              <a:rPr lang="en-US" sz="20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 mọi hoạt động của cơ thể</a:t>
            </a:r>
          </a:p>
        </p:txBody>
      </p:sp>
      <p:sp>
        <p:nvSpPr>
          <p:cNvPr id="213" name="Rectangle 262" descr="Stationery"/>
          <p:cNvSpPr>
            <a:spLocks noChangeArrowheads="1"/>
          </p:cNvSpPr>
          <p:nvPr/>
        </p:nvSpPr>
        <p:spPr bwMode="auto">
          <a:xfrm>
            <a:off x="1219200" y="5257800"/>
            <a:ext cx="7391400" cy="9906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28575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4. Một trạng thái tâm lí rất tốt đối với cơ quan thần kinh</a:t>
            </a:r>
          </a:p>
        </p:txBody>
      </p:sp>
      <p:sp>
        <p:nvSpPr>
          <p:cNvPr id="214" name="Rectangle 263" descr="Stationery"/>
          <p:cNvSpPr>
            <a:spLocks noChangeArrowheads="1"/>
          </p:cNvSpPr>
          <p:nvPr/>
        </p:nvSpPr>
        <p:spPr bwMode="auto">
          <a:xfrm>
            <a:off x="1219200" y="5334000"/>
            <a:ext cx="7620000" cy="9906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28575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5. Nơi sưởi ấm và làm sạch không khí trước khi vào phổi</a:t>
            </a:r>
          </a:p>
        </p:txBody>
      </p:sp>
      <p:sp>
        <p:nvSpPr>
          <p:cNvPr id="215" name="Rectangle 264" descr="Stationery"/>
          <p:cNvSpPr>
            <a:spLocks noChangeArrowheads="1"/>
          </p:cNvSpPr>
          <p:nvPr/>
        </p:nvSpPr>
        <p:spPr bwMode="auto">
          <a:xfrm>
            <a:off x="1219200" y="5410200"/>
            <a:ext cx="7620000" cy="9906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28575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6. Bộ phận đưa máu từ tim tới các cơ quan trong cơ thể</a:t>
            </a:r>
          </a:p>
        </p:txBody>
      </p:sp>
      <p:sp>
        <p:nvSpPr>
          <p:cNvPr id="216" name="Rectangle 265" descr="Stationery"/>
          <p:cNvSpPr>
            <a:spLocks noChangeArrowheads="1"/>
          </p:cNvSpPr>
          <p:nvPr/>
        </p:nvSpPr>
        <p:spPr bwMode="auto">
          <a:xfrm>
            <a:off x="1752600" y="5334000"/>
            <a:ext cx="5867400" cy="9906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28575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7. Nhiệm vụ của máu là đưa khí ôxi </a:t>
            </a:r>
          </a:p>
          <a:p>
            <a:pPr algn="ctr"/>
            <a:r>
              <a:rPr lang="en-US" sz="20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và chất dinh dưỡng đi .....</a:t>
            </a:r>
          </a:p>
        </p:txBody>
      </p:sp>
      <p:sp>
        <p:nvSpPr>
          <p:cNvPr id="217" name="Rectangle 266" descr="Stationery"/>
          <p:cNvSpPr>
            <a:spLocks noChangeArrowheads="1"/>
          </p:cNvSpPr>
          <p:nvPr/>
        </p:nvSpPr>
        <p:spPr bwMode="auto">
          <a:xfrm>
            <a:off x="1219200" y="5334000"/>
            <a:ext cx="7620000" cy="9906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28575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8. Bộ phận thực hiện trao đổi không khí trong cơ thể</a:t>
            </a:r>
          </a:p>
          <a:p>
            <a:pPr algn="ctr"/>
            <a:r>
              <a:rPr lang="en-US" sz="20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 và môi trường bên ngoài</a:t>
            </a:r>
          </a:p>
        </p:txBody>
      </p:sp>
      <p:sp>
        <p:nvSpPr>
          <p:cNvPr id="218" name="Rectangle 267" descr="Stationery"/>
          <p:cNvSpPr>
            <a:spLocks noChangeArrowheads="1"/>
          </p:cNvSpPr>
          <p:nvPr/>
        </p:nvSpPr>
        <p:spPr bwMode="auto">
          <a:xfrm>
            <a:off x="1295400" y="5334000"/>
            <a:ext cx="7543800" cy="9144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28575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9. Cơ quan bài tiết nước tiểu bao gồm: hai quả thận, </a:t>
            </a:r>
          </a:p>
          <a:p>
            <a:pPr algn="ctr"/>
            <a:r>
              <a:rPr lang="en-US" sz="20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hai ống dẫn nước tiểu, ống đái và  .....</a:t>
            </a:r>
          </a:p>
        </p:txBody>
      </p:sp>
      <p:sp>
        <p:nvSpPr>
          <p:cNvPr id="219" name="Rectangle 268" descr="Stationery"/>
          <p:cNvSpPr>
            <a:spLocks noChangeArrowheads="1"/>
          </p:cNvSpPr>
          <p:nvPr/>
        </p:nvSpPr>
        <p:spPr bwMode="auto">
          <a:xfrm>
            <a:off x="1447800" y="5257800"/>
            <a:ext cx="7315200" cy="9906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28575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10. Thấp tim là bệnh thường gặp ở trẻ em, rất .....,</a:t>
            </a:r>
          </a:p>
          <a:p>
            <a:pPr algn="ctr"/>
            <a:r>
              <a:rPr lang="en-US" sz="20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 cần phải đề phòng.</a:t>
            </a:r>
          </a:p>
        </p:txBody>
      </p:sp>
      <p:sp>
        <p:nvSpPr>
          <p:cNvPr id="220" name="Rectangle 269" descr="Stationery"/>
          <p:cNvSpPr>
            <a:spLocks noChangeArrowheads="1"/>
          </p:cNvSpPr>
          <p:nvPr/>
        </p:nvSpPr>
        <p:spPr bwMode="auto">
          <a:xfrm>
            <a:off x="1143000" y="2590800"/>
            <a:ext cx="7315200" cy="9906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28575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11. Bộ phận lọc chất thải có trong máu thành nước tiểu</a:t>
            </a:r>
          </a:p>
        </p:txBody>
      </p:sp>
      <p:sp>
        <p:nvSpPr>
          <p:cNvPr id="221" name="Rectangle 270" descr="Stationery"/>
          <p:cNvSpPr>
            <a:spLocks noChangeArrowheads="1"/>
          </p:cNvSpPr>
          <p:nvPr/>
        </p:nvSpPr>
        <p:spPr bwMode="auto">
          <a:xfrm>
            <a:off x="1371600" y="2895600"/>
            <a:ext cx="6172200" cy="9906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28575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12. Nhiệm vụ quan trọng của thận là ........</a:t>
            </a:r>
          </a:p>
        </p:txBody>
      </p:sp>
      <p:sp>
        <p:nvSpPr>
          <p:cNvPr id="222" name="Rectangle 271" descr="Stationery"/>
          <p:cNvSpPr>
            <a:spLocks noChangeArrowheads="1"/>
          </p:cNvSpPr>
          <p:nvPr/>
        </p:nvSpPr>
        <p:spPr bwMode="auto">
          <a:xfrm>
            <a:off x="1371600" y="2743200"/>
            <a:ext cx="6172200" cy="9906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28575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13. Khí thải ra ngoài cơ thể gọi là khí ......</a:t>
            </a:r>
          </a:p>
        </p:txBody>
      </p:sp>
      <p:sp>
        <p:nvSpPr>
          <p:cNvPr id="223" name="Rectangle 272" descr="Stationery"/>
          <p:cNvSpPr>
            <a:spLocks noChangeArrowheads="1"/>
          </p:cNvSpPr>
          <p:nvPr/>
        </p:nvSpPr>
        <p:spPr bwMode="auto">
          <a:xfrm>
            <a:off x="1143000" y="2971800"/>
            <a:ext cx="6172200" cy="9906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28575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14. Bộ phận “Đập thì sống, không đập thì chết”</a:t>
            </a:r>
          </a:p>
        </p:txBody>
      </p:sp>
      <p:sp>
        <p:nvSpPr>
          <p:cNvPr id="224" name="Rectangle 273" descr="Stationery"/>
          <p:cNvSpPr>
            <a:spLocks noChangeArrowheads="1"/>
          </p:cNvSpPr>
          <p:nvPr/>
        </p:nvSpPr>
        <p:spPr bwMode="auto">
          <a:xfrm>
            <a:off x="1219200" y="2819400"/>
            <a:ext cx="7696200" cy="9906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28575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15. Đây là cách sống cần thiết để cơ thể được khỏe mạnh</a:t>
            </a:r>
          </a:p>
        </p:txBody>
      </p:sp>
      <p:sp>
        <p:nvSpPr>
          <p:cNvPr id="225" name="Rectangle 274" descr="Stationery"/>
          <p:cNvSpPr>
            <a:spLocks noChangeArrowheads="1"/>
          </p:cNvSpPr>
          <p:nvPr/>
        </p:nvSpPr>
        <p:spPr bwMode="auto">
          <a:xfrm>
            <a:off x="1676400" y="2667000"/>
            <a:ext cx="6172200" cy="9906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28575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16.Bộ phận điều khiển các phản xạ của cơ thể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6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2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 nodeType="clickPar">
                      <p:stCondLst>
                        <p:cond delay="0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21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21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0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 nodeType="clickPar">
                      <p:stCondLst>
                        <p:cond delay="0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 tmFilter="0, 0; .2, .5; .8, .5; 1, 0"/>
                                        <p:tgtEl>
                                          <p:spTgt spid="21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250" autoRev="1" fill="hold"/>
                                        <p:tgtEl>
                                          <p:spTgt spid="21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1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2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 nodeType="clickPar">
                      <p:stCondLst>
                        <p:cond delay="0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2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2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2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 nodeType="clickPar">
                      <p:stCondLst>
                        <p:cond delay="0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 tmFilter="0, 0; .2, .5; .8, .5; 1, 0"/>
                                        <p:tgtEl>
                                          <p:spTgt spid="2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3" dur="250" autoRev="1" fill="hold"/>
                                        <p:tgtEl>
                                          <p:spTgt spid="2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3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2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 nodeType="clickPar">
                      <p:stCondLst>
                        <p:cond delay="0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2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2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4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2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 nodeType="clickPar">
                      <p:stCondLst>
                        <p:cond delay="0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 tmFilter="0, 0; .2, .5; .8, .5; 1, 0"/>
                                        <p:tgtEl>
                                          <p:spTgt spid="2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3" dur="250" autoRev="1" fill="hold"/>
                                        <p:tgtEl>
                                          <p:spTgt spid="2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5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2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 nodeType="clickPar">
                      <p:stCondLst>
                        <p:cond delay="0"/>
                      </p:stCondLst>
                      <p:childTnLst>
                        <p:par>
                          <p:cTn id="2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21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21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6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 nodeType="clickPar">
                      <p:stCondLst>
                        <p:cond delay="0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 tmFilter="0, 0; .2, .5; .8, .5; 1, 0"/>
                                        <p:tgtEl>
                                          <p:spTgt spid="2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3" dur="250" autoRev="1" fill="hold"/>
                                        <p:tgtEl>
                                          <p:spTgt spid="2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7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2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 nodeType="clickPar">
                      <p:stCondLst>
                        <p:cond delay="0"/>
                      </p:stCondLst>
                      <p:childTnLst>
                        <p:par>
                          <p:cTn id="2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 tmFilter="0, 0; .2, .5; .8, .5; 1, 0"/>
                                        <p:tgtEl>
                                          <p:spTgt spid="21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3" dur="250" autoRev="1" fill="hold"/>
                                        <p:tgtEl>
                                          <p:spTgt spid="21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8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2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 nodeType="clickPar">
                      <p:stCondLst>
                        <p:cond delay="0"/>
                      </p:stCondLst>
                      <p:childTnLst>
                        <p:par>
                          <p:cTn id="2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 tmFilter="0, 0; .2, .5; .8, .5; 1, 0"/>
                                        <p:tgtEl>
                                          <p:spTgt spid="21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3" dur="250" autoRev="1" fill="hold"/>
                                        <p:tgtEl>
                                          <p:spTgt spid="21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9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2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 nodeType="clickPar">
                      <p:stCondLst>
                        <p:cond delay="0"/>
                      </p:stCondLst>
                      <p:childTnLst>
                        <p:par>
                          <p:cTn id="2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 tmFilter="0, 0; .2, .5; .8, .5; 1, 0"/>
                                        <p:tgtEl>
                                          <p:spTgt spid="21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3" dur="250" autoRev="1" fill="hold"/>
                                        <p:tgtEl>
                                          <p:spTgt spid="21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0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2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 nodeType="clickPar">
                      <p:stCondLst>
                        <p:cond delay="0"/>
                      </p:stCondLst>
                      <p:childTnLst>
                        <p:par>
                          <p:cTn id="2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 tmFilter="0, 0; .2, .5; .8, .5; 1, 0"/>
                                        <p:tgtEl>
                                          <p:spTgt spid="21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3" dur="250" autoRev="1" fill="hold"/>
                                        <p:tgtEl>
                                          <p:spTgt spid="21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1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2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 nodeType="clickPar">
                      <p:stCondLst>
                        <p:cond delay="0"/>
                      </p:stCondLst>
                      <p:childTnLst>
                        <p:par>
                          <p:cTn id="2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 tmFilter="0, 0; .2, .5; .8, .5; 1, 0"/>
                                        <p:tgtEl>
                                          <p:spTgt spid="2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3" dur="250" autoRev="1" fill="hold"/>
                                        <p:tgtEl>
                                          <p:spTgt spid="2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2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2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 nodeType="clickPar">
                      <p:stCondLst>
                        <p:cond delay="0"/>
                      </p:stCondLst>
                      <p:childTnLst>
                        <p:par>
                          <p:cTn id="2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 tmFilter="0, 0; .2, .5; .8, .5; 1, 0"/>
                                        <p:tgtEl>
                                          <p:spTgt spid="2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3" dur="250" autoRev="1" fill="hold"/>
                                        <p:tgtEl>
                                          <p:spTgt spid="21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3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2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 nodeType="clickPar">
                      <p:stCondLst>
                        <p:cond delay="0"/>
                      </p:stCondLst>
                      <p:childTnLst>
                        <p:par>
                          <p:cTn id="2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 tmFilter="0, 0; .2, .5; .8, .5; 1, 0"/>
                                        <p:tgtEl>
                                          <p:spTgt spid="2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3" dur="250" autoRev="1" fill="hold"/>
                                        <p:tgtEl>
                                          <p:spTgt spid="21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4"/>
                  </p:tgtEl>
                </p:cond>
              </p:nextCondLst>
            </p:seq>
            <p:seq concurrent="1" nextAc="seek">
              <p:cTn id="298" restart="whenNotActive" fill="hold" evtFilter="cancelBubble" nodeType="interactiveSeq">
                <p:stCondLst>
                  <p:cond evt="onClick" delay="0">
                    <p:tgtEl>
                      <p:spTgt spid="2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9" fill="hold" nodeType="clickPar">
                      <p:stCondLst>
                        <p:cond delay="0"/>
                      </p:stCondLst>
                      <p:childTnLst>
                        <p:par>
                          <p:cTn id="3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 tmFilter="0, 0; .2, .5; .8, .5; 1, 0"/>
                                        <p:tgtEl>
                                          <p:spTgt spid="21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3" dur="250" autoRev="1" fill="hold"/>
                                        <p:tgtEl>
                                          <p:spTgt spid="21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5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22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 nodeType="clickPar">
                      <p:stCondLst>
                        <p:cond delay="0"/>
                      </p:stCondLst>
                      <p:childTnLst>
                        <p:par>
                          <p:cTn id="3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500" tmFilter="0, 0; .2, .5; .8, .5; 1, 0"/>
                                        <p:tgtEl>
                                          <p:spTgt spid="22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3" dur="250" autoRev="1" fill="hold"/>
                                        <p:tgtEl>
                                          <p:spTgt spid="22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7" dur="500"/>
                                        <p:tgtEl>
                                          <p:spTgt spid="2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38"/>
                  </p:tgtEl>
                </p:cond>
              </p:nextCondLst>
            </p:seq>
            <p:seq concurrent="1" nextAc="seek">
              <p:cTn id="318" restart="whenNotActive" fill="hold" evtFilter="cancelBubble" nodeType="interactiveSeq">
                <p:stCondLst>
                  <p:cond evt="onClick" delay="0">
                    <p:tgtEl>
                      <p:spTgt spid="22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9" fill="hold" nodeType="clickPar">
                      <p:stCondLst>
                        <p:cond delay="0"/>
                      </p:stCondLst>
                      <p:childTnLst>
                        <p:par>
                          <p:cTn id="3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500" tmFilter="0, 0; .2, .5; .8, .5; 1, 0"/>
                                        <p:tgtEl>
                                          <p:spTgt spid="2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3" dur="250" autoRev="1" fill="hold"/>
                                        <p:tgtEl>
                                          <p:spTgt spid="2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7" dur="500"/>
                                        <p:tgtEl>
                                          <p:spTgt spid="2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0"/>
                  </p:tgtEl>
                </p:cond>
              </p:nextCondLst>
            </p:seq>
            <p:seq concurrent="1" nextAc="seek">
              <p:cTn id="328" restart="whenNotActive" fill="hold" evtFilter="cancelBubble" nodeType="interactiveSeq">
                <p:stCondLst>
                  <p:cond evt="onClick" delay="0">
                    <p:tgtEl>
                      <p:spTgt spid="22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9" fill="hold" nodeType="clickPar">
                      <p:stCondLst>
                        <p:cond delay="0"/>
                      </p:stCondLst>
                      <p:childTnLst>
                        <p:par>
                          <p:cTn id="3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 tmFilter="0, 0; .2, .5; .8, .5; 1, 0"/>
                                        <p:tgtEl>
                                          <p:spTgt spid="22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3" dur="250" autoRev="1" fill="hold"/>
                                        <p:tgtEl>
                                          <p:spTgt spid="22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7" dur="500"/>
                                        <p:tgtEl>
                                          <p:spTgt spid="2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1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22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 nodeType="clickPar">
                      <p:stCondLst>
                        <p:cond delay="0"/>
                      </p:stCondLst>
                      <p:childTnLst>
                        <p:par>
                          <p:cTn id="3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 tmFilter="0, 0; .2, .5; .8, .5; 1, 0"/>
                                        <p:tgtEl>
                                          <p:spTgt spid="22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3" dur="250" autoRev="1" fill="hold"/>
                                        <p:tgtEl>
                                          <p:spTgt spid="22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7" dur="500"/>
                                        <p:tgtEl>
                                          <p:spTgt spid="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2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22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 nodeType="clickPar">
                      <p:stCondLst>
                        <p:cond delay="0"/>
                      </p:stCondLst>
                      <p:childTnLst>
                        <p:par>
                          <p:cTn id="3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2" dur="500" tmFilter="0, 0; .2, .5; .8, .5; 1, 0"/>
                                        <p:tgtEl>
                                          <p:spTgt spid="22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3" dur="250" autoRev="1" fill="hold"/>
                                        <p:tgtEl>
                                          <p:spTgt spid="22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7" dur="500"/>
                                        <p:tgtEl>
                                          <p:spTgt spid="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3"/>
                  </p:tgtEl>
                </p:cond>
              </p:nextCondLst>
            </p:seq>
            <p:seq concurrent="1" nextAc="seek">
              <p:cTn id="358" restart="whenNotActive" fill="hold" evtFilter="cancelBubble" nodeType="interactiveSeq">
                <p:stCondLst>
                  <p:cond evt="onClick" delay="0">
                    <p:tgtEl>
                      <p:spTgt spid="22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9" fill="hold" nodeType="clickPar">
                      <p:stCondLst>
                        <p:cond delay="0"/>
                      </p:stCondLst>
                      <p:childTnLst>
                        <p:par>
                          <p:cTn id="3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 tmFilter="0, 0; .2, .5; .8, .5; 1, 0"/>
                                        <p:tgtEl>
                                          <p:spTgt spid="22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3" dur="250" autoRev="1" fill="hold"/>
                                        <p:tgtEl>
                                          <p:spTgt spid="22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7" dur="500"/>
                                        <p:tgtEl>
                                          <p:spTgt spid="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4"/>
                  </p:tgtEl>
                </p:cond>
              </p:nextCondLst>
            </p:seq>
            <p:seq concurrent="1" nextAc="seek">
              <p:cTn id="368" restart="whenNotActive" fill="hold" evtFilter="cancelBubble" nodeType="interactiveSeq">
                <p:stCondLst>
                  <p:cond evt="onClick" delay="0">
                    <p:tgtEl>
                      <p:spTgt spid="2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9" fill="hold" nodeType="clickPar">
                      <p:stCondLst>
                        <p:cond delay="0"/>
                      </p:stCondLst>
                      <p:childTnLst>
                        <p:par>
                          <p:cTn id="3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2" dur="500" tmFilter="0, 0; .2, .5; .8, .5; 1, 0"/>
                                        <p:tgtEl>
                                          <p:spTgt spid="22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3" dur="250" autoRev="1" fill="hold"/>
                                        <p:tgtEl>
                                          <p:spTgt spid="22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7" dur="500"/>
                                        <p:tgtEl>
                                          <p:spTgt spid="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5"/>
                  </p:tgtEl>
                </p:cond>
              </p:nextCondLst>
            </p:seq>
            <p:seq concurrent="1" nextAc="seek">
              <p:cTn id="378" restart="whenNotActive" fill="hold" evtFilter="cancelBubble" nodeType="interactiveSeq">
                <p:stCondLst>
                  <p:cond evt="onClick" delay="0">
                    <p:tgtEl>
                      <p:spTgt spid="2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9" fill="hold" nodeType="clickPar">
                      <p:stCondLst>
                        <p:cond delay="0"/>
                      </p:stCondLst>
                      <p:childTnLst>
                        <p:par>
                          <p:cTn id="3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2" dur="500" tmFilter="0, 0; .2, .5; .8, .5; 1, 0"/>
                                        <p:tgtEl>
                                          <p:spTgt spid="22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3" dur="250" autoRev="1" fill="hold"/>
                                        <p:tgtEl>
                                          <p:spTgt spid="22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7" dur="500"/>
                                        <p:tgtEl>
                                          <p:spTgt spid="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6"/>
                  </p:tgtEl>
                </p:cond>
              </p:nextCondLst>
            </p:seq>
            <p:seq concurrent="1" nextAc="seek">
              <p:cTn id="388" restart="whenNotActive" fill="hold" evtFilter="cancelBubble" nodeType="interactiveSeq">
                <p:stCondLst>
                  <p:cond evt="onClick" delay="0">
                    <p:tgtEl>
                      <p:spTgt spid="2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9" fill="hold" nodeType="clickPar">
                      <p:stCondLst>
                        <p:cond delay="0"/>
                      </p:stCondLst>
                      <p:childTnLst>
                        <p:par>
                          <p:cTn id="3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2" dur="500" tmFilter="0, 0; .2, .5; .8, .5; 1, 0"/>
                                        <p:tgtEl>
                                          <p:spTgt spid="22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3" dur="250" autoRev="1" fill="hold"/>
                                        <p:tgtEl>
                                          <p:spTgt spid="22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7" dur="500"/>
                                        <p:tgtEl>
                                          <p:spTgt spid="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7"/>
                  </p:tgtEl>
                </p:cond>
              </p:nextCondLst>
            </p:seq>
            <p:seq concurrent="1" nextAc="seek">
              <p:cTn id="398" restart="whenNotActive" fill="hold" evtFilter="cancelBubble" nodeType="interactiveSeq">
                <p:stCondLst>
                  <p:cond evt="onClick" delay="0">
                    <p:tgtEl>
                      <p:spTgt spid="2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9" fill="hold" nodeType="clickPar">
                      <p:stCondLst>
                        <p:cond delay="0"/>
                      </p:stCondLst>
                      <p:childTnLst>
                        <p:par>
                          <p:cTn id="4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2" dur="500" tmFilter="0, 0; .2, .5; .8, .5; 1, 0"/>
                                        <p:tgtEl>
                                          <p:spTgt spid="22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3" dur="250" autoRev="1" fill="hold"/>
                                        <p:tgtEl>
                                          <p:spTgt spid="22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7" dur="500"/>
                                        <p:tgtEl>
                                          <p:spTgt spid="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8"/>
                  </p:tgtEl>
                </p:cond>
              </p:nextCondLst>
            </p:seq>
            <p:seq concurrent="1" nextAc="seek">
              <p:cTn id="408" restart="whenNotActive" fill="hold" evtFilter="cancelBubble" nodeType="interactiveSeq">
                <p:stCondLst>
                  <p:cond evt="onClick" delay="0">
                    <p:tgtEl>
                      <p:spTgt spid="2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9" fill="hold" nodeType="clickPar">
                      <p:stCondLst>
                        <p:cond delay="0"/>
                      </p:stCondLst>
                      <p:childTnLst>
                        <p:par>
                          <p:cTn id="4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2" dur="500" tmFilter="0, 0; .2, .5; .8, .5; 1, 0"/>
                                        <p:tgtEl>
                                          <p:spTgt spid="22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3" dur="250" autoRev="1" fill="hold"/>
                                        <p:tgtEl>
                                          <p:spTgt spid="22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7" dur="500"/>
                                        <p:tgtEl>
                                          <p:spTgt spid="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9"/>
                  </p:tgtEl>
                </p:cond>
              </p:nextCondLst>
            </p:seq>
            <p:seq concurrent="1" nextAc="seek">
              <p:cTn id="418" restart="whenNotActive" fill="hold" evtFilter="cancelBubble" nodeType="interactiveSeq">
                <p:stCondLst>
                  <p:cond evt="onClick" delay="0">
                    <p:tgtEl>
                      <p:spTgt spid="2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9" fill="hold" nodeType="clickPar">
                      <p:stCondLst>
                        <p:cond delay="0"/>
                      </p:stCondLst>
                      <p:childTnLst>
                        <p:par>
                          <p:cTn id="4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2" dur="500" tmFilter="0, 0; .2, .5; .8, .5; 1, 0"/>
                                        <p:tgtEl>
                                          <p:spTgt spid="22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3" dur="250" autoRev="1" fill="hold"/>
                                        <p:tgtEl>
                                          <p:spTgt spid="22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7" dur="500"/>
                                        <p:tgtEl>
                                          <p:spTgt spid="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0"/>
                  </p:tgtEl>
                </p:cond>
              </p:nextCondLst>
            </p:seq>
            <p:seq concurrent="1" nextAc="seek">
              <p:cTn id="428" restart="whenNotActive" fill="hold" evtFilter="cancelBubble" nodeType="interactiveSeq">
                <p:stCondLst>
                  <p:cond evt="onClick" delay="0">
                    <p:tgtEl>
                      <p:spTgt spid="2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9" fill="hold" nodeType="clickPar">
                      <p:stCondLst>
                        <p:cond delay="0"/>
                      </p:stCondLst>
                      <p:childTnLst>
                        <p:par>
                          <p:cTn id="4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 tmFilter="0, 0; .2, .5; .8, .5; 1, 0"/>
                                        <p:tgtEl>
                                          <p:spTgt spid="22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3" dur="250" autoRev="1" fill="hold"/>
                                        <p:tgtEl>
                                          <p:spTgt spid="22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7" dur="500"/>
                                        <p:tgtEl>
                                          <p:spTgt spid="2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1"/>
                  </p:tgtEl>
                </p:cond>
              </p:nextCondLst>
            </p:seq>
            <p:seq concurrent="1" nextAc="seek">
              <p:cTn id="438" restart="whenNotActive" fill="hold" evtFilter="cancelBubble" nodeType="interactiveSeq">
                <p:stCondLst>
                  <p:cond evt="onClick" delay="0">
                    <p:tgtEl>
                      <p:spTgt spid="2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9" fill="hold" nodeType="clickPar">
                      <p:stCondLst>
                        <p:cond delay="0"/>
                      </p:stCondLst>
                      <p:childTnLst>
                        <p:par>
                          <p:cTn id="4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2" dur="500" tmFilter="0, 0; .2, .5; .8, .5; 1, 0"/>
                                        <p:tgtEl>
                                          <p:spTgt spid="22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3" dur="250" autoRev="1" fill="hold"/>
                                        <p:tgtEl>
                                          <p:spTgt spid="22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7" dur="500"/>
                                        <p:tgtEl>
                                          <p:spTgt spid="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2"/>
                  </p:tgtEl>
                </p:cond>
              </p:nextCondLst>
            </p:seq>
            <p:seq concurrent="1" nextAc="seek">
              <p:cTn id="448" restart="whenNotActive" fill="hold" evtFilter="cancelBubble" nodeType="interactiveSeq">
                <p:stCondLst>
                  <p:cond evt="onClick" delay="0">
                    <p:tgtEl>
                      <p:spTgt spid="2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9" fill="hold" nodeType="clickPar">
                      <p:stCondLst>
                        <p:cond delay="0"/>
                      </p:stCondLst>
                      <p:childTnLst>
                        <p:par>
                          <p:cTn id="4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2" dur="500" tmFilter="0, 0; .2, .5; .8, .5; 1, 0"/>
                                        <p:tgtEl>
                                          <p:spTgt spid="22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3" dur="250" autoRev="1" fill="hold"/>
                                        <p:tgtEl>
                                          <p:spTgt spid="22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7" dur="500"/>
                                        <p:tgtEl>
                                          <p:spTgt spid="2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3"/>
                  </p:tgtEl>
                </p:cond>
              </p:nextCondLst>
            </p:seq>
            <p:seq concurrent="1" nextAc="seek">
              <p:cTn id="458" restart="whenNotActive" fill="hold" evtFilter="cancelBubble" nodeType="interactiveSeq">
                <p:stCondLst>
                  <p:cond evt="onClick" delay="0">
                    <p:tgtEl>
                      <p:spTgt spid="2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9" fill="hold" nodeType="clickPar">
                      <p:stCondLst>
                        <p:cond delay="0"/>
                      </p:stCondLst>
                      <p:childTnLst>
                        <p:par>
                          <p:cTn id="4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2" dur="500" tmFilter="0, 0; .2, .5; .8, .5; 1, 0"/>
                                        <p:tgtEl>
                                          <p:spTgt spid="22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3" dur="250" autoRev="1" fill="hold"/>
                                        <p:tgtEl>
                                          <p:spTgt spid="22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7" dur="500"/>
                                        <p:tgtEl>
                                          <p:spTgt spid="2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4"/>
                  </p:tgtEl>
                </p:cond>
              </p:nextCondLst>
            </p:seq>
            <p:seq concurrent="1" nextAc="seek">
              <p:cTn id="468" restart="whenNotActive" fill="hold" evtFilter="cancelBubble" nodeType="interactiveSeq">
                <p:stCondLst>
                  <p:cond evt="onClick" delay="0">
                    <p:tgtEl>
                      <p:spTgt spid="22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9" fill="hold" nodeType="clickPar">
                      <p:stCondLst>
                        <p:cond delay="0"/>
                      </p:stCondLst>
                      <p:childTnLst>
                        <p:par>
                          <p:cTn id="4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2" dur="500" tmFilter="0, 0; .2, .5; .8, .5; 1, 0"/>
                                        <p:tgtEl>
                                          <p:spTgt spid="22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3" dur="250" autoRev="1" fill="hold"/>
                                        <p:tgtEl>
                                          <p:spTgt spid="22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3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23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 nodeType="clickPar">
                      <p:stCondLst>
                        <p:cond delay="0"/>
                      </p:stCondLst>
                      <p:childTnLst>
                        <p:par>
                          <p:cTn id="4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2" dur="500" tmFilter="0, 0; .2, .5; .8, .5; 1, 0"/>
                                        <p:tgtEl>
                                          <p:spTgt spid="23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3" dur="250" autoRev="1" fill="hold"/>
                                        <p:tgtEl>
                                          <p:spTgt spid="23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5" presetID="3" presetClass="exit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6" dur="500"/>
                                        <p:tgtEl>
                                          <p:spTgt spid="2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89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0" dur="500"/>
                                        <p:tgtEl>
                                          <p:spTgt spid="2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93" presetID="3" presetClass="exit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4" dur="500"/>
                                        <p:tgtEl>
                                          <p:spTgt spid="2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97" presetID="3" presetClass="exit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8" dur="500"/>
                                        <p:tgtEl>
                                          <p:spTgt spid="2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01" presetID="3" presetClass="exit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2" dur="500"/>
                                        <p:tgtEl>
                                          <p:spTgt spid="2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05" presetID="3" presetClass="exit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6" dur="500"/>
                                        <p:tgtEl>
                                          <p:spTgt spid="2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09" presetID="3" presetClass="exit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0" dur="500"/>
                                        <p:tgtEl>
                                          <p:spTgt spid="2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13" presetID="3" presetClass="exit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4" dur="500"/>
                                        <p:tgtEl>
                                          <p:spTgt spid="2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517" presetID="3" presetClass="exit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8" dur="500"/>
                                        <p:tgtEl>
                                          <p:spTgt spid="2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21" presetID="3" presetClass="exit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2" dur="500"/>
                                        <p:tgtEl>
                                          <p:spTgt spid="2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525" presetID="3" presetClass="exit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6" dur="500"/>
                                        <p:tgtEl>
                                          <p:spTgt spid="2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29" presetID="3" presetClass="exit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0" dur="500"/>
                                        <p:tgtEl>
                                          <p:spTgt spid="2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533" presetID="3" presetClass="exit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4" dur="500"/>
                                        <p:tgtEl>
                                          <p:spTgt spid="2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537" presetID="3" presetClass="exit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8" dur="500"/>
                                        <p:tgtEl>
                                          <p:spTgt spid="2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541" presetID="3" presetClass="exit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2" dur="500"/>
                                        <p:tgtEl>
                                          <p:spTgt spid="2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1000">
                                        <p:cTn display="0" masterRel="sameClick">
                                          <p:stCondLst>
                                            <p:cond evt="begin" delay="0">
                                              <p:tn val="5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545" presetID="26" presetClass="emph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6" dur="500" tmFilter="0, 0; .2, .5; .8, .5; 1, 0"/>
                                        <p:tgtEl>
                                          <p:spTgt spid="23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7" dur="250" autoRev="1" fill="hold"/>
                                        <p:tgtEl>
                                          <p:spTgt spid="23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24"/>
                  </p:tgtEl>
                </p:cond>
              </p:nextCondLst>
            </p:seq>
          </p:childTnLst>
        </p:cTn>
      </p:par>
    </p:tnLst>
    <p:bldLst>
      <p:bldP spid="2110" grpId="0" animBg="1"/>
      <p:bldP spid="2111" grpId="0" animBg="1"/>
      <p:bldP spid="2112" grpId="0" animBg="1"/>
      <p:bldP spid="2113" grpId="0" animBg="1"/>
      <p:bldP spid="2114" grpId="0" animBg="1"/>
      <p:bldP spid="2115" grpId="0" animBg="1"/>
      <p:bldP spid="2116" grpId="0" animBg="1"/>
      <p:bldP spid="2117" grpId="0" animBg="1"/>
      <p:bldP spid="2118" grpId="0" animBg="1"/>
      <p:bldP spid="2119" grpId="0" animBg="1"/>
      <p:bldP spid="2120" grpId="0" animBg="1"/>
      <p:bldP spid="2121" grpId="0" animBg="1"/>
      <p:bldP spid="2122" grpId="0" animBg="1"/>
      <p:bldP spid="2123" grpId="0" animBg="1"/>
      <p:bldP spid="2124" grpId="0" animBg="1"/>
      <p:bldP spid="2125" grpId="0" animBg="1"/>
      <p:bldP spid="2238" grpId="0" animBg="1"/>
      <p:bldP spid="2261" grpId="0" animBg="1"/>
      <p:bldP spid="2262" grpId="0" animBg="1"/>
      <p:bldP spid="2263" grpId="0" animBg="1"/>
      <p:bldP spid="2264" grpId="0" animBg="1"/>
      <p:bldP spid="2265" grpId="0" animBg="1"/>
      <p:bldP spid="2266" grpId="0" animBg="1"/>
      <p:bldP spid="2267" grpId="0" animBg="1"/>
      <p:bldP spid="2268" grpId="0" animBg="1"/>
      <p:bldP spid="2269" grpId="0" animBg="1"/>
      <p:bldP spid="2270" grpId="0" animBg="1"/>
      <p:bldP spid="2271" grpId="0" animBg="1"/>
      <p:bldP spid="2272" grpId="0" animBg="1"/>
      <p:bldP spid="2273" grpId="0" animBg="1"/>
      <p:bldP spid="2274" grpId="0" animBg="1"/>
      <p:bldP spid="2283" grpId="0" animBg="1"/>
      <p:bldP spid="2284" grpId="0"/>
      <p:bldP spid="2286" grpId="0" build="allAtOnce"/>
      <p:bldP spid="2288" grpId="0" build="allAtOnce"/>
      <p:bldP spid="2289" grpId="0" build="allAtOnce"/>
      <p:bldP spid="2290" grpId="0" build="allAtOnce"/>
      <p:bldP spid="2291" grpId="0" build="allAtOnce"/>
      <p:bldP spid="2292" grpId="0" build="allAtOnce"/>
      <p:bldP spid="2293" grpId="0" build="allAtOnce"/>
      <p:bldP spid="2294" grpId="0" build="allAtOnce"/>
      <p:bldP spid="2295" grpId="0" build="allAtOnce"/>
      <p:bldP spid="2296" grpId="0" build="allAtOnce"/>
      <p:bldP spid="2297" grpId="0" build="allAtOnce"/>
      <p:bldP spid="2298" grpId="0" build="allAtOnce"/>
      <p:bldP spid="2299" grpId="0" build="allAtOnce"/>
      <p:bldP spid="2300" grpId="0" build="allAtOnce"/>
      <p:bldP spid="2301" grpId="0" build="allAtOnce"/>
      <p:bldP spid="2323" grpId="0" animBg="1"/>
      <p:bldP spid="2324" grpId="0" animBg="1"/>
      <p:bldP spid="2325" grpId="0" animBg="1"/>
      <p:bldP spid="2326" grpId="0" animBg="1"/>
      <p:bldP spid="2327" grpId="0" animBg="1"/>
      <p:bldP spid="2328" grpId="0" animBg="1"/>
      <p:bldP spid="2329" grpId="0" animBg="1"/>
      <p:bldP spid="2330" grpId="0" animBg="1"/>
      <p:bldP spid="2331" grpId="0" animBg="1"/>
      <p:bldP spid="2332" grpId="0" animBg="1"/>
      <p:bldP spid="2333" grpId="0" animBg="1"/>
      <p:bldP spid="2334" grpId="0" animBg="1"/>
      <p:bldP spid="2335" grpId="0" animBg="1"/>
      <p:bldP spid="2336" grpId="0" animBg="1"/>
      <p:bldP spid="2337" grpId="0" animBg="1"/>
      <p:bldP spid="2338" grpId="0" animBg="1"/>
      <p:bldP spid="2339" grpId="0" animBg="1"/>
      <p:bldP spid="210" grpId="0" animBg="1"/>
      <p:bldP spid="210" grpId="1" animBg="1"/>
      <p:bldP spid="211" grpId="0" animBg="1"/>
      <p:bldP spid="211" grpId="1" animBg="1"/>
      <p:bldP spid="212" grpId="0" animBg="1"/>
      <p:bldP spid="212" grpId="1" animBg="1"/>
      <p:bldP spid="213" grpId="0" animBg="1"/>
      <p:bldP spid="213" grpId="1" animBg="1"/>
      <p:bldP spid="214" grpId="0" animBg="1"/>
      <p:bldP spid="214" grpId="1" animBg="1"/>
      <p:bldP spid="215" grpId="0" animBg="1"/>
      <p:bldP spid="215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19" grpId="0" animBg="1"/>
      <p:bldP spid="219" grpId="1" animBg="1"/>
      <p:bldP spid="220" grpId="0" animBg="1"/>
      <p:bldP spid="220" grpId="1" animBg="1"/>
      <p:bldP spid="221" grpId="0" animBg="1"/>
      <p:bldP spid="221" grpId="1" animBg="1"/>
      <p:bldP spid="222" grpId="0" animBg="1"/>
      <p:bldP spid="222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4" descr="MPj0439405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CC99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WordArt 642"/>
          <p:cNvSpPr>
            <a:spLocks noChangeArrowheads="1" noChangeShapeType="1" noTextEdit="1"/>
          </p:cNvSpPr>
          <p:nvPr/>
        </p:nvSpPr>
        <p:spPr bwMode="auto">
          <a:xfrm>
            <a:off x="533400" y="685800"/>
            <a:ext cx="8382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200" b="1" u="sng" kern="10" dirty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Times New Roman"/>
              </a:rPr>
              <a:t> </a:t>
            </a:r>
            <a:r>
              <a:rPr lang="vi-VN" sz="3200" b="1" u="sng" kern="10" dirty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Times New Roman"/>
              </a:rPr>
              <a:t>Củng cố: </a:t>
            </a:r>
            <a:r>
              <a:rPr lang="vi-VN" sz="3200" kern="10" dirty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Times New Roman"/>
              </a:rPr>
              <a:t>Các em vừa học xong bài </a:t>
            </a:r>
            <a:r>
              <a:rPr lang="en-US" sz="3200" kern="10" dirty="0" err="1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Times New Roman"/>
              </a:rPr>
              <a:t>Tự</a:t>
            </a:r>
            <a:r>
              <a:rPr lang="en-US" sz="3200" kern="10" dirty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Times New Roman"/>
              </a:rPr>
              <a:t> </a:t>
            </a:r>
            <a:r>
              <a:rPr lang="en-US" sz="3200" kern="10" dirty="0" err="1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Times New Roman"/>
              </a:rPr>
              <a:t>nhiên</a:t>
            </a:r>
            <a:r>
              <a:rPr lang="en-US" sz="3200" kern="10" dirty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Times New Roman"/>
              </a:rPr>
              <a:t> </a:t>
            </a:r>
            <a:r>
              <a:rPr lang="en-US" sz="3200" kern="10" dirty="0" err="1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Times New Roman"/>
              </a:rPr>
              <a:t>xã</a:t>
            </a:r>
            <a:r>
              <a:rPr lang="en-US" sz="3200" kern="10" dirty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Times New Roman"/>
              </a:rPr>
              <a:t> </a:t>
            </a:r>
            <a:r>
              <a:rPr lang="en-US" sz="3200" kern="10" dirty="0" err="1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Times New Roman"/>
              </a:rPr>
              <a:t>hội</a:t>
            </a:r>
            <a:r>
              <a:rPr lang="en-US" sz="3200" kern="10" dirty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Times New Roman"/>
              </a:rPr>
              <a:t> </a:t>
            </a:r>
            <a:r>
              <a:rPr lang="vi-VN" sz="3200" kern="10" dirty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Times New Roman"/>
              </a:rPr>
              <a:t>gì?</a:t>
            </a:r>
            <a:endParaRPr lang="en-US" sz="3200" kern="10" dirty="0">
              <a:ln w="9525">
                <a:noFill/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Times New Roman"/>
            </a:endParaRPr>
          </a:p>
        </p:txBody>
      </p:sp>
      <p:sp>
        <p:nvSpPr>
          <p:cNvPr id="28679" name="WordArt 642"/>
          <p:cNvSpPr>
            <a:spLocks noChangeArrowheads="1" noChangeShapeType="1" noTextEdit="1"/>
          </p:cNvSpPr>
          <p:nvPr/>
        </p:nvSpPr>
        <p:spPr bwMode="auto">
          <a:xfrm>
            <a:off x="457200" y="1752600"/>
            <a:ext cx="8229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Các em vừa học xong bài Tự nhiên và xã hội</a:t>
            </a:r>
          </a:p>
          <a:p>
            <a:pPr algn="ctr"/>
            <a:r>
              <a:rPr lang="vi-VN" sz="3200" kern="1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Ôn tập và kiểm tra : Con người và sức khỏe.</a:t>
            </a:r>
            <a:endParaRPr lang="en-US" sz="3200" kern="10">
              <a:ln w="9525">
                <a:noFill/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4341" name="Picture 5" descr="Picture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 flipH="1">
            <a:off x="-76200" y="76200"/>
            <a:ext cx="1143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7" descr="Picture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0" y="5867400"/>
            <a:ext cx="1143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6" descr="Picture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745161" flipH="1">
            <a:off x="8001000" y="0"/>
            <a:ext cx="1143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8" descr="Picture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63479" flipH="1">
            <a:off x="8077200" y="5791200"/>
            <a:ext cx="1143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DE186E3-1F13-434F-9860-025243342EAE}" type="datetime10">
              <a:rPr lang="en-US">
                <a:latin typeface="Arial"/>
              </a:rPr>
              <a:pPr>
                <a:defRPr/>
              </a:pPr>
              <a:t>17:32</a:t>
            </a:fld>
            <a:endParaRPr lang="en-US">
              <a:latin typeface="Arial"/>
            </a:endParaRPr>
          </a:p>
        </p:txBody>
      </p:sp>
    </p:spTree>
  </p:cSld>
  <p:clrMapOvr>
    <a:masterClrMapping/>
  </p:clrMapOvr>
  <p:transition spd="med">
    <p:wheel spokes="3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6"/>
          <p:cNvSpPr txBox="1">
            <a:spLocks noChangeArrowheads="1"/>
          </p:cNvSpPr>
          <p:nvPr/>
        </p:nvSpPr>
        <p:spPr bwMode="auto">
          <a:xfrm>
            <a:off x="561975" y="950913"/>
            <a:ext cx="84597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Chúng ta đã học được mấy cơ quan trong cơ thể người:</a:t>
            </a:r>
          </a:p>
        </p:txBody>
      </p:sp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2695575" y="358775"/>
            <a:ext cx="4333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  <a:cs typeface="Times New Roman" pitchFamily="18" charset="0"/>
              </a:rPr>
              <a:t>CHỌN CÂU TRẢ LỜI ĐÚNG: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2152650" y="2073275"/>
            <a:ext cx="5905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Arial" charset="0"/>
              </a:rPr>
              <a:t>A.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3352800" y="1981200"/>
            <a:ext cx="4114800" cy="914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1 </a:t>
            </a:r>
            <a:r>
              <a:rPr lang="en-US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cơ</a:t>
            </a:r>
            <a:r>
              <a:rPr lang="en-US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quan</a:t>
            </a:r>
            <a:endParaRPr lang="en-US" b="1" dirty="0">
              <a:solidFill>
                <a:srgbClr val="FF0000"/>
              </a:solidFill>
              <a:latin typeface="Arial"/>
              <a:cs typeface="Times New Roman" pitchFamily="18" charset="0"/>
            </a:endParaRP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3352800" y="5562600"/>
            <a:ext cx="4114800" cy="914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rgbClr val="FF0000"/>
                </a:solidFill>
                <a:latin typeface="Arial"/>
                <a:cs typeface="Times New Roman" pitchFamily="18" charset="0"/>
              </a:rPr>
              <a:t>4 cơ quan</a:t>
            </a: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3352800" y="3124200"/>
            <a:ext cx="4114800" cy="914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rgbClr val="FF0000"/>
                </a:solidFill>
                <a:latin typeface="Arial"/>
                <a:cs typeface="Times New Roman" pitchFamily="18" charset="0"/>
              </a:rPr>
              <a:t>2 cơ quan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2152650" y="5821363"/>
            <a:ext cx="5905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Arial" charset="0"/>
              </a:rPr>
              <a:t>D.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2117725" y="3459163"/>
            <a:ext cx="5905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Arial" charset="0"/>
              </a:rPr>
              <a:t>B.</a:t>
            </a:r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3352800" y="4343400"/>
            <a:ext cx="4114800" cy="914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3 </a:t>
            </a:r>
            <a:r>
              <a:rPr lang="en-US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cơ</a:t>
            </a:r>
            <a:r>
              <a:rPr lang="en-US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quan</a:t>
            </a:r>
            <a:endParaRPr lang="en-US" b="1" dirty="0">
              <a:solidFill>
                <a:srgbClr val="FF0000"/>
              </a:solidFill>
              <a:latin typeface="Arial"/>
              <a:cs typeface="Times New Roman" pitchFamily="18" charset="0"/>
            </a:endParaRP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2133600" y="4525963"/>
            <a:ext cx="5905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Arial" charset="0"/>
              </a:rPr>
              <a:t>C.</a:t>
            </a:r>
          </a:p>
        </p:txBody>
      </p:sp>
      <p:pic>
        <p:nvPicPr>
          <p:cNvPr id="15372" name="Picture 11" descr="v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57600"/>
            <a:ext cx="1905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Date Placeholder 1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38CDE9E-4833-40DB-99DE-586A0F76A88C}" type="datetime10">
              <a:rPr lang="en-US">
                <a:latin typeface="Arial"/>
              </a:rPr>
              <a:pPr>
                <a:defRPr/>
              </a:pPr>
              <a:t>17:32</a:t>
            </a:fld>
            <a:endParaRPr lang="en-US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/>
      <p:bldP spid="13321" grpId="0" animBg="1"/>
      <p:bldP spid="13322" grpId="0" animBg="1"/>
      <p:bldP spid="13323" grpId="0" animBg="1"/>
      <p:bldP spid="13324" grpId="0"/>
      <p:bldP spid="13325" grpId="0"/>
      <p:bldP spid="13326" grpId="0" animBg="1"/>
      <p:bldP spid="133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28600" y="950913"/>
            <a:ext cx="86471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Bệnh nào dưới đây không phải là bệnh tim mạch: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695575" y="358775"/>
            <a:ext cx="3597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Arial" charset="0"/>
                <a:cs typeface="Times New Roman" pitchFamily="18" charset="0"/>
              </a:rPr>
              <a:t>CHỌN CÂU TRẢ LỜI ĐÚNG: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152650" y="2073275"/>
            <a:ext cx="544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Arial" charset="0"/>
              </a:rPr>
              <a:t>A.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352800" y="1981200"/>
            <a:ext cx="4114800" cy="914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000" b="1">
                <a:solidFill>
                  <a:srgbClr val="FF0000"/>
                </a:solidFill>
                <a:latin typeface="Arial"/>
                <a:cs typeface="Times New Roman" pitchFamily="18" charset="0"/>
              </a:rPr>
              <a:t>Huyết áp cao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352800" y="3124200"/>
            <a:ext cx="4114800" cy="914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000" b="1">
                <a:solidFill>
                  <a:srgbClr val="FF0000"/>
                </a:solidFill>
                <a:latin typeface="Arial"/>
                <a:cs typeface="Times New Roman" pitchFamily="18" charset="0"/>
              </a:rPr>
              <a:t>Lao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2152650" y="5715000"/>
            <a:ext cx="544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Arial" charset="0"/>
              </a:rPr>
              <a:t>D.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2117725" y="3276600"/>
            <a:ext cx="544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Arial" charset="0"/>
              </a:rPr>
              <a:t>B.</a:t>
            </a: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352800" y="4343400"/>
            <a:ext cx="4114800" cy="914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000" b="1">
                <a:solidFill>
                  <a:srgbClr val="FF0000"/>
                </a:solidFill>
                <a:latin typeface="Arial"/>
                <a:cs typeface="Times New Roman" pitchFamily="18" charset="0"/>
              </a:rPr>
              <a:t>Thấp tim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2133600" y="4525963"/>
            <a:ext cx="544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Arial" charset="0"/>
              </a:rPr>
              <a:t>C.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3352800" y="5562600"/>
            <a:ext cx="4114800" cy="914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000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Đứt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mạch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máu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não</a:t>
            </a:r>
            <a:endParaRPr lang="en-US" sz="2000" b="1" dirty="0">
              <a:solidFill>
                <a:srgbClr val="FF0000"/>
              </a:solidFill>
              <a:latin typeface="Arial"/>
              <a:cs typeface="Times New Roman" pitchFamily="18" charset="0"/>
            </a:endParaRPr>
          </a:p>
        </p:txBody>
      </p:sp>
      <p:pic>
        <p:nvPicPr>
          <p:cNvPr id="16396" name="Picture 9" descr="sun14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05000"/>
            <a:ext cx="182880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1" grpId="0" animBg="1"/>
      <p:bldP spid="14342" grpId="0" animBg="1"/>
      <p:bldP spid="14344" grpId="0"/>
      <p:bldP spid="14345" grpId="0"/>
      <p:bldP spid="14346" grpId="0" animBg="1"/>
      <p:bldP spid="14347" grpId="0"/>
      <p:bldP spid="143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685800" y="954088"/>
            <a:ext cx="82772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Để tránh nhiễm trùng cơ quan bài tiết nước tiểu ta nên: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695575" y="358775"/>
            <a:ext cx="4303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  <a:cs typeface="Times New Roman" pitchFamily="18" charset="0"/>
              </a:rPr>
              <a:t>CHỌN CÂU TRẢ LỜI ĐÚNG: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009650" y="2073275"/>
            <a:ext cx="5905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Arial" charset="0"/>
              </a:rPr>
              <a:t>A.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1981200" y="3124200"/>
            <a:ext cx="6553200" cy="914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Không</a:t>
            </a:r>
            <a:r>
              <a:rPr lang="en-US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nhịn</a:t>
            </a:r>
            <a:r>
              <a:rPr lang="en-US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đi</a:t>
            </a:r>
            <a:r>
              <a:rPr lang="en-US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tiểu</a:t>
            </a:r>
            <a:endParaRPr lang="en-US" b="1" dirty="0">
              <a:solidFill>
                <a:srgbClr val="FF0000"/>
              </a:solidFill>
              <a:latin typeface="Arial"/>
              <a:cs typeface="Times New Roman" pitchFamily="18" charset="0"/>
            </a:endParaRP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1009650" y="3276600"/>
            <a:ext cx="5905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Arial" charset="0"/>
              </a:rPr>
              <a:t>B.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1066800" y="4525963"/>
            <a:ext cx="5905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Arial" charset="0"/>
              </a:rPr>
              <a:t>C.</a:t>
            </a:r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1981200" y="1905000"/>
            <a:ext cx="6553200" cy="914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Thường</a:t>
            </a:r>
            <a:r>
              <a:rPr lang="en-US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xuyên</a:t>
            </a:r>
            <a:r>
              <a:rPr lang="en-US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tắm</a:t>
            </a:r>
            <a:r>
              <a:rPr lang="en-US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rửa</a:t>
            </a:r>
            <a:r>
              <a:rPr lang="en-US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sạch</a:t>
            </a:r>
            <a:r>
              <a:rPr lang="en-US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sẽ</a:t>
            </a:r>
            <a:r>
              <a:rPr lang="en-US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, </a:t>
            </a:r>
          </a:p>
          <a:p>
            <a:pPr algn="ctr">
              <a:defRPr/>
            </a:pPr>
            <a:r>
              <a:rPr lang="en-US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thay</a:t>
            </a:r>
            <a:r>
              <a:rPr lang="en-US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quần</a:t>
            </a:r>
            <a:r>
              <a:rPr lang="en-US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áo</a:t>
            </a:r>
            <a:r>
              <a:rPr lang="en-US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đặc</a:t>
            </a:r>
            <a:r>
              <a:rPr lang="en-US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biệt</a:t>
            </a:r>
            <a:r>
              <a:rPr lang="en-US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là</a:t>
            </a:r>
            <a:r>
              <a:rPr lang="en-US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quần</a:t>
            </a:r>
            <a:r>
              <a:rPr lang="en-US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áo</a:t>
            </a:r>
            <a:r>
              <a:rPr lang="en-US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lót</a:t>
            </a:r>
            <a:r>
              <a:rPr lang="en-US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.</a:t>
            </a:r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1981200" y="4343400"/>
            <a:ext cx="6553200" cy="914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Uống</a:t>
            </a:r>
            <a:r>
              <a:rPr lang="en-US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đủ</a:t>
            </a:r>
            <a:r>
              <a:rPr lang="en-US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nước</a:t>
            </a:r>
            <a:r>
              <a:rPr lang="en-US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.</a:t>
            </a:r>
          </a:p>
        </p:txBody>
      </p:sp>
      <p:pic>
        <p:nvPicPr>
          <p:cNvPr id="17418" name="Picture 88" descr="Picture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0" y="4495800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91" descr="Picture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4495800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Date Placeholder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5E06D70-FEAD-449D-AE63-064079BE93DC}" type="datetime10">
              <a:rPr lang="en-US">
                <a:latin typeface="Arial"/>
              </a:rPr>
              <a:pPr>
                <a:defRPr/>
              </a:pPr>
              <a:t>17:32</a:t>
            </a:fld>
            <a:endParaRPr lang="en-US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6" grpId="0" animBg="1"/>
      <p:bldP spid="15368" grpId="0"/>
      <p:bldP spid="15370" grpId="0"/>
      <p:bldP spid="15372" grpId="0" animBg="1"/>
      <p:bldP spid="1537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52400" y="304800"/>
          <a:ext cx="4913313" cy="6183313"/>
        </p:xfrm>
        <a:graphic>
          <a:graphicData uri="http://schemas.openxmlformats.org/presentationml/2006/ole">
            <p:oleObj spid="_x0000_s1026" name="Clip" r:id="rId4" imgW="3532327" imgH="4445813" progId="MS_ClipArt_Gallery.2">
              <p:embed/>
            </p:oleObj>
          </a:graphicData>
        </a:graphic>
      </p:graphicFrame>
      <p:sp>
        <p:nvSpPr>
          <p:cNvPr id="2053" name="WordArt 642"/>
          <p:cNvSpPr>
            <a:spLocks noChangeArrowheads="1" noChangeShapeType="1" noTextEdit="1"/>
          </p:cNvSpPr>
          <p:nvPr/>
        </p:nvSpPr>
        <p:spPr bwMode="auto">
          <a:xfrm>
            <a:off x="2895600" y="5791200"/>
            <a:ext cx="5867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00" kern="1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Nhận xét tiết học: Tuyên dương – nhắc nhở </a:t>
            </a:r>
            <a:endParaRPr lang="en-US" sz="2800" kern="10">
              <a:ln w="9525">
                <a:noFill/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028" name="Picture 29" descr="XMASCA~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0" y="4343400"/>
            <a:ext cx="1905000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343400" y="95250"/>
            <a:ext cx="4648200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u="sng">
                <a:solidFill>
                  <a:srgbClr val="2714B4"/>
                </a:solidFill>
                <a:latin typeface="Arial" charset="0"/>
                <a:cs typeface="Times New Roman" pitchFamily="18" charset="0"/>
              </a:rPr>
              <a:t> Dặn dò: </a:t>
            </a:r>
          </a:p>
          <a:p>
            <a:r>
              <a:rPr lang="en-US" sz="3600">
                <a:solidFill>
                  <a:srgbClr val="2714B4"/>
                </a:solidFill>
                <a:latin typeface="Arial" charset="0"/>
                <a:cs typeface="Times New Roman" pitchFamily="18" charset="0"/>
              </a:rPr>
              <a:t>Về nhà các em làm bài trong vở bài tập .Vẽ tiếp nếu chưa xong.</a:t>
            </a:r>
          </a:p>
          <a:p>
            <a:r>
              <a:rPr lang="en-US" sz="3600">
                <a:solidFill>
                  <a:srgbClr val="2714B4"/>
                </a:solidFill>
                <a:latin typeface="Arial" charset="0"/>
                <a:cs typeface="Times New Roman" pitchFamily="18" charset="0"/>
              </a:rPr>
              <a:t>Chuẩn bị bài: Ôn tập và kiểm tra : Con người và sức khỏe</a:t>
            </a:r>
          </a:p>
          <a:p>
            <a:r>
              <a:rPr lang="en-US" sz="3600">
                <a:solidFill>
                  <a:srgbClr val="2714B4"/>
                </a:solidFill>
                <a:latin typeface="Arial" charset="0"/>
                <a:cs typeface="Times New Roman" pitchFamily="18" charset="0"/>
              </a:rPr>
              <a:t> ( Tiếp theo).</a:t>
            </a:r>
          </a:p>
        </p:txBody>
      </p:sp>
    </p:spTree>
  </p:cSld>
  <p:clrMapOvr>
    <a:masterClrMapping/>
  </p:clrMapOvr>
  <p:transition spd="med">
    <p:pull dir="ld"/>
    <p:sndAc>
      <p:stSnd>
        <p:snd r:embed="rId3" name="laser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 Box 3"/>
          <p:cNvSpPr txBox="1">
            <a:spLocks noChangeArrowheads="1"/>
          </p:cNvSpPr>
          <p:nvPr/>
        </p:nvSpPr>
        <p:spPr bwMode="auto">
          <a:xfrm>
            <a:off x="381000" y="2655888"/>
            <a:ext cx="3429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i="1">
                <a:latin typeface="Arial" charset="0"/>
                <a:cs typeface="Times New Roman" pitchFamily="18" charset="0"/>
              </a:rPr>
              <a:t>Chơi trò chơi : Ai nhanh ai đúng.</a:t>
            </a:r>
          </a:p>
        </p:txBody>
      </p:sp>
      <p:pic>
        <p:nvPicPr>
          <p:cNvPr id="23" name="Picture 12" descr="Book (Hinh dong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914400"/>
            <a:ext cx="2743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val 10"/>
          <p:cNvSpPr>
            <a:spLocks noChangeArrowheads="1"/>
          </p:cNvSpPr>
          <p:nvPr/>
        </p:nvSpPr>
        <p:spPr bwMode="auto">
          <a:xfrm>
            <a:off x="7162800" y="1524000"/>
            <a:ext cx="1295400" cy="8382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0000"/>
                </a:solidFill>
                <a:latin typeface="Arial" charset="0"/>
              </a:rPr>
              <a:t>SGK/ 36</a:t>
            </a:r>
          </a:p>
        </p:txBody>
      </p:sp>
      <p:sp>
        <p:nvSpPr>
          <p:cNvPr id="6158" name="Text Box 3"/>
          <p:cNvSpPr txBox="1">
            <a:spLocks noChangeArrowheads="1"/>
          </p:cNvSpPr>
          <p:nvPr/>
        </p:nvSpPr>
        <p:spPr bwMode="auto">
          <a:xfrm>
            <a:off x="-304800" y="762000"/>
            <a:ext cx="2819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i="1" dirty="0">
                <a:latin typeface="Arial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6"/>
                </a:solidFill>
                <a:latin typeface="Arial"/>
                <a:cs typeface="Times New Roman" pitchFamily="18" charset="0"/>
              </a:rPr>
              <a:t>Bài</a:t>
            </a:r>
            <a:r>
              <a:rPr lang="en-US" sz="2800" b="1" i="1" dirty="0">
                <a:solidFill>
                  <a:schemeClr val="accent6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6"/>
                </a:solidFill>
                <a:latin typeface="Arial"/>
                <a:cs typeface="Times New Roman" pitchFamily="18" charset="0"/>
              </a:rPr>
              <a:t>mới</a:t>
            </a:r>
            <a:r>
              <a:rPr lang="en-US" sz="2800" b="1" i="1" dirty="0">
                <a:solidFill>
                  <a:schemeClr val="accent6"/>
                </a:solidFill>
                <a:latin typeface="Arial"/>
                <a:cs typeface="Times New Roman" pitchFamily="18" charset="0"/>
              </a:rPr>
              <a:t>:</a:t>
            </a:r>
          </a:p>
        </p:txBody>
      </p:sp>
      <p:sp>
        <p:nvSpPr>
          <p:cNvPr id="4102" name="Text Box 3"/>
          <p:cNvSpPr txBox="1">
            <a:spLocks noChangeArrowheads="1"/>
          </p:cNvSpPr>
          <p:nvPr/>
        </p:nvSpPr>
        <p:spPr bwMode="auto">
          <a:xfrm>
            <a:off x="1981200" y="838200"/>
            <a:ext cx="457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i="1" u="sng">
                <a:latin typeface="Arial" charset="0"/>
                <a:cs typeface="Times New Roman" pitchFamily="18" charset="0"/>
              </a:rPr>
              <a:t>Môn: </a:t>
            </a:r>
            <a:r>
              <a:rPr lang="en-US" sz="2800" b="1" i="1">
                <a:latin typeface="Arial" charset="0"/>
                <a:cs typeface="Times New Roman" pitchFamily="18" charset="0"/>
              </a:rPr>
              <a:t>Tự nhiên và xã hội</a:t>
            </a: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381000" y="4332288"/>
            <a:ext cx="84582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i="1">
                <a:latin typeface="Arial" charset="0"/>
                <a:cs typeface="Times New Roman" pitchFamily="18" charset="0"/>
              </a:rPr>
              <a:t>Chia lớp làm 3 cử 3 hs làm giám khảo cùng theo dõi ghi lại câu trả lời của các đội.</a:t>
            </a: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457200" y="3835400"/>
            <a:ext cx="3429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i="1" u="sng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Bước 1</a:t>
            </a:r>
            <a:r>
              <a:rPr lang="en-US" sz="2800" b="1" i="1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:  Tổ chức</a:t>
            </a: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609600" y="5359400"/>
            <a:ext cx="7467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i="1" u="sng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Bước 2:</a:t>
            </a:r>
            <a:r>
              <a:rPr lang="en-US" sz="2800" b="1" i="1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  Phổ biến cách chơi và luật chơi</a:t>
            </a: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609600" y="5856288"/>
            <a:ext cx="74676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i="1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Yêu cầu mỗi thành viên trong đội trả lời ít nhất 1 lần.</a:t>
            </a:r>
          </a:p>
        </p:txBody>
      </p:sp>
      <p:sp>
        <p:nvSpPr>
          <p:cNvPr id="4107" name="Text Box 3"/>
          <p:cNvSpPr txBox="1">
            <a:spLocks noChangeArrowheads="1"/>
          </p:cNvSpPr>
          <p:nvPr/>
        </p:nvSpPr>
        <p:spPr bwMode="auto">
          <a:xfrm>
            <a:off x="228600" y="1600200"/>
            <a:ext cx="5791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i="1" u="sng">
                <a:latin typeface="Arial" charset="0"/>
                <a:cs typeface="Times New Roman" pitchFamily="18" charset="0"/>
              </a:rPr>
              <a:t>Bài: </a:t>
            </a:r>
            <a:r>
              <a:rPr lang="en-US" sz="2800" b="1" i="1">
                <a:latin typeface="Arial" charset="0"/>
                <a:cs typeface="Times New Roman" pitchFamily="18" charset="0"/>
              </a:rPr>
              <a:t>Ôn tập và kiểm tra: </a:t>
            </a:r>
          </a:p>
          <a:p>
            <a:pPr algn="ctr"/>
            <a:r>
              <a:rPr lang="en-US" sz="2800" b="1" i="1">
                <a:latin typeface="Arial" charset="0"/>
                <a:cs typeface="Times New Roman" pitchFamily="18" charset="0"/>
              </a:rPr>
              <a:t>Con người và sức khỏe.</a:t>
            </a:r>
          </a:p>
        </p:txBody>
      </p:sp>
    </p:spTree>
  </p:cSld>
  <p:clrMapOvr>
    <a:masterClrMapping/>
  </p:clrMapOvr>
  <p:transition spd="med">
    <p:fade thruBlk="1"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/>
      <p:bldP spid="14" grpId="0" animBg="1"/>
      <p:bldP spid="6158" grpId="0"/>
      <p:bldP spid="19" grpId="0"/>
      <p:bldP spid="20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1447800" y="223838"/>
            <a:ext cx="693420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i="1">
                <a:latin typeface="Arial" charset="0"/>
                <a:cs typeface="Times New Roman" pitchFamily="18" charset="0"/>
              </a:rPr>
              <a:t>Hs nghe câu hỏi – Đội nào có câu trả lời sẽ giơ tay.</a:t>
            </a:r>
          </a:p>
          <a:p>
            <a:pPr algn="ctr"/>
            <a:r>
              <a:rPr lang="en-US" sz="2800" b="1" i="1">
                <a:latin typeface="Arial" charset="0"/>
                <a:cs typeface="Times New Roman" pitchFamily="18" charset="0"/>
              </a:rPr>
              <a:t>Đội nào giơ tay trước sẽ trả lời trước .</a:t>
            </a:r>
          </a:p>
          <a:p>
            <a:pPr algn="ctr"/>
            <a:r>
              <a:rPr lang="en-US" sz="2800" b="1" i="1">
                <a:latin typeface="Arial" charset="0"/>
                <a:cs typeface="Times New Roman" pitchFamily="18" charset="0"/>
              </a:rPr>
              <a:t>Các đội khác sẽ trả lời lần lượt theo thứ tự giơ tay.</a:t>
            </a:r>
          </a:p>
          <a:p>
            <a:pPr algn="ctr"/>
            <a:r>
              <a:rPr lang="en-US" sz="2800" b="1" i="1">
                <a:latin typeface="Arial" charset="0"/>
                <a:cs typeface="Times New Roman" pitchFamily="18" charset="0"/>
              </a:rPr>
              <a:t>Các đội hội ý trước khi vào cuộc chơi. 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609600" y="3276600"/>
            <a:ext cx="82296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i="1" u="sng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Bước 3:</a:t>
            </a:r>
            <a:r>
              <a:rPr lang="en-US" sz="2800" b="1" i="1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 Chuẩn bị.</a:t>
            </a:r>
          </a:p>
          <a:p>
            <a:pPr algn="ctr"/>
            <a:r>
              <a:rPr lang="en-US" sz="2800" b="1" i="1">
                <a:latin typeface="Arial" charset="0"/>
                <a:cs typeface="Times New Roman" pitchFamily="18" charset="0"/>
              </a:rPr>
              <a:t>Gv hội ý với ban giám khảo xem câu hỏi và đáp án trên màn hình để theo dõi.</a:t>
            </a:r>
          </a:p>
          <a:p>
            <a:pPr algn="ctr"/>
            <a:r>
              <a:rPr lang="en-US" sz="2800" b="1" i="1">
                <a:latin typeface="Arial" charset="0"/>
                <a:cs typeface="Times New Roman" pitchFamily="18" charset="0"/>
              </a:rPr>
              <a:t> Nhận xét các đội trả lời </a:t>
            </a: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228600" y="5257800"/>
            <a:ext cx="89154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i="1" u="sng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Bước 4:</a:t>
            </a:r>
            <a:r>
              <a:rPr lang="en-US" sz="2800" b="1" i="1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 Tiến hành.</a:t>
            </a:r>
          </a:p>
          <a:p>
            <a:pPr algn="ctr"/>
            <a:r>
              <a:rPr lang="en-US" sz="2800" b="1" i="1">
                <a:latin typeface="Arial" charset="0"/>
                <a:cs typeface="Times New Roman" pitchFamily="18" charset="0"/>
              </a:rPr>
              <a:t>Gv lần lượt đọc câu hỏi và điều khiển cuộc chơi </a:t>
            </a:r>
          </a:p>
          <a:p>
            <a:pPr algn="ctr"/>
            <a:r>
              <a:rPr lang="en-US" sz="2800" b="1" i="1">
                <a:latin typeface="Arial" charset="0"/>
                <a:cs typeface="Times New Roman" pitchFamily="18" charset="0"/>
              </a:rPr>
              <a:t>( Mỗi câu hỏi suy nghĩ không quá 3 giây và trả lời)</a:t>
            </a:r>
          </a:p>
          <a:p>
            <a:pPr algn="ctr"/>
            <a:endParaRPr lang="en-US" sz="2800" b="1" i="1"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ut thruBlk="1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33400" y="3116263"/>
            <a:ext cx="85312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latin typeface="Arial" charset="0"/>
                <a:cs typeface="Times New Roman" pitchFamily="18" charset="0"/>
              </a:rPr>
              <a:t>Cuộc thi: </a:t>
            </a:r>
            <a:r>
              <a:rPr lang="en-US" sz="40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“Hiểu biết về cơ thể em”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371600" y="4341813"/>
            <a:ext cx="67706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009900"/>
                </a:solidFill>
                <a:latin typeface="Arial" charset="0"/>
                <a:cs typeface="Times New Roman" pitchFamily="18" charset="0"/>
              </a:rPr>
              <a:t>VÒNG 1: </a:t>
            </a:r>
            <a:r>
              <a:rPr lang="en-US" sz="4000" b="1">
                <a:solidFill>
                  <a:srgbClr val="FF0066"/>
                </a:solidFill>
                <a:latin typeface="Arial" charset="0"/>
                <a:cs typeface="Times New Roman" pitchFamily="18" charset="0"/>
              </a:rPr>
              <a:t>Thử tài kiến thức.</a:t>
            </a:r>
          </a:p>
          <a:p>
            <a:r>
              <a:rPr lang="en-US" sz="4000" b="1">
                <a:solidFill>
                  <a:srgbClr val="009900"/>
                </a:solidFill>
                <a:latin typeface="Arial" charset="0"/>
                <a:cs typeface="Times New Roman" pitchFamily="18" charset="0"/>
              </a:rPr>
              <a:t>VÒNG 2: </a:t>
            </a:r>
            <a:r>
              <a:rPr lang="en-US" sz="4000" b="1">
                <a:solidFill>
                  <a:srgbClr val="FF0066"/>
                </a:solidFill>
                <a:latin typeface="Arial" charset="0"/>
                <a:cs typeface="Times New Roman" pitchFamily="18" charset="0"/>
              </a:rPr>
              <a:t>Giải ô chữ.</a:t>
            </a: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1981200" y="838200"/>
            <a:ext cx="457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i="1">
                <a:latin typeface="Arial" charset="0"/>
                <a:cs typeface="Times New Roman" pitchFamily="18" charset="0"/>
              </a:rPr>
              <a:t>Tự nhiên và xã hội</a:t>
            </a:r>
          </a:p>
        </p:txBody>
      </p:sp>
      <p:sp>
        <p:nvSpPr>
          <p:cNvPr id="6149" name="Text Box 3"/>
          <p:cNvSpPr txBox="1">
            <a:spLocks noChangeArrowheads="1"/>
          </p:cNvSpPr>
          <p:nvPr/>
        </p:nvSpPr>
        <p:spPr bwMode="auto">
          <a:xfrm>
            <a:off x="1600200" y="1600200"/>
            <a:ext cx="5791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i="1" u="sng">
                <a:latin typeface="Arial" charset="0"/>
                <a:cs typeface="Times New Roman" pitchFamily="18" charset="0"/>
              </a:rPr>
              <a:t>Bài: </a:t>
            </a:r>
            <a:r>
              <a:rPr lang="en-US" sz="2800" b="1" i="1">
                <a:latin typeface="Arial" charset="0"/>
                <a:cs typeface="Times New Roman" pitchFamily="18" charset="0"/>
              </a:rPr>
              <a:t>Ôn tập và kiểm tra: Con người và sức khỏe.</a:t>
            </a:r>
          </a:p>
        </p:txBody>
      </p:sp>
    </p:spTree>
  </p:cSld>
  <p:clrMapOvr>
    <a:masterClrMapping/>
  </p:clrMapOvr>
  <p:transition spd="med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990600" y="714375"/>
            <a:ext cx="80851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b="1" i="1" u="sng">
                <a:solidFill>
                  <a:srgbClr val="009900"/>
                </a:solidFill>
                <a:latin typeface="Arial" charset="0"/>
                <a:cs typeface="Times New Roman" pitchFamily="18" charset="0"/>
              </a:rPr>
              <a:t>VÒNG 1</a:t>
            </a:r>
            <a:r>
              <a:rPr lang="en-US" sz="4800" b="1" i="1">
                <a:solidFill>
                  <a:srgbClr val="009900"/>
                </a:solidFill>
                <a:latin typeface="Arial" charset="0"/>
                <a:cs typeface="Times New Roman" pitchFamily="18" charset="0"/>
              </a:rPr>
              <a:t>: </a:t>
            </a:r>
            <a:r>
              <a:rPr lang="en-US" sz="4800" b="1" i="1">
                <a:solidFill>
                  <a:srgbClr val="FF0066"/>
                </a:solidFill>
                <a:latin typeface="Arial" charset="0"/>
                <a:cs typeface="Times New Roman" pitchFamily="18" charset="0"/>
              </a:rPr>
              <a:t>Thử tài kiến thức.</a:t>
            </a:r>
          </a:p>
        </p:txBody>
      </p:sp>
      <p:sp>
        <p:nvSpPr>
          <p:cNvPr id="5125" name="Oval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143000" y="1828800"/>
            <a:ext cx="1524000" cy="685800"/>
          </a:xfrm>
          <a:prstGeom prst="ellipse">
            <a:avLst/>
          </a:prstGeom>
          <a:gradFill rotWithShape="1">
            <a:gsLst>
              <a:gs pos="0">
                <a:srgbClr val="FF9999"/>
              </a:gs>
              <a:gs pos="50000">
                <a:schemeClr val="folHlink"/>
              </a:gs>
              <a:gs pos="100000">
                <a:srgbClr val="FF99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FF0066"/>
                </a:solidFill>
                <a:latin typeface="Arial"/>
              </a:rPr>
              <a:t>1</a:t>
            </a:r>
          </a:p>
        </p:txBody>
      </p:sp>
      <p:sp>
        <p:nvSpPr>
          <p:cNvPr id="5126" name="Oval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95600" y="1828800"/>
            <a:ext cx="1524000" cy="685800"/>
          </a:xfrm>
          <a:prstGeom prst="ellipse">
            <a:avLst/>
          </a:prstGeom>
          <a:gradFill rotWithShape="1">
            <a:gsLst>
              <a:gs pos="0">
                <a:srgbClr val="FF9999"/>
              </a:gs>
              <a:gs pos="50000">
                <a:schemeClr val="folHlink"/>
              </a:gs>
              <a:gs pos="100000">
                <a:srgbClr val="FF99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66"/>
                </a:solidFill>
                <a:latin typeface="Arial"/>
              </a:rPr>
              <a:t>2</a:t>
            </a:r>
          </a:p>
        </p:txBody>
      </p:sp>
      <p:sp>
        <p:nvSpPr>
          <p:cNvPr id="5127" name="Oval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724400" y="1828800"/>
            <a:ext cx="1524000" cy="685800"/>
          </a:xfrm>
          <a:prstGeom prst="ellipse">
            <a:avLst/>
          </a:prstGeom>
          <a:gradFill rotWithShape="1">
            <a:gsLst>
              <a:gs pos="0">
                <a:srgbClr val="FF9999"/>
              </a:gs>
              <a:gs pos="50000">
                <a:schemeClr val="folHlink"/>
              </a:gs>
              <a:gs pos="100000">
                <a:srgbClr val="FF99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FF0066"/>
                </a:solidFill>
                <a:latin typeface="Arial"/>
              </a:rPr>
              <a:t>3</a:t>
            </a:r>
          </a:p>
        </p:txBody>
      </p:sp>
      <p:sp>
        <p:nvSpPr>
          <p:cNvPr id="5128" name="Oval 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477000" y="1828800"/>
            <a:ext cx="1524000" cy="685800"/>
          </a:xfrm>
          <a:prstGeom prst="ellipse">
            <a:avLst/>
          </a:prstGeom>
          <a:gradFill rotWithShape="1">
            <a:gsLst>
              <a:gs pos="0">
                <a:srgbClr val="FF9999"/>
              </a:gs>
              <a:gs pos="50000">
                <a:schemeClr val="folHlink"/>
              </a:gs>
              <a:gs pos="100000">
                <a:srgbClr val="FF99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FF0066"/>
                </a:solidFill>
                <a:latin typeface="Arial"/>
              </a:rPr>
              <a:t>4</a:t>
            </a:r>
          </a:p>
        </p:txBody>
      </p:sp>
      <p:sp>
        <p:nvSpPr>
          <p:cNvPr id="7175" name="AutoShape 9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934200" y="6096000"/>
            <a:ext cx="1219200" cy="533400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62063"/>
            <a:ext cx="1679575" cy="437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Line 7"/>
          <p:cNvSpPr>
            <a:spLocks noChangeShapeType="1"/>
          </p:cNvSpPr>
          <p:nvPr/>
        </p:nvSpPr>
        <p:spPr bwMode="auto">
          <a:xfrm flipH="1">
            <a:off x="1485900" y="1828800"/>
            <a:ext cx="1219200" cy="609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2667000" y="1584325"/>
            <a:ext cx="5826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F0066"/>
                </a:solidFill>
                <a:latin typeface="Arial" charset="0"/>
                <a:cs typeface="Times New Roman" pitchFamily="18" charset="0"/>
              </a:rPr>
              <a:t>TIM</a:t>
            </a:r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H="1" flipV="1">
            <a:off x="2057400" y="2895600"/>
            <a:ext cx="762000" cy="762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flipH="1">
            <a:off x="1524000" y="3657600"/>
            <a:ext cx="1295400" cy="457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2362200" y="3421063"/>
            <a:ext cx="14668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F0066"/>
                </a:solidFill>
                <a:latin typeface="Arial" charset="0"/>
                <a:cs typeface="Times New Roman" pitchFamily="18" charset="0"/>
              </a:rPr>
              <a:t>      CÁC</a:t>
            </a:r>
          </a:p>
          <a:p>
            <a:r>
              <a:rPr lang="en-US" sz="1800" b="1">
                <a:solidFill>
                  <a:srgbClr val="FF0066"/>
                </a:solidFill>
                <a:latin typeface="Arial" charset="0"/>
                <a:cs typeface="Times New Roman" pitchFamily="18" charset="0"/>
              </a:rPr>
              <a:t>MẠCH MÁU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4251325" y="1143000"/>
            <a:ext cx="45878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0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2. Chỉ vị trí và nêu tên các bộ phận của cơ quan tuần hoàn.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4251325" y="341313"/>
            <a:ext cx="45116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0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1. Hình vẽ cho ta biết cơ quan gì của cơ thể người ?</a:t>
            </a: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457200" y="5775325"/>
            <a:ext cx="1905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8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  CƠ QUAN </a:t>
            </a:r>
          </a:p>
          <a:p>
            <a:pPr algn="just"/>
            <a:r>
              <a:rPr lang="en-US" sz="18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TUẦN HOÀN</a:t>
            </a: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4251325" y="2017713"/>
            <a:ext cx="45878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0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3. Chỉ đường đi của vòng tuần hoàn lớn và nhỏ.</a:t>
            </a:r>
          </a:p>
        </p:txBody>
      </p:sp>
      <p:pic>
        <p:nvPicPr>
          <p:cNvPr id="6161" name="Picture 17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9713" y="2959100"/>
            <a:ext cx="1970087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2" name="Line 18"/>
          <p:cNvSpPr>
            <a:spLocks noChangeShapeType="1"/>
          </p:cNvSpPr>
          <p:nvPr/>
        </p:nvSpPr>
        <p:spPr bwMode="auto">
          <a:xfrm>
            <a:off x="5715000" y="4191000"/>
            <a:ext cx="7620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63" name="Line 19"/>
          <p:cNvSpPr>
            <a:spLocks noChangeShapeType="1"/>
          </p:cNvSpPr>
          <p:nvPr/>
        </p:nvSpPr>
        <p:spPr bwMode="auto">
          <a:xfrm flipH="1" flipV="1">
            <a:off x="4343400" y="4648200"/>
            <a:ext cx="76200" cy="914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64" name="Line 20"/>
          <p:cNvSpPr>
            <a:spLocks noChangeShapeType="1"/>
          </p:cNvSpPr>
          <p:nvPr/>
        </p:nvSpPr>
        <p:spPr bwMode="auto">
          <a:xfrm flipH="1" flipV="1">
            <a:off x="4610100" y="3581400"/>
            <a:ext cx="304800" cy="2095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65" name="Line 21"/>
          <p:cNvSpPr>
            <a:spLocks noChangeShapeType="1"/>
          </p:cNvSpPr>
          <p:nvPr/>
        </p:nvSpPr>
        <p:spPr bwMode="auto">
          <a:xfrm>
            <a:off x="5334000" y="3352800"/>
            <a:ext cx="1524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5927725" y="2895600"/>
            <a:ext cx="29876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0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4. Để bảo vệ cơ quan tuần hoàn em nên làm gì ?</a:t>
            </a:r>
          </a:p>
        </p:txBody>
      </p:sp>
      <p:sp>
        <p:nvSpPr>
          <p:cNvPr id="6167" name="Rectangle 23"/>
          <p:cNvSpPr>
            <a:spLocks noChangeArrowheads="1"/>
          </p:cNvSpPr>
          <p:nvPr/>
        </p:nvSpPr>
        <p:spPr bwMode="auto">
          <a:xfrm>
            <a:off x="2819400" y="4953000"/>
            <a:ext cx="6324600" cy="1905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000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Để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bảo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vệ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cơ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quan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tuần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hoàn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ta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nên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: </a:t>
            </a:r>
          </a:p>
          <a:p>
            <a:pPr algn="ctr">
              <a:defRPr/>
            </a:pPr>
            <a:r>
              <a:rPr lang="en-US" sz="2000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Thường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xuyên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tập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thể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dục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thể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thao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học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2000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tập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làm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việc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vui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chơi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vừa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sức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.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Sống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vui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vẻ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, </a:t>
            </a:r>
          </a:p>
          <a:p>
            <a:pPr algn="ctr">
              <a:defRPr/>
            </a:pPr>
            <a:r>
              <a:rPr lang="en-US" sz="2000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tránh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xúc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động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mạnh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hay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tức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giận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...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ăn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uống</a:t>
            </a:r>
            <a:endParaRPr lang="en-US" sz="2000" b="1" dirty="0">
              <a:solidFill>
                <a:srgbClr val="FF0000"/>
              </a:solidFill>
              <a:latin typeface="Arial"/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điều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độ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đủ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chất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; </a:t>
            </a:r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6080125" y="4191000"/>
            <a:ext cx="29876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0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5. Để bảo vệ cơ quan tuần hoàn em không nên làm gì ?</a:t>
            </a:r>
          </a:p>
        </p:txBody>
      </p:sp>
      <p:sp>
        <p:nvSpPr>
          <p:cNvPr id="6169" name="Rectangle 25"/>
          <p:cNvSpPr>
            <a:spLocks noChangeArrowheads="1"/>
          </p:cNvSpPr>
          <p:nvPr/>
        </p:nvSpPr>
        <p:spPr bwMode="auto">
          <a:xfrm>
            <a:off x="2819400" y="5105400"/>
            <a:ext cx="6324600" cy="1524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000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Để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bảo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vệ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cơ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quan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tuần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hoàn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ta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không</a:t>
            </a:r>
            <a:r>
              <a:rPr lang="en-US" sz="2000" b="1" dirty="0"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nên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: </a:t>
            </a:r>
          </a:p>
          <a:p>
            <a:pPr algn="ctr">
              <a:defRPr/>
            </a:pPr>
            <a:r>
              <a:rPr lang="en-US" sz="2000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Mặc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quần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áo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đi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giày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dép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quá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chật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; </a:t>
            </a:r>
          </a:p>
          <a:p>
            <a:pPr algn="ctr">
              <a:defRPr/>
            </a:pPr>
            <a:r>
              <a:rPr lang="en-US" sz="2000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không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sử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dụng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chất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kích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thích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.</a:t>
            </a:r>
          </a:p>
        </p:txBody>
      </p:sp>
      <p:sp>
        <p:nvSpPr>
          <p:cNvPr id="8213" name="AutoShape 2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53400" y="6553200"/>
            <a:ext cx="990600" cy="304800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animBg="1"/>
      <p:bldP spid="6152" grpId="0"/>
      <p:bldP spid="6154" grpId="0" animBg="1"/>
      <p:bldP spid="6155" grpId="0" animBg="1"/>
      <p:bldP spid="6156" grpId="0"/>
      <p:bldP spid="6157" grpId="0"/>
      <p:bldP spid="6158" grpId="0"/>
      <p:bldP spid="6159" grpId="0"/>
      <p:bldP spid="6160" grpId="0"/>
      <p:bldP spid="6162" grpId="0" animBg="1"/>
      <p:bldP spid="6163" grpId="0" animBg="1"/>
      <p:bldP spid="6164" grpId="0" animBg="1"/>
      <p:bldP spid="6165" grpId="0" animBg="1"/>
      <p:bldP spid="6166" grpId="0"/>
      <p:bldP spid="6167" grpId="0" animBg="1"/>
      <p:bldP spid="6167" grpId="1" animBg="1"/>
      <p:bldP spid="6168" grpId="0"/>
      <p:bldP spid="6169" grpId="0" animBg="1"/>
      <p:bldP spid="616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609600"/>
            <a:ext cx="2971800" cy="504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251325" y="341313"/>
            <a:ext cx="45116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0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1. Hình vẽ cho ta biết cơ quan gì của cơ thể người ?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04800" y="5791200"/>
            <a:ext cx="35052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8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       CƠ QUAN </a:t>
            </a:r>
          </a:p>
          <a:p>
            <a:pPr algn="just"/>
            <a:r>
              <a:rPr lang="en-US" sz="18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B</a:t>
            </a:r>
            <a:r>
              <a:rPr lang="en-US" sz="20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ÀI TIẾT NƯỚC TIỂU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4251325" y="1143000"/>
            <a:ext cx="45878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0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2. Chỉ vị trí và nêu tên các bộ phận của cơ quan bài tiết nước tiểu.</a:t>
            </a:r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 flipH="1">
            <a:off x="1828800" y="3657600"/>
            <a:ext cx="609600" cy="457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 flipH="1">
            <a:off x="1143000" y="3657600"/>
            <a:ext cx="1295400" cy="457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2133600" y="3413125"/>
            <a:ext cx="14033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   HAI </a:t>
            </a:r>
          </a:p>
          <a:p>
            <a:r>
              <a:rPr lang="en-US" sz="18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QUẢ THẬN</a:t>
            </a:r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 flipH="1" flipV="1">
            <a:off x="1638300" y="4495800"/>
            <a:ext cx="1066800" cy="152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2409825" y="4267200"/>
            <a:ext cx="1495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ỐNG DẪN</a:t>
            </a:r>
          </a:p>
          <a:p>
            <a:r>
              <a:rPr lang="en-US" sz="18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NƯỚC TIỂU</a:t>
            </a:r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 flipH="1" flipV="1">
            <a:off x="1524000" y="5257800"/>
            <a:ext cx="106680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2498725" y="5241925"/>
            <a:ext cx="1338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BÓNG ĐÁI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4267200" y="2762250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0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4. Để bảo vệ cơ quan bài tiết nước tiểu em nên làm gì ?</a:t>
            </a: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4251325" y="2286000"/>
            <a:ext cx="3362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3. Thận có chức năng gì ?</a:t>
            </a:r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4191000" y="4572000"/>
            <a:ext cx="4953000" cy="1600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000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Thận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chức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năng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lọc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máu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lấy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ra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2000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chất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độc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hại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trong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máu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2000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tạo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thành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nước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tiểu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.</a:t>
            </a:r>
          </a:p>
        </p:txBody>
      </p:sp>
      <p:sp>
        <p:nvSpPr>
          <p:cNvPr id="2" name="AutoShape 1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29400" y="6248400"/>
            <a:ext cx="838200" cy="381000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latin typeface="Arial" charset="0"/>
            </a:endParaRPr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4267200" y="3657600"/>
            <a:ext cx="4800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0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5. Để bảo vệ cơ quan bài tiết nước tiểu em không nên làm gì ?</a:t>
            </a:r>
          </a:p>
        </p:txBody>
      </p:sp>
      <p:sp>
        <p:nvSpPr>
          <p:cNvPr id="9237" name="Rectangle 21"/>
          <p:cNvSpPr>
            <a:spLocks noChangeArrowheads="1"/>
          </p:cNvSpPr>
          <p:nvPr/>
        </p:nvSpPr>
        <p:spPr bwMode="auto">
          <a:xfrm>
            <a:off x="4267200" y="4724400"/>
            <a:ext cx="4876800" cy="1143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000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Để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bảo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vệ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cơ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quan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bài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2000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nước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tiểu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ta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không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nên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nhịn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đi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tiểu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2" grpId="0"/>
      <p:bldP spid="9223" grpId="0"/>
      <p:bldP spid="9225" grpId="0" animBg="1"/>
      <p:bldP spid="9226" grpId="0" animBg="1"/>
      <p:bldP spid="9227" grpId="0"/>
      <p:bldP spid="9228" grpId="0" animBg="1"/>
      <p:bldP spid="9229" grpId="0"/>
      <p:bldP spid="9230" grpId="0" animBg="1"/>
      <p:bldP spid="9231" grpId="0"/>
      <p:bldP spid="9232" grpId="0"/>
      <p:bldP spid="9233" grpId="0"/>
      <p:bldP spid="9234" grpId="0" animBg="1"/>
      <p:bldP spid="9234" grpId="1" animBg="1"/>
      <p:bldP spid="9236" grpId="0"/>
      <p:bldP spid="9237" grpId="0" animBg="1"/>
      <p:bldP spid="923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762000"/>
            <a:ext cx="2514600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251325" y="341313"/>
            <a:ext cx="45116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0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1. Hình vẽ cho ta biết cơ quan gì của cơ thể người ?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457200" y="5105400"/>
            <a:ext cx="19050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8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  CƠ QUAN </a:t>
            </a:r>
          </a:p>
          <a:p>
            <a:pPr algn="just"/>
            <a:r>
              <a:rPr lang="en-US" sz="18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    H</a:t>
            </a:r>
            <a:r>
              <a:rPr lang="en-US" sz="20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Ô HẤP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4251325" y="1143000"/>
            <a:ext cx="45878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0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2. Chỉ vị trí và nêu tên các bộ phận của cơ quan hô hấp.</a:t>
            </a:r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 flipH="1">
            <a:off x="1409700" y="2305050"/>
            <a:ext cx="914400" cy="838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2289175" y="1916113"/>
            <a:ext cx="863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KHÍ </a:t>
            </a:r>
          </a:p>
          <a:p>
            <a:r>
              <a:rPr lang="en-US" sz="18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QUẢN</a:t>
            </a:r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 flipH="1">
            <a:off x="1752600" y="3657600"/>
            <a:ext cx="114300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2879725" y="3211513"/>
            <a:ext cx="863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PHẾ</a:t>
            </a:r>
          </a:p>
          <a:p>
            <a:r>
              <a:rPr lang="en-US" sz="18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QUẢN</a:t>
            </a:r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>
            <a:off x="381000" y="1009650"/>
            <a:ext cx="438150" cy="7429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136525" y="544513"/>
            <a:ext cx="6080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MŨI</a:t>
            </a:r>
          </a:p>
        </p:txBody>
      </p:sp>
      <p:sp>
        <p:nvSpPr>
          <p:cNvPr id="7184" name="Line 16"/>
          <p:cNvSpPr>
            <a:spLocks noChangeShapeType="1"/>
          </p:cNvSpPr>
          <p:nvPr/>
        </p:nvSpPr>
        <p:spPr bwMode="auto">
          <a:xfrm flipH="1" flipV="1">
            <a:off x="2133600" y="4495800"/>
            <a:ext cx="838200" cy="533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85" name="Line 17"/>
          <p:cNvSpPr>
            <a:spLocks noChangeShapeType="1"/>
          </p:cNvSpPr>
          <p:nvPr/>
        </p:nvSpPr>
        <p:spPr bwMode="auto">
          <a:xfrm flipH="1" flipV="1">
            <a:off x="990600" y="4495800"/>
            <a:ext cx="1981200" cy="533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2574925" y="5089525"/>
            <a:ext cx="1120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LÁ PHỔI</a:t>
            </a: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4251325" y="1981200"/>
            <a:ext cx="48926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0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3. Chỉ đường đi của không khí khi hít vào, thở ra.</a:t>
            </a: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4267200" y="2895600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0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4. Để bảo vệ cơ quan hô hấp em nên làm gì ?</a:t>
            </a:r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3962400" y="3810000"/>
            <a:ext cx="4800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0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5. Để bảo vệ cơ quan hô hấp em không nên làm gì ?</a:t>
            </a:r>
          </a:p>
        </p:txBody>
      </p:sp>
      <p:sp>
        <p:nvSpPr>
          <p:cNvPr id="10258" name="AutoShape 2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29400" y="6248400"/>
            <a:ext cx="990600" cy="304800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latin typeface="Arial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3962400" y="4343400"/>
            <a:ext cx="4953000" cy="2514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000" b="1" dirty="0" err="1">
                <a:solidFill>
                  <a:srgbClr val="C00000"/>
                </a:solidFill>
                <a:latin typeface="Arial"/>
                <a:cs typeface="Times New Roman" pitchFamily="18" charset="0"/>
              </a:rPr>
              <a:t>Để</a:t>
            </a:r>
            <a:r>
              <a:rPr lang="en-US" sz="2000" b="1" dirty="0">
                <a:solidFill>
                  <a:srgbClr val="C0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/>
                <a:cs typeface="Times New Roman" pitchFamily="18" charset="0"/>
              </a:rPr>
              <a:t>bảo</a:t>
            </a:r>
            <a:r>
              <a:rPr lang="en-US" sz="2000" b="1" dirty="0">
                <a:solidFill>
                  <a:srgbClr val="C0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/>
                <a:cs typeface="Times New Roman" pitchFamily="18" charset="0"/>
              </a:rPr>
              <a:t>vệ</a:t>
            </a:r>
            <a:r>
              <a:rPr lang="en-US" sz="2000" b="1" dirty="0">
                <a:solidFill>
                  <a:srgbClr val="C0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/>
                <a:cs typeface="Times New Roman" pitchFamily="18" charset="0"/>
              </a:rPr>
              <a:t>cơ</a:t>
            </a:r>
            <a:r>
              <a:rPr lang="en-US" sz="2000" b="1" dirty="0">
                <a:solidFill>
                  <a:srgbClr val="C0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/>
                <a:cs typeface="Times New Roman" pitchFamily="18" charset="0"/>
              </a:rPr>
              <a:t>quan</a:t>
            </a:r>
            <a:r>
              <a:rPr lang="en-US" sz="2000" b="1" dirty="0">
                <a:solidFill>
                  <a:srgbClr val="C0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/>
                <a:cs typeface="Times New Roman" pitchFamily="18" charset="0"/>
              </a:rPr>
              <a:t>hô</a:t>
            </a:r>
            <a:r>
              <a:rPr lang="en-US" sz="2000" b="1" dirty="0">
                <a:solidFill>
                  <a:srgbClr val="C0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/>
                <a:cs typeface="Times New Roman" pitchFamily="18" charset="0"/>
              </a:rPr>
              <a:t>hấp</a:t>
            </a:r>
            <a:r>
              <a:rPr lang="en-US" sz="2000" b="1" dirty="0">
                <a:solidFill>
                  <a:srgbClr val="C0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/>
                <a:cs typeface="Times New Roman" pitchFamily="18" charset="0"/>
              </a:rPr>
              <a:t>em</a:t>
            </a:r>
            <a:r>
              <a:rPr lang="en-US" sz="2000" b="1" dirty="0">
                <a:solidFill>
                  <a:srgbClr val="C0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/>
                <a:cs typeface="Times New Roman" pitchFamily="18" charset="0"/>
              </a:rPr>
              <a:t>nên</a:t>
            </a:r>
            <a:r>
              <a:rPr lang="en-US" sz="2000" b="1" dirty="0">
                <a:solidFill>
                  <a:srgbClr val="C00000"/>
                </a:solidFill>
                <a:latin typeface="Arial"/>
                <a:cs typeface="Times New Roman" pitchFamily="18" charset="0"/>
              </a:rPr>
              <a:t> </a:t>
            </a:r>
          </a:p>
          <a:p>
            <a:pPr marL="0" lvl="1" algn="ctr">
              <a:defRPr/>
            </a:pPr>
            <a:r>
              <a:rPr lang="en-US" sz="2000" b="1" dirty="0" err="1">
                <a:solidFill>
                  <a:srgbClr val="C00000"/>
                </a:solidFill>
                <a:latin typeface="Arial"/>
                <a:cs typeface="Times New Roman" pitchFamily="18" charset="0"/>
              </a:rPr>
              <a:t>làm</a:t>
            </a:r>
            <a:r>
              <a:rPr lang="en-US" sz="2000" b="1" dirty="0">
                <a:solidFill>
                  <a:srgbClr val="C0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/>
                <a:cs typeface="Times New Roman" pitchFamily="18" charset="0"/>
              </a:rPr>
              <a:t>Khi</a:t>
            </a:r>
            <a:r>
              <a:rPr lang="en-US" sz="2000" b="1" dirty="0">
                <a:solidFill>
                  <a:srgbClr val="C0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/>
                <a:cs typeface="Times New Roman" pitchFamily="18" charset="0"/>
              </a:rPr>
              <a:t>quét</a:t>
            </a:r>
            <a:r>
              <a:rPr lang="en-US" sz="2000" b="1" dirty="0">
                <a:solidFill>
                  <a:srgbClr val="C0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/>
                <a:cs typeface="Times New Roman" pitchFamily="18" charset="0"/>
              </a:rPr>
              <a:t>dọn</a:t>
            </a:r>
            <a:r>
              <a:rPr lang="en-US" sz="2000" b="1" dirty="0">
                <a:solidFill>
                  <a:srgbClr val="C00000"/>
                </a:solidFill>
                <a:latin typeface="Arial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Arial"/>
                <a:cs typeface="Times New Roman" pitchFamily="18" charset="0"/>
              </a:rPr>
              <a:t>làm</a:t>
            </a:r>
            <a:r>
              <a:rPr lang="en-US" sz="2000" b="1" dirty="0">
                <a:solidFill>
                  <a:srgbClr val="C0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/>
                <a:cs typeface="Times New Roman" pitchFamily="18" charset="0"/>
              </a:rPr>
              <a:t>vệ</a:t>
            </a:r>
            <a:r>
              <a:rPr lang="en-US" sz="2000" b="1" dirty="0">
                <a:solidFill>
                  <a:srgbClr val="C0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/>
                <a:cs typeface="Times New Roman" pitchFamily="18" charset="0"/>
              </a:rPr>
              <a:t>sinh</a:t>
            </a:r>
            <a:endParaRPr lang="en-US" sz="2000" b="1" dirty="0">
              <a:solidFill>
                <a:srgbClr val="C00000"/>
              </a:solidFill>
              <a:latin typeface="Arial"/>
              <a:cs typeface="Times New Roman" pitchFamily="18" charset="0"/>
            </a:endParaRPr>
          </a:p>
          <a:p>
            <a:pPr marL="0" lvl="1" algn="ctr">
              <a:defRPr/>
            </a:pPr>
            <a:r>
              <a:rPr lang="en-US" sz="2000" b="1" dirty="0">
                <a:solidFill>
                  <a:srgbClr val="C0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/>
                <a:cs typeface="Times New Roman" pitchFamily="18" charset="0"/>
              </a:rPr>
              <a:t>lớp</a:t>
            </a:r>
            <a:r>
              <a:rPr lang="en-US" sz="2000" b="1" dirty="0">
                <a:solidFill>
                  <a:srgbClr val="C0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/>
                <a:cs typeface="Times New Roman" pitchFamily="18" charset="0"/>
              </a:rPr>
              <a:t>học</a:t>
            </a:r>
            <a:r>
              <a:rPr lang="en-US" sz="2000" b="1" dirty="0">
                <a:solidFill>
                  <a:srgbClr val="C00000"/>
                </a:solidFill>
                <a:latin typeface="Arial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Arial"/>
                <a:cs typeface="Times New Roman" pitchFamily="18" charset="0"/>
              </a:rPr>
              <a:t>nhà</a:t>
            </a:r>
            <a:r>
              <a:rPr lang="en-US" sz="2000" b="1" dirty="0">
                <a:solidFill>
                  <a:srgbClr val="C00000"/>
                </a:solidFill>
                <a:latin typeface="Arial"/>
                <a:cs typeface="Times New Roman" pitchFamily="18" charset="0"/>
              </a:rPr>
              <a:t> ở </a:t>
            </a:r>
            <a:r>
              <a:rPr lang="en-US" sz="2000" b="1" dirty="0" err="1">
                <a:solidFill>
                  <a:srgbClr val="C00000"/>
                </a:solidFill>
                <a:latin typeface="Arial"/>
                <a:cs typeface="Times New Roman" pitchFamily="18" charset="0"/>
              </a:rPr>
              <a:t>cần</a:t>
            </a:r>
            <a:r>
              <a:rPr lang="en-US" sz="2000" b="1" dirty="0">
                <a:solidFill>
                  <a:srgbClr val="C0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/>
                <a:cs typeface="Times New Roman" pitchFamily="18" charset="0"/>
              </a:rPr>
              <a:t>phải</a:t>
            </a:r>
            <a:r>
              <a:rPr lang="en-US" sz="2000" b="1" dirty="0">
                <a:solidFill>
                  <a:srgbClr val="C0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/>
                <a:cs typeface="Times New Roman" pitchFamily="18" charset="0"/>
              </a:rPr>
              <a:t>đeo</a:t>
            </a:r>
            <a:r>
              <a:rPr lang="en-US" sz="2000" b="1" dirty="0">
                <a:solidFill>
                  <a:srgbClr val="C0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/>
                <a:cs typeface="Times New Roman" pitchFamily="18" charset="0"/>
              </a:rPr>
              <a:t>khẩu</a:t>
            </a:r>
            <a:r>
              <a:rPr lang="en-US" sz="2000" b="1" dirty="0">
                <a:solidFill>
                  <a:srgbClr val="C00000"/>
                </a:solidFill>
                <a:latin typeface="Arial"/>
                <a:cs typeface="Times New Roman" pitchFamily="18" charset="0"/>
              </a:rPr>
              <a:t> </a:t>
            </a:r>
          </a:p>
          <a:p>
            <a:pPr marL="0" lvl="1" algn="ctr">
              <a:defRPr/>
            </a:pPr>
            <a:r>
              <a:rPr lang="en-US" sz="2000" b="1" dirty="0" err="1">
                <a:solidFill>
                  <a:srgbClr val="C00000"/>
                </a:solidFill>
                <a:latin typeface="Arial"/>
                <a:cs typeface="Times New Roman" pitchFamily="18" charset="0"/>
              </a:rPr>
              <a:t>trang</a:t>
            </a:r>
            <a:r>
              <a:rPr lang="en-US" sz="2000" b="1" dirty="0">
                <a:solidFill>
                  <a:srgbClr val="C00000"/>
                </a:solidFill>
                <a:latin typeface="Arial"/>
                <a:cs typeface="Times New Roman" pitchFamily="18" charset="0"/>
              </a:rPr>
              <a:t>.</a:t>
            </a:r>
            <a:r>
              <a:rPr lang="en-US" sz="2000" dirty="0">
                <a:solidFill>
                  <a:srgbClr val="C00000"/>
                </a:solidFill>
                <a:latin typeface="Arial"/>
                <a:cs typeface="Times New Roman" pitchFamily="18" charset="0"/>
              </a:rPr>
              <a:t> </a:t>
            </a:r>
            <a:r>
              <a:rPr lang="vi-VN" sz="2000" b="1" dirty="0">
                <a:solidFill>
                  <a:srgbClr val="C00000"/>
                </a:solidFill>
                <a:cs typeface="Times New Roman" pitchFamily="18" charset="0"/>
              </a:rPr>
              <a:t>Luôn quét dọn và lau sạch</a:t>
            </a:r>
            <a:endParaRPr lang="en-US" sz="2000" b="1" dirty="0">
              <a:solidFill>
                <a:srgbClr val="C00000"/>
              </a:solidFill>
              <a:latin typeface="Arial"/>
              <a:cs typeface="Times New Roman" pitchFamily="18" charset="0"/>
            </a:endParaRPr>
          </a:p>
          <a:p>
            <a:pPr marL="0" lvl="1" algn="ctr">
              <a:defRPr/>
            </a:pPr>
            <a:r>
              <a:rPr lang="vi-VN" sz="2000" b="1" dirty="0">
                <a:solidFill>
                  <a:srgbClr val="C00000"/>
                </a:solidFill>
                <a:cs typeface="Times New Roman" pitchFamily="18" charset="0"/>
              </a:rPr>
              <a:t>đồ đạc</a:t>
            </a:r>
            <a:r>
              <a:rPr lang="en-US" sz="2000" b="1" dirty="0">
                <a:solidFill>
                  <a:srgbClr val="C00000"/>
                </a:solidFill>
                <a:latin typeface="Arial"/>
                <a:cs typeface="Times New Roman" pitchFamily="18" charset="0"/>
              </a:rPr>
              <a:t>.</a:t>
            </a:r>
            <a:r>
              <a:rPr lang="vi-VN" sz="2000" b="1" dirty="0">
                <a:solidFill>
                  <a:srgbClr val="C00000"/>
                </a:solidFill>
                <a:cs typeface="Times New Roman" pitchFamily="18" charset="0"/>
              </a:rPr>
              <a:t>Tham gia tổng vệ sinh</a:t>
            </a:r>
            <a:endParaRPr lang="en-US" sz="2000" b="1" dirty="0">
              <a:solidFill>
                <a:srgbClr val="C00000"/>
              </a:solidFill>
              <a:latin typeface="Arial"/>
              <a:cs typeface="Times New Roman" pitchFamily="18" charset="0"/>
            </a:endParaRPr>
          </a:p>
          <a:p>
            <a:pPr algn="ctr">
              <a:defRPr/>
            </a:pPr>
            <a:r>
              <a:rPr lang="vi-VN" sz="2000" b="1" dirty="0">
                <a:solidFill>
                  <a:srgbClr val="C00000"/>
                </a:solidFill>
                <a:cs typeface="Times New Roman" pitchFamily="18" charset="0"/>
              </a:rPr>
              <a:t> đường đi, ngõ xóm</a:t>
            </a:r>
            <a:r>
              <a:rPr lang="en-US" sz="2000" b="1" dirty="0">
                <a:solidFill>
                  <a:srgbClr val="C00000"/>
                </a:solidFill>
                <a:latin typeface="Arial"/>
                <a:cs typeface="Times New Roman" pitchFamily="18" charset="0"/>
              </a:rPr>
              <a:t>. </a:t>
            </a: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4191000" y="3200400"/>
            <a:ext cx="4953000" cy="3657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vi-VN" sz="20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endParaRPr lang="en-US" sz="2000" b="1" dirty="0">
              <a:solidFill>
                <a:srgbClr val="C00000"/>
              </a:solidFill>
              <a:latin typeface="Arial"/>
              <a:cs typeface="Times New Roman" pitchFamily="18" charset="0"/>
            </a:endParaRPr>
          </a:p>
          <a:p>
            <a:pPr marL="0" lvl="1" algn="ctr">
              <a:defRPr/>
            </a:pPr>
            <a:r>
              <a:rPr lang="en-US" sz="2000" b="1" dirty="0" err="1">
                <a:solidFill>
                  <a:srgbClr val="C00000"/>
                </a:solidFill>
                <a:latin typeface="Arial"/>
                <a:cs typeface="Times New Roman" pitchFamily="18" charset="0"/>
              </a:rPr>
              <a:t>Để</a:t>
            </a:r>
            <a:r>
              <a:rPr lang="en-US" sz="2000" b="1" dirty="0">
                <a:solidFill>
                  <a:srgbClr val="C0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/>
                <a:cs typeface="Times New Roman" pitchFamily="18" charset="0"/>
              </a:rPr>
              <a:t>bảo</a:t>
            </a:r>
            <a:r>
              <a:rPr lang="en-US" sz="2000" b="1" dirty="0">
                <a:solidFill>
                  <a:srgbClr val="C0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/>
                <a:cs typeface="Times New Roman" pitchFamily="18" charset="0"/>
              </a:rPr>
              <a:t>vệ</a:t>
            </a:r>
            <a:r>
              <a:rPr lang="en-US" sz="2000" b="1" dirty="0">
                <a:solidFill>
                  <a:srgbClr val="C0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/>
                <a:cs typeface="Times New Roman" pitchFamily="18" charset="0"/>
              </a:rPr>
              <a:t>cơ</a:t>
            </a:r>
            <a:r>
              <a:rPr lang="en-US" sz="2000" b="1" dirty="0">
                <a:solidFill>
                  <a:srgbClr val="C0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/>
                <a:cs typeface="Times New Roman" pitchFamily="18" charset="0"/>
              </a:rPr>
              <a:t>quan</a:t>
            </a:r>
            <a:r>
              <a:rPr lang="en-US" sz="2000" b="1" dirty="0">
                <a:solidFill>
                  <a:srgbClr val="C0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/>
                <a:cs typeface="Times New Roman" pitchFamily="18" charset="0"/>
              </a:rPr>
              <a:t>hô</a:t>
            </a:r>
            <a:r>
              <a:rPr lang="en-US" sz="2000" b="1" dirty="0">
                <a:solidFill>
                  <a:srgbClr val="C0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/>
                <a:cs typeface="Times New Roman" pitchFamily="18" charset="0"/>
              </a:rPr>
              <a:t>hấp</a:t>
            </a:r>
            <a:endParaRPr lang="en-US" sz="2000" b="1" dirty="0">
              <a:solidFill>
                <a:srgbClr val="C00000"/>
              </a:solidFill>
              <a:latin typeface="Arial"/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b="1" dirty="0">
                <a:solidFill>
                  <a:srgbClr val="C0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/>
                <a:cs typeface="Times New Roman" pitchFamily="18" charset="0"/>
              </a:rPr>
              <a:t>em</a:t>
            </a:r>
            <a:r>
              <a:rPr lang="en-US" sz="2000" b="1" dirty="0">
                <a:solidFill>
                  <a:srgbClr val="C0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/>
                <a:cs typeface="Times New Roman" pitchFamily="18" charset="0"/>
              </a:rPr>
              <a:t>không</a:t>
            </a:r>
            <a:r>
              <a:rPr lang="en-US" sz="2000" b="1" dirty="0">
                <a:solidFill>
                  <a:srgbClr val="C0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/>
                <a:cs typeface="Times New Roman" pitchFamily="18" charset="0"/>
              </a:rPr>
              <a:t>nên</a:t>
            </a:r>
            <a:r>
              <a:rPr lang="en-US" sz="2000" b="1" dirty="0">
                <a:solidFill>
                  <a:srgbClr val="C00000"/>
                </a:solidFill>
                <a:latin typeface="Arial"/>
                <a:cs typeface="Times New Roman" pitchFamily="18" charset="0"/>
              </a:rPr>
              <a:t> ở </a:t>
            </a:r>
            <a:r>
              <a:rPr lang="en-US" sz="2000" b="1" dirty="0" err="1">
                <a:solidFill>
                  <a:srgbClr val="C00000"/>
                </a:solidFill>
                <a:latin typeface="Arial"/>
                <a:cs typeface="Times New Roman" pitchFamily="18" charset="0"/>
              </a:rPr>
              <a:t>trong</a:t>
            </a:r>
            <a:r>
              <a:rPr lang="en-US" sz="2000" b="1" dirty="0">
                <a:solidFill>
                  <a:srgbClr val="C00000"/>
                </a:solidFill>
                <a:latin typeface="Arial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2000" b="1" dirty="0" err="1">
                <a:solidFill>
                  <a:srgbClr val="C00000"/>
                </a:solidFill>
                <a:latin typeface="Arial"/>
                <a:cs typeface="Times New Roman" pitchFamily="18" charset="0"/>
              </a:rPr>
              <a:t>phòng</a:t>
            </a:r>
            <a:r>
              <a:rPr lang="en-US" sz="2000" b="1" dirty="0">
                <a:solidFill>
                  <a:srgbClr val="C0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rgbClr val="C0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/>
                <a:cs typeface="Times New Roman" pitchFamily="18" charset="0"/>
              </a:rPr>
              <a:t>người</a:t>
            </a:r>
            <a:r>
              <a:rPr lang="en-US" sz="2000" b="1" dirty="0">
                <a:solidFill>
                  <a:srgbClr val="C0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/>
                <a:cs typeface="Times New Roman" pitchFamily="18" charset="0"/>
              </a:rPr>
              <a:t>hút</a:t>
            </a:r>
            <a:r>
              <a:rPr lang="en-US" sz="2000" b="1" dirty="0">
                <a:solidFill>
                  <a:srgbClr val="C0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/>
                <a:cs typeface="Times New Roman" pitchFamily="18" charset="0"/>
              </a:rPr>
              <a:t>thuốc</a:t>
            </a:r>
            <a:r>
              <a:rPr lang="en-US" sz="2000" b="1" dirty="0">
                <a:solidFill>
                  <a:srgbClr val="C0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/>
                <a:cs typeface="Times New Roman" pitchFamily="18" charset="0"/>
              </a:rPr>
              <a:t>lá</a:t>
            </a:r>
            <a:r>
              <a:rPr lang="en-US" sz="2000" b="1" dirty="0">
                <a:solidFill>
                  <a:srgbClr val="C00000"/>
                </a:solidFill>
                <a:latin typeface="Arial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Arial"/>
                <a:cs typeface="Times New Roman" pitchFamily="18" charset="0"/>
              </a:rPr>
              <a:t>thuốc</a:t>
            </a:r>
            <a:r>
              <a:rPr lang="en-US" sz="2000" b="1" dirty="0">
                <a:solidFill>
                  <a:srgbClr val="C00000"/>
                </a:solidFill>
                <a:latin typeface="Arial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2000" b="1" dirty="0" err="1">
                <a:solidFill>
                  <a:srgbClr val="C00000"/>
                </a:solidFill>
                <a:latin typeface="Arial"/>
                <a:cs typeface="Times New Roman" pitchFamily="18" charset="0"/>
              </a:rPr>
              <a:t>lào</a:t>
            </a:r>
            <a:r>
              <a:rPr lang="en-US" sz="2000" b="1" dirty="0">
                <a:solidFill>
                  <a:srgbClr val="C00000"/>
                </a:solidFill>
                <a:latin typeface="Arial"/>
                <a:cs typeface="Times New Roman" pitchFamily="18" charset="0"/>
              </a:rPr>
              <a:t>  ( </a:t>
            </a:r>
            <a:r>
              <a:rPr lang="en-US" sz="2000" b="1" dirty="0" err="1">
                <a:solidFill>
                  <a:srgbClr val="C00000"/>
                </a:solidFill>
                <a:latin typeface="Arial"/>
                <a:cs typeface="Times New Roman" pitchFamily="18" charset="0"/>
              </a:rPr>
              <a:t>Vì</a:t>
            </a:r>
            <a:r>
              <a:rPr lang="en-US" sz="2000" b="1" dirty="0">
                <a:solidFill>
                  <a:srgbClr val="C0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/>
                <a:cs typeface="Times New Roman" pitchFamily="18" charset="0"/>
              </a:rPr>
              <a:t>trong</a:t>
            </a:r>
            <a:r>
              <a:rPr lang="en-US" sz="2000" b="1" dirty="0">
                <a:solidFill>
                  <a:srgbClr val="C0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/>
                <a:cs typeface="Times New Roman" pitchFamily="18" charset="0"/>
              </a:rPr>
              <a:t>khói</a:t>
            </a:r>
            <a:r>
              <a:rPr lang="en-US" sz="2000" b="1" dirty="0">
                <a:solidFill>
                  <a:srgbClr val="C0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/>
                <a:cs typeface="Times New Roman" pitchFamily="18" charset="0"/>
              </a:rPr>
              <a:t>thuốc</a:t>
            </a:r>
            <a:r>
              <a:rPr lang="en-US" sz="2000" b="1" dirty="0">
                <a:solidFill>
                  <a:srgbClr val="C0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/>
                <a:cs typeface="Times New Roman" pitchFamily="18" charset="0"/>
              </a:rPr>
              <a:t>lá</a:t>
            </a:r>
            <a:r>
              <a:rPr lang="en-US" sz="2000" b="1" dirty="0">
                <a:solidFill>
                  <a:srgbClr val="C00000"/>
                </a:solidFill>
                <a:latin typeface="Arial"/>
                <a:cs typeface="Times New Roman" pitchFamily="18" charset="0"/>
              </a:rPr>
              <a:t>, </a:t>
            </a:r>
          </a:p>
          <a:p>
            <a:pPr algn="ctr">
              <a:defRPr/>
            </a:pPr>
            <a:r>
              <a:rPr lang="en-US" sz="2000" b="1" dirty="0" err="1">
                <a:solidFill>
                  <a:srgbClr val="C00000"/>
                </a:solidFill>
                <a:latin typeface="Arial"/>
                <a:cs typeface="Times New Roman" pitchFamily="18" charset="0"/>
              </a:rPr>
              <a:t>thuốc</a:t>
            </a:r>
            <a:r>
              <a:rPr lang="en-US" sz="2000" b="1" dirty="0">
                <a:solidFill>
                  <a:srgbClr val="C0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/>
                <a:cs typeface="Times New Roman" pitchFamily="18" charset="0"/>
              </a:rPr>
              <a:t>lào</a:t>
            </a:r>
            <a:r>
              <a:rPr lang="en-US" sz="2000" b="1" dirty="0">
                <a:solidFill>
                  <a:srgbClr val="C0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rgbClr val="C0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/>
                <a:cs typeface="Times New Roman" pitchFamily="18" charset="0"/>
              </a:rPr>
              <a:t>nhiều</a:t>
            </a:r>
            <a:r>
              <a:rPr lang="en-US" sz="2000" b="1" dirty="0">
                <a:solidFill>
                  <a:srgbClr val="C0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/>
                <a:cs typeface="Times New Roman" pitchFamily="18" charset="0"/>
              </a:rPr>
              <a:t>chất</a:t>
            </a:r>
            <a:r>
              <a:rPr lang="en-US" sz="2000" b="1" dirty="0">
                <a:solidFill>
                  <a:srgbClr val="C0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/>
                <a:cs typeface="Times New Roman" pitchFamily="18" charset="0"/>
              </a:rPr>
              <a:t>độc</a:t>
            </a:r>
            <a:r>
              <a:rPr lang="en-US" sz="2000" b="1" dirty="0">
                <a:solidFill>
                  <a:srgbClr val="C00000"/>
                </a:solidFill>
                <a:latin typeface="Arial"/>
                <a:cs typeface="Times New Roman" pitchFamily="18" charset="0"/>
              </a:rPr>
              <a:t>) </a:t>
            </a:r>
            <a:r>
              <a:rPr lang="en-US" sz="2000" b="1" dirty="0" err="1">
                <a:solidFill>
                  <a:srgbClr val="C00000"/>
                </a:solidFill>
                <a:latin typeface="Arial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C00000"/>
                </a:solidFill>
                <a:latin typeface="Arial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2000" b="1" dirty="0" err="1">
                <a:solidFill>
                  <a:srgbClr val="C00000"/>
                </a:solidFill>
                <a:latin typeface="Arial"/>
                <a:cs typeface="Times New Roman" pitchFamily="18" charset="0"/>
              </a:rPr>
              <a:t>chơi</a:t>
            </a:r>
            <a:r>
              <a:rPr lang="en-US" sz="2000" b="1" dirty="0">
                <a:solidFill>
                  <a:srgbClr val="C00000"/>
                </a:solidFill>
                <a:latin typeface="Arial"/>
                <a:cs typeface="Times New Roman" pitchFamily="18" charset="0"/>
              </a:rPr>
              <a:t>  </a:t>
            </a:r>
            <a:r>
              <a:rPr lang="en-US" sz="2000" b="1" dirty="0" err="1">
                <a:solidFill>
                  <a:srgbClr val="C00000"/>
                </a:solidFill>
                <a:latin typeface="Arial"/>
                <a:cs typeface="Times New Roman" pitchFamily="18" charset="0"/>
              </a:rPr>
              <a:t>đùa</a:t>
            </a:r>
            <a:r>
              <a:rPr lang="en-US" sz="2000" b="1" dirty="0">
                <a:solidFill>
                  <a:srgbClr val="C00000"/>
                </a:solidFill>
                <a:latin typeface="Arial"/>
                <a:cs typeface="Times New Roman" pitchFamily="18" charset="0"/>
              </a:rPr>
              <a:t> ở </a:t>
            </a:r>
            <a:r>
              <a:rPr lang="en-US" sz="2000" b="1" dirty="0" err="1">
                <a:solidFill>
                  <a:srgbClr val="C00000"/>
                </a:solidFill>
                <a:latin typeface="Arial"/>
                <a:cs typeface="Times New Roman" pitchFamily="18" charset="0"/>
              </a:rPr>
              <a:t>những</a:t>
            </a:r>
            <a:r>
              <a:rPr lang="en-US" sz="2000" b="1" dirty="0">
                <a:solidFill>
                  <a:srgbClr val="C0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/>
                <a:cs typeface="Times New Roman" pitchFamily="18" charset="0"/>
              </a:rPr>
              <a:t>nơi</a:t>
            </a:r>
            <a:r>
              <a:rPr lang="en-US" sz="2000" b="1" dirty="0">
                <a:solidFill>
                  <a:srgbClr val="C0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rgbClr val="C0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/>
                <a:cs typeface="Times New Roman" pitchFamily="18" charset="0"/>
              </a:rPr>
              <a:t>nhiều</a:t>
            </a:r>
            <a:r>
              <a:rPr lang="en-US" sz="2000" b="1" dirty="0">
                <a:solidFill>
                  <a:srgbClr val="C00000"/>
                </a:solidFill>
                <a:latin typeface="Arial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C0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/>
                <a:cs typeface="Times New Roman" pitchFamily="18" charset="0"/>
              </a:rPr>
              <a:t>khói</a:t>
            </a:r>
            <a:r>
              <a:rPr lang="en-US" sz="2000" b="1" dirty="0">
                <a:solidFill>
                  <a:srgbClr val="C0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/>
                <a:cs typeface="Times New Roman" pitchFamily="18" charset="0"/>
              </a:rPr>
              <a:t>bụi</a:t>
            </a:r>
            <a:r>
              <a:rPr lang="en-US" sz="2000" b="1" dirty="0">
                <a:solidFill>
                  <a:srgbClr val="C00000"/>
                </a:solidFill>
                <a:latin typeface="Arial"/>
                <a:cs typeface="Times New Roman" pitchFamily="18" charset="0"/>
              </a:rPr>
              <a:t> .</a:t>
            </a:r>
            <a:r>
              <a:rPr lang="en-US" sz="2000" b="1" dirty="0" err="1">
                <a:solidFill>
                  <a:srgbClr val="C00000"/>
                </a:solidFill>
                <a:latin typeface="Arial"/>
                <a:cs typeface="Times New Roman" pitchFamily="18" charset="0"/>
              </a:rPr>
              <a:t>Khi</a:t>
            </a:r>
            <a:r>
              <a:rPr lang="en-US" sz="2000" b="1" dirty="0">
                <a:solidFill>
                  <a:srgbClr val="C0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/>
                <a:cs typeface="Times New Roman" pitchFamily="18" charset="0"/>
              </a:rPr>
              <a:t>quét</a:t>
            </a:r>
            <a:r>
              <a:rPr lang="en-US" sz="2000" b="1" dirty="0">
                <a:solidFill>
                  <a:srgbClr val="C0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/>
                <a:cs typeface="Times New Roman" pitchFamily="18" charset="0"/>
              </a:rPr>
              <a:t>dọn</a:t>
            </a:r>
            <a:r>
              <a:rPr lang="en-US" sz="2000" b="1" dirty="0">
                <a:solidFill>
                  <a:srgbClr val="C00000"/>
                </a:solidFill>
                <a:latin typeface="Arial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Arial"/>
                <a:cs typeface="Times New Roman" pitchFamily="18" charset="0"/>
              </a:rPr>
              <a:t>làm</a:t>
            </a:r>
            <a:r>
              <a:rPr lang="en-US" sz="2000" b="1" dirty="0">
                <a:solidFill>
                  <a:srgbClr val="C0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/>
                <a:cs typeface="Times New Roman" pitchFamily="18" charset="0"/>
              </a:rPr>
              <a:t>vệ</a:t>
            </a:r>
            <a:r>
              <a:rPr lang="en-US" sz="2000" b="1" dirty="0">
                <a:solidFill>
                  <a:srgbClr val="C0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/>
                <a:cs typeface="Times New Roman" pitchFamily="18" charset="0"/>
              </a:rPr>
              <a:t>sinh</a:t>
            </a:r>
            <a:r>
              <a:rPr lang="en-US" sz="2000" b="1" dirty="0">
                <a:solidFill>
                  <a:srgbClr val="C00000"/>
                </a:solidFill>
                <a:latin typeface="Arial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2000" b="1" dirty="0" err="1">
                <a:solidFill>
                  <a:srgbClr val="C00000"/>
                </a:solidFill>
                <a:latin typeface="Arial"/>
                <a:cs typeface="Times New Roman" pitchFamily="18" charset="0"/>
              </a:rPr>
              <a:t>lớp</a:t>
            </a:r>
            <a:r>
              <a:rPr lang="en-US" sz="2000" b="1" dirty="0">
                <a:solidFill>
                  <a:srgbClr val="C0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/>
                <a:cs typeface="Times New Roman" pitchFamily="18" charset="0"/>
              </a:rPr>
              <a:t>học</a:t>
            </a:r>
            <a:r>
              <a:rPr lang="en-US" sz="2000" b="1" dirty="0">
                <a:solidFill>
                  <a:srgbClr val="C00000"/>
                </a:solidFill>
                <a:latin typeface="Arial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Arial"/>
                <a:cs typeface="Times New Roman" pitchFamily="18" charset="0"/>
              </a:rPr>
              <a:t>nhà</a:t>
            </a:r>
            <a:r>
              <a:rPr lang="en-US" sz="2000" b="1" dirty="0">
                <a:solidFill>
                  <a:srgbClr val="C00000"/>
                </a:solidFill>
                <a:latin typeface="Arial"/>
                <a:cs typeface="Times New Roman" pitchFamily="18" charset="0"/>
              </a:rPr>
              <a:t> ở </a:t>
            </a:r>
            <a:r>
              <a:rPr lang="en-US" sz="2000" b="1" dirty="0" err="1">
                <a:solidFill>
                  <a:srgbClr val="C00000"/>
                </a:solidFill>
                <a:latin typeface="Arial"/>
                <a:cs typeface="Times New Roman" pitchFamily="18" charset="0"/>
              </a:rPr>
              <a:t>không</a:t>
            </a:r>
            <a:r>
              <a:rPr lang="en-US" sz="2000" b="1" dirty="0">
                <a:solidFill>
                  <a:srgbClr val="C00000"/>
                </a:solidFill>
                <a:latin typeface="Arial"/>
                <a:cs typeface="Times New Roman" pitchFamily="18" charset="0"/>
              </a:rPr>
              <a:t>  </a:t>
            </a:r>
            <a:r>
              <a:rPr lang="en-US" sz="2000" b="1" dirty="0" err="1">
                <a:solidFill>
                  <a:srgbClr val="C00000"/>
                </a:solidFill>
                <a:latin typeface="Arial"/>
                <a:cs typeface="Times New Roman" pitchFamily="18" charset="0"/>
              </a:rPr>
              <a:t>đeo</a:t>
            </a:r>
            <a:endParaRPr lang="en-US" sz="2000" b="1" dirty="0">
              <a:solidFill>
                <a:srgbClr val="C00000"/>
              </a:solidFill>
              <a:latin typeface="Arial"/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b="1" dirty="0">
                <a:solidFill>
                  <a:srgbClr val="C0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/>
                <a:cs typeface="Times New Roman" pitchFamily="18" charset="0"/>
              </a:rPr>
              <a:t>khẩu</a:t>
            </a:r>
            <a:r>
              <a:rPr lang="en-US" sz="2000" b="1" dirty="0">
                <a:solidFill>
                  <a:srgbClr val="C0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/>
                <a:cs typeface="Times New Roman" pitchFamily="18" charset="0"/>
              </a:rPr>
              <a:t>trang</a:t>
            </a:r>
            <a:r>
              <a:rPr lang="en-US" sz="2000" b="1" dirty="0">
                <a:solidFill>
                  <a:srgbClr val="C00000"/>
                </a:solidFill>
                <a:latin typeface="Arial"/>
                <a:cs typeface="Times New Roman" pitchFamily="18" charset="0"/>
              </a:rPr>
              <a:t>.</a:t>
            </a:r>
            <a:endParaRPr lang="en-US" sz="2000" dirty="0">
              <a:solidFill>
                <a:srgbClr val="C00000"/>
              </a:solidFill>
              <a:latin typeface="Arial"/>
              <a:cs typeface="Times New Roman" pitchFamily="18" charset="0"/>
            </a:endParaRPr>
          </a:p>
          <a:p>
            <a:pPr marL="0" lvl="1" algn="ctr">
              <a:defRPr/>
            </a:pPr>
            <a:endParaRPr lang="en-US" sz="2000" dirty="0">
              <a:solidFill>
                <a:srgbClr val="C00000"/>
              </a:solidFill>
              <a:latin typeface="Arial"/>
              <a:cs typeface="Times New Roman" pitchFamily="18" charset="0"/>
            </a:endParaRPr>
          </a:p>
          <a:p>
            <a:pPr algn="ctr">
              <a:defRPr/>
            </a:pPr>
            <a:endParaRPr lang="en-US" sz="2000" b="1" dirty="0">
              <a:solidFill>
                <a:srgbClr val="C00000"/>
              </a:solidFill>
              <a:latin typeface="Arial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174" grpId="0"/>
      <p:bldP spid="7175" grpId="0"/>
      <p:bldP spid="7176" grpId="0" animBg="1"/>
      <p:bldP spid="7177" grpId="0"/>
      <p:bldP spid="7179" grpId="0" animBg="1"/>
      <p:bldP spid="7180" grpId="0"/>
      <p:bldP spid="7181" grpId="0" animBg="1"/>
      <p:bldP spid="7182" grpId="0"/>
      <p:bldP spid="7184" grpId="0" animBg="1"/>
      <p:bldP spid="7185" grpId="0" animBg="1"/>
      <p:bldP spid="7186" grpId="0"/>
      <p:bldP spid="7188" grpId="0"/>
      <p:bldP spid="7189" grpId="0"/>
      <p:bldP spid="7190" grpId="0"/>
      <p:bldP spid="19" grpId="0" animBg="1"/>
      <p:bldP spid="19" grpId="1" animBg="1"/>
      <p:bldP spid="20" grpId="0" animBg="1"/>
      <p:bldP spid="2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762000"/>
            <a:ext cx="2843213" cy="462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685800" y="5486400"/>
            <a:ext cx="24384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8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 CƠ QUAN </a:t>
            </a:r>
          </a:p>
          <a:p>
            <a:pPr algn="just"/>
            <a:r>
              <a:rPr lang="en-US" sz="18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TH</a:t>
            </a:r>
            <a:r>
              <a:rPr lang="en-US" sz="20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ẦN KINH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251325" y="341313"/>
            <a:ext cx="45116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0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1. Hình vẽ cho ta biết cơ quan gì của cơ thể người ?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4479925" y="1143000"/>
            <a:ext cx="45878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0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2. Chỉ vị trí và nêu tên các bộ phận của cơ quan thần kinh.</a:t>
            </a:r>
          </a:p>
        </p:txBody>
      </p:sp>
      <p:pic>
        <p:nvPicPr>
          <p:cNvPr id="10248" name="Picture 8" descr="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51674">
            <a:off x="2146300" y="1066800"/>
            <a:ext cx="1911350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AutoShape 9"/>
          <p:cNvSpPr>
            <a:spLocks noChangeArrowheads="1"/>
          </p:cNvSpPr>
          <p:nvPr/>
        </p:nvSpPr>
        <p:spPr bwMode="auto">
          <a:xfrm rot="2726810">
            <a:off x="2171700" y="1219200"/>
            <a:ext cx="1828800" cy="2133600"/>
          </a:xfrm>
          <a:prstGeom prst="wedgeEllipseCallout">
            <a:avLst>
              <a:gd name="adj1" fmla="val -27343"/>
              <a:gd name="adj2" fmla="val 78569"/>
            </a:avLst>
          </a:prstGeom>
          <a:noFill/>
          <a:ln w="38100">
            <a:solidFill>
              <a:srgbClr val="D60093"/>
            </a:solidFill>
            <a:miter lim="800000"/>
            <a:headEnd/>
            <a:tailEnd/>
          </a:ln>
        </p:spPr>
        <p:txBody>
          <a:bodyPr rot="10800000" vert="eaVert"/>
          <a:lstStyle/>
          <a:p>
            <a:pPr algn="ctr"/>
            <a:endParaRPr lang="en-US" sz="2000">
              <a:latin typeface="Arial" charset="0"/>
            </a:endParaRP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 flipH="1">
            <a:off x="1676400" y="685800"/>
            <a:ext cx="609600" cy="533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1889125" y="315913"/>
            <a:ext cx="6969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NÃO</a:t>
            </a:r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 flipH="1" flipV="1">
            <a:off x="3505200" y="1676400"/>
            <a:ext cx="304800" cy="1676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3108325" y="3306763"/>
            <a:ext cx="13858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TỦY SỐNG</a:t>
            </a:r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 flipH="1" flipV="1">
            <a:off x="2362200" y="2362200"/>
            <a:ext cx="381000" cy="1828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2286000" y="4235450"/>
            <a:ext cx="15986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    DÂY </a:t>
            </a:r>
          </a:p>
          <a:p>
            <a:r>
              <a:rPr lang="en-US" sz="20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THẦN KINH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5067300" y="1981200"/>
            <a:ext cx="3619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3. Não và tủy sống có chức năng gì ?</a:t>
            </a:r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4191000" y="4495800"/>
            <a:ext cx="4953000" cy="1447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000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Não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tủy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sống</a:t>
            </a:r>
            <a:endParaRPr lang="en-US" sz="2000" b="1" dirty="0">
              <a:solidFill>
                <a:srgbClr val="FF0000"/>
              </a:solidFill>
              <a:latin typeface="Arial"/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là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trung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ương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thần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kinh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điều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khiển</a:t>
            </a:r>
            <a:endParaRPr lang="en-US" sz="2000" b="1" dirty="0">
              <a:solidFill>
                <a:srgbClr val="FF0000"/>
              </a:solidFill>
              <a:latin typeface="Arial"/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mọi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hoạt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động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của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cơ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thể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.</a:t>
            </a: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4572000" y="2819400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0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4. Để bảo vệ cơ quan thần kinh em nên làm gì ?</a:t>
            </a: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4267200" y="3657600"/>
            <a:ext cx="4800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0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5. Để bảo vệ cơ quan thần kinh em không nên làm gì ?</a:t>
            </a:r>
          </a:p>
        </p:txBody>
      </p:sp>
      <p:sp>
        <p:nvSpPr>
          <p:cNvPr id="11282" name="AutoShape 2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638800" y="6324600"/>
            <a:ext cx="1143000" cy="381000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10246" grpId="0"/>
      <p:bldP spid="10247" grpId="0"/>
      <p:bldP spid="10249" grpId="0" animBg="1"/>
      <p:bldP spid="10250" grpId="0" animBg="1"/>
      <p:bldP spid="10251" grpId="0"/>
      <p:bldP spid="10252" grpId="0" animBg="1"/>
      <p:bldP spid="10253" grpId="0"/>
      <p:bldP spid="10254" grpId="0" animBg="1"/>
      <p:bldP spid="10255" grpId="0"/>
      <p:bldP spid="10256" grpId="0"/>
      <p:bldP spid="10257" grpId="0" animBg="1"/>
      <p:bldP spid="10257" grpId="1" animBg="1"/>
      <p:bldP spid="10258" grpId="0"/>
      <p:bldP spid="10261" grpId="0"/>
    </p:bldLst>
  </p:timing>
</p:sld>
</file>

<file path=ppt/theme/theme1.xml><?xml version="1.0" encoding="utf-8"?>
<a:theme xmlns:a="http://schemas.openxmlformats.org/drawingml/2006/main" name="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947</TotalTime>
  <Words>1650</Words>
  <Application>Microsoft PowerPoint</Application>
  <PresentationFormat>On-screen Show (4:3)</PresentationFormat>
  <Paragraphs>265</Paragraphs>
  <Slides>16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.VnTime</vt:lpstr>
      <vt:lpstr>Arial</vt:lpstr>
      <vt:lpstr>Calibri</vt:lpstr>
      <vt:lpstr>Times New Roman</vt:lpstr>
      <vt:lpstr>Office Theme</vt:lpstr>
      <vt:lpstr>Microsoft Clip Gallery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90 Nguyen Duc Canh - 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Phu Quy</dc:creator>
  <cp:lastModifiedBy>CSTeam</cp:lastModifiedBy>
  <cp:revision>113</cp:revision>
  <dcterms:created xsi:type="dcterms:W3CDTF">2005-10-06T02:43:20Z</dcterms:created>
  <dcterms:modified xsi:type="dcterms:W3CDTF">2016-06-29T10:32:22Z</dcterms:modified>
</cp:coreProperties>
</file>