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1"/>
  </p:notesMasterIdLst>
  <p:sldIdLst>
    <p:sldId id="271" r:id="rId2"/>
    <p:sldId id="275" r:id="rId3"/>
    <p:sldId id="274" r:id="rId4"/>
    <p:sldId id="276" r:id="rId5"/>
    <p:sldId id="277" r:id="rId6"/>
    <p:sldId id="279" r:id="rId7"/>
    <p:sldId id="280" r:id="rId8"/>
    <p:sldId id="281" r:id="rId9"/>
    <p:sldId id="282" r:id="rId10"/>
    <p:sldId id="286" r:id="rId11"/>
    <p:sldId id="283" r:id="rId12"/>
    <p:sldId id="284" r:id="rId13"/>
    <p:sldId id="288" r:id="rId14"/>
    <p:sldId id="285" r:id="rId15"/>
    <p:sldId id="292" r:id="rId16"/>
    <p:sldId id="287" r:id="rId17"/>
    <p:sldId id="289" r:id="rId18"/>
    <p:sldId id="291" r:id="rId19"/>
    <p:sldId id="290" r:id="rId20"/>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CCFF"/>
    <a:srgbClr val="99FF66"/>
    <a:srgbClr val="0033CC"/>
    <a:srgbClr val="FF0000"/>
    <a:srgbClr val="00FFFF"/>
    <a:srgbClr val="0066FF"/>
    <a:srgbClr val="FF00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vi-VN"/>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vi-VN"/>
          </a:p>
        </p:txBody>
      </p:sp>
      <p:sp>
        <p:nvSpPr>
          <p:cNvPr id="225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noProof="0" smtClean="0"/>
              <a:t>Click to edit Master text styles</a:t>
            </a:r>
          </a:p>
          <a:p>
            <a:pPr lvl="1"/>
            <a:r>
              <a:rPr lang="vi-VN" noProof="0" smtClean="0"/>
              <a:t>Second level</a:t>
            </a:r>
          </a:p>
          <a:p>
            <a:pPr lvl="2"/>
            <a:r>
              <a:rPr lang="vi-VN" noProof="0" smtClean="0"/>
              <a:t>Third level</a:t>
            </a:r>
          </a:p>
          <a:p>
            <a:pPr lvl="3"/>
            <a:r>
              <a:rPr lang="vi-VN" noProof="0" smtClean="0"/>
              <a:t>Fourth level</a:t>
            </a:r>
          </a:p>
          <a:p>
            <a:pPr lvl="4"/>
            <a:r>
              <a:rPr lang="vi-VN" noProof="0"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vi-VN"/>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07B80CFA-F9C8-4B40-9403-C61DE333A968}" type="slidenum">
              <a:rPr lang="vi-VN"/>
              <a:pPr>
                <a:defRPr/>
              </a:pPr>
              <a:t>‹#›</a:t>
            </a:fld>
            <a:endParaRPr 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4B46709F-D8E0-4209-B6F4-612D7908E22B}" type="slidenum">
              <a:rPr lang="vi-VN" smtClean="0"/>
              <a:pPr/>
              <a:t>9</a:t>
            </a:fld>
            <a:endParaRPr lang="vi-VN"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236C505-C161-4628-B778-57C85D7BA6B4}" type="slidenum">
              <a:rPr lang="vi-VN" smtClean="0"/>
              <a:pPr/>
              <a:t>11</a:t>
            </a:fld>
            <a:endParaRPr lang="vi-VN"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B73C62C-58B7-47D1-8193-1318BD70741F}" type="slidenum">
              <a:rPr lang="vi-VN" smtClean="0"/>
              <a:pPr/>
              <a:t>12</a:t>
            </a:fld>
            <a:endParaRPr lang="vi-VN"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389A02A-7BB1-4EC5-BB00-419AEBCCF831}" type="slidenum">
              <a:rPr lang="vi-VN" smtClean="0"/>
              <a:pPr/>
              <a:t>14</a:t>
            </a:fld>
            <a:endParaRPr lang="vi-VN"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8"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1"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2"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3"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42005" name="Rectangle 21"/>
          <p:cNvSpPr>
            <a:spLocks noGrp="1" noChangeArrowheads="1"/>
          </p:cNvSpPr>
          <p:nvPr>
            <p:ph type="ctrTitle" sz="quarter"/>
          </p:nvPr>
        </p:nvSpPr>
        <p:spPr>
          <a:xfrm>
            <a:off x="685800" y="1828800"/>
            <a:ext cx="7772400" cy="1736725"/>
          </a:xfrm>
        </p:spPr>
        <p:txBody>
          <a:bodyPr/>
          <a:lstStyle>
            <a:lvl1pPr>
              <a:defRPr sz="5400"/>
            </a:lvl1pPr>
          </a:lstStyle>
          <a:p>
            <a:r>
              <a:rPr lang="vi-VN"/>
              <a:t>Click to edit Master title style</a:t>
            </a:r>
          </a:p>
        </p:txBody>
      </p:sp>
      <p:sp>
        <p:nvSpPr>
          <p:cNvPr id="4200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vi-VN"/>
          </a:p>
        </p:txBody>
      </p:sp>
      <p:sp>
        <p:nvSpPr>
          <p:cNvPr id="24" name="Rectangle 24"/>
          <p:cNvSpPr>
            <a:spLocks noGrp="1" noChangeArrowheads="1"/>
          </p:cNvSpPr>
          <p:nvPr>
            <p:ph type="ftr" sz="quarter" idx="11"/>
          </p:nvPr>
        </p:nvSpPr>
        <p:spPr/>
        <p:txBody>
          <a:bodyPr/>
          <a:lstStyle>
            <a:lvl1pPr>
              <a:defRPr/>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pPr>
              <a:defRPr/>
            </a:pPr>
            <a:fld id="{53DFB819-4F79-4E8F-AC9B-D3FC2A3AA6D2}" type="slidenum">
              <a:rPr lang="vi-VN"/>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pPr>
              <a:defRPr/>
            </a:pPr>
            <a:fld id="{2725A3CA-67F5-43D8-84FD-6CD45C5FAD50}"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pPr>
              <a:defRPr/>
            </a:pPr>
            <a:fld id="{5638012C-FC15-4A33-A577-FB044A54A40A}" type="slidenum">
              <a:rPr lang="vi-VN"/>
              <a:pPr>
                <a:defRPr/>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pPr>
              <a:defRPr/>
            </a:pPr>
            <a:fld id="{A9BC502B-9C88-4B5C-9EFF-E7632A1D219C}" type="slidenum">
              <a:rPr lang="vi-VN"/>
              <a:pPr>
                <a:defRPr/>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pPr>
              <a:defRPr/>
            </a:pPr>
            <a:fld id="{54B5029B-57D7-4206-825D-FECC9F8E1A02}"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pPr>
              <a:defRPr/>
            </a:pPr>
            <a:fld id="{D08E6FFA-DE05-4E2D-8666-B937A03028AA}"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vi-VN"/>
          </a:p>
        </p:txBody>
      </p:sp>
      <p:sp>
        <p:nvSpPr>
          <p:cNvPr id="8" name="Rectangle 24"/>
          <p:cNvSpPr>
            <a:spLocks noGrp="1" noChangeArrowheads="1"/>
          </p:cNvSpPr>
          <p:nvPr>
            <p:ph type="ftr" sz="quarter" idx="11"/>
          </p:nvPr>
        </p:nvSpPr>
        <p:spPr>
          <a:ln/>
        </p:spPr>
        <p:txBody>
          <a:bodyPr/>
          <a:lstStyle>
            <a:lvl1pPr>
              <a:defRPr/>
            </a:lvl1pPr>
          </a:lstStyle>
          <a:p>
            <a:pPr>
              <a:defRPr/>
            </a:pPr>
            <a:endParaRPr lang="vi-VN"/>
          </a:p>
        </p:txBody>
      </p:sp>
      <p:sp>
        <p:nvSpPr>
          <p:cNvPr id="9" name="Rectangle 25"/>
          <p:cNvSpPr>
            <a:spLocks noGrp="1" noChangeArrowheads="1"/>
          </p:cNvSpPr>
          <p:nvPr>
            <p:ph type="sldNum" sz="quarter" idx="12"/>
          </p:nvPr>
        </p:nvSpPr>
        <p:spPr>
          <a:ln/>
        </p:spPr>
        <p:txBody>
          <a:bodyPr/>
          <a:lstStyle>
            <a:lvl1pPr>
              <a:defRPr/>
            </a:lvl1pPr>
          </a:lstStyle>
          <a:p>
            <a:pPr>
              <a:defRPr/>
            </a:pPr>
            <a:fld id="{4314DE91-5257-4698-AB66-759B536D6796}" type="slidenum">
              <a:rPr lang="vi-VN"/>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vi-VN"/>
          </a:p>
        </p:txBody>
      </p:sp>
      <p:sp>
        <p:nvSpPr>
          <p:cNvPr id="4" name="Rectangle 24"/>
          <p:cNvSpPr>
            <a:spLocks noGrp="1" noChangeArrowheads="1"/>
          </p:cNvSpPr>
          <p:nvPr>
            <p:ph type="ftr" sz="quarter" idx="11"/>
          </p:nvPr>
        </p:nvSpPr>
        <p:spPr>
          <a:ln/>
        </p:spPr>
        <p:txBody>
          <a:bodyPr/>
          <a:lstStyle>
            <a:lvl1pPr>
              <a:defRPr/>
            </a:lvl1pPr>
          </a:lstStyle>
          <a:p>
            <a:pPr>
              <a:defRPr/>
            </a:pPr>
            <a:endParaRPr lang="vi-VN"/>
          </a:p>
        </p:txBody>
      </p:sp>
      <p:sp>
        <p:nvSpPr>
          <p:cNvPr id="5" name="Rectangle 25"/>
          <p:cNvSpPr>
            <a:spLocks noGrp="1" noChangeArrowheads="1"/>
          </p:cNvSpPr>
          <p:nvPr>
            <p:ph type="sldNum" sz="quarter" idx="12"/>
          </p:nvPr>
        </p:nvSpPr>
        <p:spPr>
          <a:ln/>
        </p:spPr>
        <p:txBody>
          <a:bodyPr/>
          <a:lstStyle>
            <a:lvl1pPr>
              <a:defRPr/>
            </a:lvl1pPr>
          </a:lstStyle>
          <a:p>
            <a:pPr>
              <a:defRPr/>
            </a:pPr>
            <a:fld id="{1F9C57A6-CDC8-421A-AAF0-91B1D868CDE1}" type="slidenum">
              <a:rPr lang="vi-VN"/>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vi-VN"/>
          </a:p>
        </p:txBody>
      </p:sp>
      <p:sp>
        <p:nvSpPr>
          <p:cNvPr id="3" name="Rectangle 24"/>
          <p:cNvSpPr>
            <a:spLocks noGrp="1" noChangeArrowheads="1"/>
          </p:cNvSpPr>
          <p:nvPr>
            <p:ph type="ftr" sz="quarter" idx="11"/>
          </p:nvPr>
        </p:nvSpPr>
        <p:spPr>
          <a:ln/>
        </p:spPr>
        <p:txBody>
          <a:bodyPr/>
          <a:lstStyle>
            <a:lvl1pPr>
              <a:defRPr/>
            </a:lvl1pPr>
          </a:lstStyle>
          <a:p>
            <a:pPr>
              <a:defRPr/>
            </a:pPr>
            <a:endParaRPr lang="vi-VN"/>
          </a:p>
        </p:txBody>
      </p:sp>
      <p:sp>
        <p:nvSpPr>
          <p:cNvPr id="4" name="Rectangle 25"/>
          <p:cNvSpPr>
            <a:spLocks noGrp="1" noChangeArrowheads="1"/>
          </p:cNvSpPr>
          <p:nvPr>
            <p:ph type="sldNum" sz="quarter" idx="12"/>
          </p:nvPr>
        </p:nvSpPr>
        <p:spPr>
          <a:ln/>
        </p:spPr>
        <p:txBody>
          <a:bodyPr/>
          <a:lstStyle>
            <a:lvl1pPr>
              <a:defRPr/>
            </a:lvl1pPr>
          </a:lstStyle>
          <a:p>
            <a:pPr>
              <a:defRPr/>
            </a:pPr>
            <a:fld id="{454B8F3D-5EF3-4145-9524-FB588D16F6A9}" type="slidenum">
              <a:rPr lang="vi-VN"/>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pPr>
              <a:defRPr/>
            </a:pPr>
            <a:fld id="{B92B8CA6-C306-4033-B387-C71FB6A95D76}" type="slidenum">
              <a:rPr lang="vi-VN"/>
              <a:pPr>
                <a:defRPr/>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pPr>
              <a:defRPr/>
            </a:pPr>
            <a:fld id="{512067CD-F2FC-41CB-B5D4-2A103241C943}" type="slidenum">
              <a:rPr lang="vi-VN"/>
              <a:pPr>
                <a:defRPr/>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4096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33"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35"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37"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8"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9"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0"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041"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042"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4097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4097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4097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097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49"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40981"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40982"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40983"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cs typeface="Arial" charset="0"/>
              </a:defRPr>
            </a:lvl1pPr>
          </a:lstStyle>
          <a:p>
            <a:pPr>
              <a:defRPr/>
            </a:pPr>
            <a:endParaRPr lang="vi-VN"/>
          </a:p>
        </p:txBody>
      </p:sp>
      <p:sp>
        <p:nvSpPr>
          <p:cNvPr id="40984"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cs typeface="Arial" charset="0"/>
              </a:defRPr>
            </a:lvl1pPr>
          </a:lstStyle>
          <a:p>
            <a:pPr>
              <a:defRPr/>
            </a:pPr>
            <a:endParaRPr lang="vi-VN"/>
          </a:p>
        </p:txBody>
      </p:sp>
      <p:sp>
        <p:nvSpPr>
          <p:cNvPr id="40985"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cs typeface="Arial" charset="0"/>
              </a:defRPr>
            </a:lvl1pPr>
          </a:lstStyle>
          <a:p>
            <a:pPr>
              <a:defRPr/>
            </a:pPr>
            <a:fld id="{9D12A2B3-8302-424C-9021-D97173F28E47}" type="slidenum">
              <a:rPr lang="vi-VN"/>
              <a:pPr>
                <a:defRPr/>
              </a:pPr>
              <a:t>‹#›</a:t>
            </a:fld>
            <a:endParaRPr lang="vi-VN"/>
          </a:p>
        </p:txBody>
      </p:sp>
    </p:spTree>
  </p:cSld>
  <p:clrMap bg1="dk2" tx1="lt1" bg2="dk1" tx2="lt2" accent1="accent1" accent2="accent2" accent3="accent3" accent4="accent4" accent5="accent5" accent6="accent6" hlink="hlink" folHlink="folHlink"/>
  <p:sldLayoutIdLst>
    <p:sldLayoutId id="2147483704"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vi.wikipedia.org/wiki/T%E1%BA%ADp_tin:Hondauresort.jpg"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endParaRPr lang="en-US" smtClean="0">
              <a:latin typeface="Arial"/>
            </a:endParaRPr>
          </a:p>
        </p:txBody>
      </p:sp>
      <p:sp>
        <p:nvSpPr>
          <p:cNvPr id="20483" name="Rectangle 3"/>
          <p:cNvSpPr>
            <a:spLocks noGrp="1" noChangeArrowheads="1"/>
          </p:cNvSpPr>
          <p:nvPr>
            <p:ph type="body" idx="1"/>
          </p:nvPr>
        </p:nvSpPr>
        <p:spPr/>
        <p:txBody>
          <a:bodyPr/>
          <a:lstStyle/>
          <a:p>
            <a:pPr eaLnBrk="1" hangingPunct="1">
              <a:defRPr/>
            </a:pPr>
            <a:endParaRPr lang="en-US" smtClean="0">
              <a:latin typeface="Arial"/>
            </a:endParaRPr>
          </a:p>
        </p:txBody>
      </p:sp>
      <p:pic>
        <p:nvPicPr>
          <p:cNvPr id="20485" name="Picture 5" descr="imagesCA6Q36ZQ"/>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486" name="Picture 6" descr="250px-Hondauresort">
            <a:hlinkClick r:id="rId3"/>
          </p:cNvPr>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20488" name="Picture 8" descr="15 thành phố tốt nhất để sống trên thế giới"/>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20489" name="Picture 9" descr="1_20108215403_cat_bÃ _-_bien[1]"/>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pic>
        <p:nvPicPr>
          <p:cNvPr id="20490" name="Picture 10" descr="imagesCALFFDLZ"/>
          <p:cNvPicPr>
            <a:picLocks noChangeAspect="1" noChangeArrowheads="1"/>
          </p:cNvPicPr>
          <p:nvPr/>
        </p:nvPicPr>
        <p:blipFill>
          <a:blip r:embed="rId7"/>
          <a:srcRect/>
          <a:stretch>
            <a:fillRect/>
          </a:stretch>
        </p:blipFill>
        <p:spPr bwMode="auto">
          <a:xfrm>
            <a:off x="0" y="0"/>
            <a:ext cx="9144000" cy="6858000"/>
          </a:xfrm>
          <a:prstGeom prst="rect">
            <a:avLst/>
          </a:prstGeom>
          <a:noFill/>
          <a:ln w="9525">
            <a:noFill/>
            <a:miter lim="800000"/>
            <a:headEnd/>
            <a:tailEnd/>
          </a:ln>
        </p:spPr>
      </p:pic>
      <p:pic>
        <p:nvPicPr>
          <p:cNvPr id="20491" name="Picture 11" descr="imagesCA6DUWU3"/>
          <p:cNvPicPr>
            <a:picLocks noChangeAspect="1" noChangeArrowheads="1"/>
          </p:cNvPicPr>
          <p:nvPr/>
        </p:nvPicPr>
        <p:blipFill>
          <a:blip r:embed="rId8"/>
          <a:srcRect/>
          <a:stretch>
            <a:fillRect/>
          </a:stretch>
        </p:blipFill>
        <p:spPr bwMode="auto">
          <a:xfrm>
            <a:off x="0" y="0"/>
            <a:ext cx="9144000" cy="6858000"/>
          </a:xfrm>
          <a:prstGeom prst="rect">
            <a:avLst/>
          </a:prstGeom>
          <a:noFill/>
          <a:ln w="9525">
            <a:noFill/>
            <a:miter lim="800000"/>
            <a:headEnd/>
            <a:tailEnd/>
          </a:ln>
        </p:spPr>
      </p:pic>
      <p:pic>
        <p:nvPicPr>
          <p:cNvPr id="20493" name="Picture 13" descr="1_201082154824_cat_ba_-_vuon[1]"/>
          <p:cNvPicPr>
            <a:picLocks noChangeAspect="1" noChangeArrowheads="1"/>
          </p:cNvPicPr>
          <p:nvPr/>
        </p:nvPicPr>
        <p:blipFill>
          <a:blip r:embed="rId9"/>
          <a:srcRect/>
          <a:stretch>
            <a:fillRect/>
          </a:stretch>
        </p:blipFill>
        <p:spPr bwMode="auto">
          <a:xfrm>
            <a:off x="0" y="0"/>
            <a:ext cx="9144000" cy="6858000"/>
          </a:xfrm>
          <a:prstGeom prst="rect">
            <a:avLst/>
          </a:prstGeom>
          <a:noFill/>
          <a:ln w="9525">
            <a:noFill/>
            <a:miter lim="800000"/>
            <a:headEnd/>
            <a:tailEnd/>
          </a:ln>
        </p:spPr>
      </p:pic>
      <p:pic>
        <p:nvPicPr>
          <p:cNvPr id="20494" name="Picture 14" descr="imagesCA50ODUX"/>
          <p:cNvPicPr>
            <a:picLocks noChangeAspect="1" noChangeArrowheads="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pic>
        <p:nvPicPr>
          <p:cNvPr id="20495" name="Picture 15" descr="baichay1[1]"/>
          <p:cNvPicPr>
            <a:picLocks noChangeAspect="1" noChangeArrowheads="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pic>
        <p:nvPicPr>
          <p:cNvPr id="20496" name="Picture 16" descr="7_634700706_26_03_2009[1]"/>
          <p:cNvPicPr>
            <a:picLocks noChangeAspect="1" noChangeArrowheads="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pic>
        <p:nvPicPr>
          <p:cNvPr id="20497" name="Picture 17" descr="imagesCA6Q36ZQ"/>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87" name="Text Box 20"/>
          <p:cNvSpPr txBox="1">
            <a:spLocks noChangeArrowheads="1"/>
          </p:cNvSpPr>
          <p:nvPr/>
        </p:nvSpPr>
        <p:spPr bwMode="auto">
          <a:xfrm>
            <a:off x="755650" y="4221163"/>
            <a:ext cx="7704138" cy="366712"/>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3088" name="WordArt 22"/>
          <p:cNvSpPr>
            <a:spLocks noChangeArrowheads="1" noChangeShapeType="1" noTextEdit="1"/>
          </p:cNvSpPr>
          <p:nvPr/>
        </p:nvSpPr>
        <p:spPr bwMode="auto">
          <a:xfrm>
            <a:off x="684213" y="4868863"/>
            <a:ext cx="8064500" cy="1728787"/>
          </a:xfrm>
          <a:prstGeom prst="rect">
            <a:avLst/>
          </a:prstGeom>
        </p:spPr>
        <p:txBody>
          <a:bodyPr wrap="none" fromWordArt="1">
            <a:prstTxWarp prst="textWave1">
              <a:avLst>
                <a:gd name="adj1" fmla="val 13005"/>
                <a:gd name="adj2" fmla="val 0"/>
              </a:avLst>
            </a:prstTxWarp>
          </a:bodyPr>
          <a:lstStyle/>
          <a:p>
            <a:pPr algn="ctr"/>
            <a:r>
              <a:rPr lang="vi-VN" sz="3600" b="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THÀNH PHỐ</a:t>
            </a:r>
          </a:p>
          <a:p>
            <a:pPr algn="ctr"/>
            <a:r>
              <a:rPr lang="vi-VN" sz="3600" b="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HOA PHƯỢNG ĐỎ</a:t>
            </a:r>
            <a:endParaRPr lang="en-US" sz="3600" b="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ox(in)">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diamond(in)">
                                      <p:cBhvr>
                                        <p:cTn id="12" dur="2000"/>
                                        <p:tgtEl>
                                          <p:spTgt spid="204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barn(inHorizontal)">
                                      <p:cBhvr>
                                        <p:cTn id="17" dur="500"/>
                                        <p:tgtEl>
                                          <p:spTgt spid="204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20489"/>
                                        </p:tgtEl>
                                        <p:attrNameLst>
                                          <p:attrName>style.visibility</p:attrName>
                                        </p:attrNameLst>
                                      </p:cBhvr>
                                      <p:to>
                                        <p:strVal val="visible"/>
                                      </p:to>
                                    </p:set>
                                    <p:anim calcmode="lin" valueType="num">
                                      <p:cBhvr>
                                        <p:cTn id="22" dur="500" fill="hold"/>
                                        <p:tgtEl>
                                          <p:spTgt spid="20489"/>
                                        </p:tgtEl>
                                        <p:attrNameLst>
                                          <p:attrName>ppt_w</p:attrName>
                                        </p:attrNameLst>
                                      </p:cBhvr>
                                      <p:tavLst>
                                        <p:tav tm="0">
                                          <p:val>
                                            <p:fltVal val="0"/>
                                          </p:val>
                                        </p:tav>
                                        <p:tav tm="100000">
                                          <p:val>
                                            <p:strVal val="#ppt_w"/>
                                          </p:val>
                                        </p:tav>
                                      </p:tavLst>
                                    </p:anim>
                                    <p:anim calcmode="lin" valueType="num">
                                      <p:cBhvr>
                                        <p:cTn id="23" dur="500" fill="hold"/>
                                        <p:tgtEl>
                                          <p:spTgt spid="20489"/>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20490"/>
                                        </p:tgtEl>
                                        <p:attrNameLst>
                                          <p:attrName>style.visibility</p:attrName>
                                        </p:attrNameLst>
                                      </p:cBhvr>
                                      <p:to>
                                        <p:strVal val="visible"/>
                                      </p:to>
                                    </p:set>
                                    <p:anim calcmode="lin" valueType="num">
                                      <p:cBhvr>
                                        <p:cTn id="28" dur="500" fill="hold"/>
                                        <p:tgtEl>
                                          <p:spTgt spid="20490"/>
                                        </p:tgtEl>
                                        <p:attrNameLst>
                                          <p:attrName>ppt_w</p:attrName>
                                        </p:attrNameLst>
                                      </p:cBhvr>
                                      <p:tavLst>
                                        <p:tav tm="0">
                                          <p:val>
                                            <p:fltVal val="0"/>
                                          </p:val>
                                        </p:tav>
                                        <p:tav tm="100000">
                                          <p:val>
                                            <p:strVal val="#ppt_w"/>
                                          </p:val>
                                        </p:tav>
                                      </p:tavLst>
                                    </p:anim>
                                    <p:anim calcmode="lin" valueType="num">
                                      <p:cBhvr>
                                        <p:cTn id="29" dur="500" fill="hold"/>
                                        <p:tgtEl>
                                          <p:spTgt spid="20490"/>
                                        </p:tgtEl>
                                        <p:attrNameLst>
                                          <p:attrName>ppt_h</p:attrName>
                                        </p:attrNameLst>
                                      </p:cBhvr>
                                      <p:tavLst>
                                        <p:tav tm="0">
                                          <p:val>
                                            <p:fltVal val="0"/>
                                          </p:val>
                                        </p:tav>
                                        <p:tav tm="100000">
                                          <p:val>
                                            <p:strVal val="#ppt_h"/>
                                          </p:val>
                                        </p:tav>
                                      </p:tavLst>
                                    </p:anim>
                                    <p:anim calcmode="lin" valueType="num">
                                      <p:cBhvr>
                                        <p:cTn id="30" dur="500" fill="hold"/>
                                        <p:tgtEl>
                                          <p:spTgt spid="20490"/>
                                        </p:tgtEl>
                                        <p:attrNameLst>
                                          <p:attrName>style.rotation</p:attrName>
                                        </p:attrNameLst>
                                      </p:cBhvr>
                                      <p:tavLst>
                                        <p:tav tm="0">
                                          <p:val>
                                            <p:fltVal val="360"/>
                                          </p:val>
                                        </p:tav>
                                        <p:tav tm="100000">
                                          <p:val>
                                            <p:fltVal val="0"/>
                                          </p:val>
                                        </p:tav>
                                      </p:tavLst>
                                    </p:anim>
                                    <p:animEffect transition="in" filter="fade">
                                      <p:cBhvr>
                                        <p:cTn id="31" dur="500"/>
                                        <p:tgtEl>
                                          <p:spTgt spid="2049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20491"/>
                                        </p:tgtEl>
                                        <p:attrNameLst>
                                          <p:attrName>style.visibility</p:attrName>
                                        </p:attrNameLst>
                                      </p:cBhvr>
                                      <p:to>
                                        <p:strVal val="visible"/>
                                      </p:to>
                                    </p:set>
                                    <p:anim calcmode="lin" valueType="num">
                                      <p:cBhvr>
                                        <p:cTn id="36" dur="1000" fill="hold"/>
                                        <p:tgtEl>
                                          <p:spTgt spid="20491"/>
                                        </p:tgtEl>
                                        <p:attrNameLst>
                                          <p:attrName>ppt_w</p:attrName>
                                        </p:attrNameLst>
                                      </p:cBhvr>
                                      <p:tavLst>
                                        <p:tav tm="0">
                                          <p:val>
                                            <p:strVal val="#ppt_w*0.70"/>
                                          </p:val>
                                        </p:tav>
                                        <p:tav tm="100000">
                                          <p:val>
                                            <p:strVal val="#ppt_w"/>
                                          </p:val>
                                        </p:tav>
                                      </p:tavLst>
                                    </p:anim>
                                    <p:anim calcmode="lin" valueType="num">
                                      <p:cBhvr>
                                        <p:cTn id="37" dur="1000" fill="hold"/>
                                        <p:tgtEl>
                                          <p:spTgt spid="20491"/>
                                        </p:tgtEl>
                                        <p:attrNameLst>
                                          <p:attrName>ppt_h</p:attrName>
                                        </p:attrNameLst>
                                      </p:cBhvr>
                                      <p:tavLst>
                                        <p:tav tm="0">
                                          <p:val>
                                            <p:strVal val="#ppt_h"/>
                                          </p:val>
                                        </p:tav>
                                        <p:tav tm="100000">
                                          <p:val>
                                            <p:strVal val="#ppt_h"/>
                                          </p:val>
                                        </p:tav>
                                      </p:tavLst>
                                    </p:anim>
                                    <p:animEffect transition="in" filter="fade">
                                      <p:cBhvr>
                                        <p:cTn id="38" dur="1000"/>
                                        <p:tgtEl>
                                          <p:spTgt spid="2049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20493"/>
                                        </p:tgtEl>
                                        <p:attrNameLst>
                                          <p:attrName>style.visibility</p:attrName>
                                        </p:attrNameLst>
                                      </p:cBhvr>
                                      <p:to>
                                        <p:strVal val="visible"/>
                                      </p:to>
                                    </p:set>
                                    <p:anim calcmode="lin" valueType="num">
                                      <p:cBhvr>
                                        <p:cTn id="43" dur="500" fill="hold"/>
                                        <p:tgtEl>
                                          <p:spTgt spid="20493"/>
                                        </p:tgtEl>
                                        <p:attrNameLst>
                                          <p:attrName>ppt_w</p:attrName>
                                        </p:attrNameLst>
                                      </p:cBhvr>
                                      <p:tavLst>
                                        <p:tav tm="0">
                                          <p:val>
                                            <p:fltVal val="0"/>
                                          </p:val>
                                        </p:tav>
                                        <p:tav tm="100000">
                                          <p:val>
                                            <p:strVal val="#ppt_w"/>
                                          </p:val>
                                        </p:tav>
                                      </p:tavLst>
                                    </p:anim>
                                    <p:anim calcmode="lin" valueType="num">
                                      <p:cBhvr>
                                        <p:cTn id="44" dur="500" fill="hold"/>
                                        <p:tgtEl>
                                          <p:spTgt spid="20493"/>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nodeType="clickEffect">
                                  <p:stCondLst>
                                    <p:cond delay="0"/>
                                  </p:stCondLst>
                                  <p:childTnLst>
                                    <p:set>
                                      <p:cBhvr>
                                        <p:cTn id="48" dur="1" fill="hold">
                                          <p:stCondLst>
                                            <p:cond delay="0"/>
                                          </p:stCondLst>
                                        </p:cTn>
                                        <p:tgtEl>
                                          <p:spTgt spid="20494"/>
                                        </p:tgtEl>
                                        <p:attrNameLst>
                                          <p:attrName>style.visibility</p:attrName>
                                        </p:attrNameLst>
                                      </p:cBhvr>
                                      <p:to>
                                        <p:strVal val="visible"/>
                                      </p:to>
                                    </p:set>
                                    <p:animScale>
                                      <p:cBhvr>
                                        <p:cTn id="49" dur="1000" decel="50000" fill="hold">
                                          <p:stCondLst>
                                            <p:cond delay="0"/>
                                          </p:stCondLst>
                                        </p:cTn>
                                        <p:tgtEl>
                                          <p:spTgt spid="204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0494"/>
                                        </p:tgtEl>
                                        <p:attrNameLst>
                                          <p:attrName>ppt_x</p:attrName>
                                          <p:attrName>ppt_y</p:attrName>
                                        </p:attrNameLst>
                                      </p:cBhvr>
                                    </p:animMotion>
                                    <p:animEffect transition="in" filter="fade">
                                      <p:cBhvr>
                                        <p:cTn id="51" dur="1000"/>
                                        <p:tgtEl>
                                          <p:spTgt spid="2049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5" presetClass="entr" presetSubtype="0" fill="hold" nodeType="clickEffect">
                                  <p:stCondLst>
                                    <p:cond delay="0"/>
                                  </p:stCondLst>
                                  <p:childTnLst>
                                    <p:set>
                                      <p:cBhvr>
                                        <p:cTn id="55" dur="1" fill="hold">
                                          <p:stCondLst>
                                            <p:cond delay="0"/>
                                          </p:stCondLst>
                                        </p:cTn>
                                        <p:tgtEl>
                                          <p:spTgt spid="20495"/>
                                        </p:tgtEl>
                                        <p:attrNameLst>
                                          <p:attrName>style.visibility</p:attrName>
                                        </p:attrNameLst>
                                      </p:cBhvr>
                                      <p:to>
                                        <p:strVal val="visible"/>
                                      </p:to>
                                    </p:set>
                                    <p:animEffect transition="in" filter="fade">
                                      <p:cBhvr>
                                        <p:cTn id="56" dur="2000"/>
                                        <p:tgtEl>
                                          <p:spTgt spid="20495"/>
                                        </p:tgtEl>
                                      </p:cBhvr>
                                    </p:animEffect>
                                    <p:anim calcmode="lin" valueType="num">
                                      <p:cBhvr>
                                        <p:cTn id="57" dur="2000" fill="hold"/>
                                        <p:tgtEl>
                                          <p:spTgt spid="20495"/>
                                        </p:tgtEl>
                                        <p:attrNameLst>
                                          <p:attrName>style.rotation</p:attrName>
                                        </p:attrNameLst>
                                      </p:cBhvr>
                                      <p:tavLst>
                                        <p:tav tm="0">
                                          <p:val>
                                            <p:fltVal val="720"/>
                                          </p:val>
                                        </p:tav>
                                        <p:tav tm="100000">
                                          <p:val>
                                            <p:fltVal val="0"/>
                                          </p:val>
                                        </p:tav>
                                      </p:tavLst>
                                    </p:anim>
                                    <p:anim calcmode="lin" valueType="num">
                                      <p:cBhvr>
                                        <p:cTn id="58" dur="2000" fill="hold"/>
                                        <p:tgtEl>
                                          <p:spTgt spid="20495"/>
                                        </p:tgtEl>
                                        <p:attrNameLst>
                                          <p:attrName>ppt_h</p:attrName>
                                        </p:attrNameLst>
                                      </p:cBhvr>
                                      <p:tavLst>
                                        <p:tav tm="0">
                                          <p:val>
                                            <p:fltVal val="0"/>
                                          </p:val>
                                        </p:tav>
                                        <p:tav tm="100000">
                                          <p:val>
                                            <p:strVal val="#ppt_h"/>
                                          </p:val>
                                        </p:tav>
                                      </p:tavLst>
                                    </p:anim>
                                    <p:anim calcmode="lin" valueType="num">
                                      <p:cBhvr>
                                        <p:cTn id="59" dur="2000" fill="hold"/>
                                        <p:tgtEl>
                                          <p:spTgt spid="20495"/>
                                        </p:tgtEl>
                                        <p:attrNameLst>
                                          <p:attrName>ppt_w</p:attrName>
                                        </p:attrNameLst>
                                      </p:cBhvr>
                                      <p:tavLst>
                                        <p:tav tm="0">
                                          <p:val>
                                            <p:fltVal val="0"/>
                                          </p:val>
                                        </p:tav>
                                        <p:tav tm="100000">
                                          <p:val>
                                            <p:strVal val="#ppt_w"/>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7" presetClass="entr" presetSubtype="0" fill="hold" nodeType="clickEffect">
                                  <p:stCondLst>
                                    <p:cond delay="0"/>
                                  </p:stCondLst>
                                  <p:childTnLst>
                                    <p:set>
                                      <p:cBhvr>
                                        <p:cTn id="63" dur="1" fill="hold">
                                          <p:stCondLst>
                                            <p:cond delay="0"/>
                                          </p:stCondLst>
                                        </p:cTn>
                                        <p:tgtEl>
                                          <p:spTgt spid="20496"/>
                                        </p:tgtEl>
                                        <p:attrNameLst>
                                          <p:attrName>style.visibility</p:attrName>
                                        </p:attrNameLst>
                                      </p:cBhvr>
                                      <p:to>
                                        <p:strVal val="visible"/>
                                      </p:to>
                                    </p:set>
                                    <p:animEffect transition="in" filter="fade">
                                      <p:cBhvr>
                                        <p:cTn id="64" dur="1000"/>
                                        <p:tgtEl>
                                          <p:spTgt spid="20496"/>
                                        </p:tgtEl>
                                      </p:cBhvr>
                                    </p:animEffect>
                                    <p:anim calcmode="lin" valueType="num">
                                      <p:cBhvr>
                                        <p:cTn id="65" dur="1000" fill="hold"/>
                                        <p:tgtEl>
                                          <p:spTgt spid="20496"/>
                                        </p:tgtEl>
                                        <p:attrNameLst>
                                          <p:attrName>ppt_x</p:attrName>
                                        </p:attrNameLst>
                                      </p:cBhvr>
                                      <p:tavLst>
                                        <p:tav tm="0">
                                          <p:val>
                                            <p:strVal val="#ppt_x"/>
                                          </p:val>
                                        </p:tav>
                                        <p:tav tm="100000">
                                          <p:val>
                                            <p:strVal val="#ppt_x"/>
                                          </p:val>
                                        </p:tav>
                                      </p:tavLst>
                                    </p:anim>
                                    <p:anim calcmode="lin" valueType="num">
                                      <p:cBhvr>
                                        <p:cTn id="66" dur="1000" fill="hold"/>
                                        <p:tgtEl>
                                          <p:spTgt spid="20496"/>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20497"/>
                                        </p:tgtEl>
                                        <p:attrNameLst>
                                          <p:attrName>style.visibility</p:attrName>
                                        </p:attrNameLst>
                                      </p:cBhvr>
                                      <p:to>
                                        <p:strVal val="visible"/>
                                      </p:to>
                                    </p:set>
                                    <p:animEffect transition="in" filter="fade">
                                      <p:cBhvr>
                                        <p:cTn id="71" dur="2000"/>
                                        <p:tgtEl>
                                          <p:spTgt spid="2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1_201082155115_cat_ba_-_dong_trung_trang[1]"/>
          <p:cNvPicPr>
            <a:picLocks noChangeAspect="1" noChangeArrowheads="1"/>
          </p:cNvPicPr>
          <p:nvPr/>
        </p:nvPicPr>
        <p:blipFill>
          <a:blip r:embed="rId2"/>
          <a:srcRect/>
          <a:stretch>
            <a:fillRect/>
          </a:stretch>
        </p:blipFill>
        <p:spPr bwMode="auto">
          <a:xfrm>
            <a:off x="0" y="0"/>
            <a:ext cx="9144000" cy="3213100"/>
          </a:xfrm>
          <a:prstGeom prst="rect">
            <a:avLst/>
          </a:prstGeom>
          <a:noFill/>
          <a:ln w="9525">
            <a:noFill/>
            <a:miter lim="800000"/>
            <a:headEnd/>
            <a:tailEnd/>
          </a:ln>
        </p:spPr>
      </p:pic>
      <p:sp>
        <p:nvSpPr>
          <p:cNvPr id="12291" name="Text Box 7"/>
          <p:cNvSpPr txBox="1">
            <a:spLocks noChangeArrowheads="1"/>
          </p:cNvSpPr>
          <p:nvPr/>
        </p:nvSpPr>
        <p:spPr bwMode="auto">
          <a:xfrm>
            <a:off x="2916238" y="2636838"/>
            <a:ext cx="3744912" cy="400050"/>
          </a:xfrm>
          <a:prstGeom prst="rect">
            <a:avLst/>
          </a:prstGeom>
          <a:noFill/>
          <a:ln w="9525">
            <a:noFill/>
            <a:miter lim="800000"/>
            <a:headEnd/>
            <a:tailEnd/>
          </a:ln>
        </p:spPr>
        <p:txBody>
          <a:bodyPr>
            <a:spAutoFit/>
          </a:bodyPr>
          <a:lstStyle/>
          <a:p>
            <a:pPr algn="ctr">
              <a:spcBef>
                <a:spcPct val="50000"/>
              </a:spcBef>
            </a:pPr>
            <a:r>
              <a:rPr lang="en-US" sz="2000" b="1">
                <a:solidFill>
                  <a:srgbClr val="FFFF00"/>
                </a:solidFill>
                <a:latin typeface="Arial" charset="0"/>
              </a:rPr>
              <a:t>Nhiều hang động</a:t>
            </a:r>
            <a:endParaRPr lang="vi-VN" sz="2000" b="1">
              <a:solidFill>
                <a:srgbClr val="FFFF00"/>
              </a:solidFill>
              <a:latin typeface="Arial" charset="0"/>
            </a:endParaRPr>
          </a:p>
        </p:txBody>
      </p:sp>
      <p:pic>
        <p:nvPicPr>
          <p:cNvPr id="12292" name="Picture 8" descr="1_201082154824_cat_ba_-_vuon[1]"/>
          <p:cNvPicPr>
            <a:picLocks noChangeAspect="1" noChangeArrowheads="1"/>
          </p:cNvPicPr>
          <p:nvPr/>
        </p:nvPicPr>
        <p:blipFill>
          <a:blip r:embed="rId3"/>
          <a:srcRect/>
          <a:stretch>
            <a:fillRect/>
          </a:stretch>
        </p:blipFill>
        <p:spPr bwMode="auto">
          <a:xfrm>
            <a:off x="4572000" y="3213100"/>
            <a:ext cx="4572000" cy="3644900"/>
          </a:xfrm>
          <a:prstGeom prst="rect">
            <a:avLst/>
          </a:prstGeom>
          <a:noFill/>
          <a:ln w="9525">
            <a:noFill/>
            <a:miter lim="800000"/>
            <a:headEnd/>
            <a:tailEnd/>
          </a:ln>
        </p:spPr>
      </p:pic>
      <p:sp>
        <p:nvSpPr>
          <p:cNvPr id="12293" name="Text Box 9"/>
          <p:cNvSpPr txBox="1">
            <a:spLocks noChangeArrowheads="1"/>
          </p:cNvSpPr>
          <p:nvPr/>
        </p:nvSpPr>
        <p:spPr bwMode="auto">
          <a:xfrm>
            <a:off x="5219700" y="6308725"/>
            <a:ext cx="3529013" cy="400050"/>
          </a:xfrm>
          <a:prstGeom prst="rect">
            <a:avLst/>
          </a:prstGeom>
          <a:noFill/>
          <a:ln w="9525">
            <a:noFill/>
            <a:miter lim="800000"/>
            <a:headEnd/>
            <a:tailEnd/>
          </a:ln>
        </p:spPr>
        <p:txBody>
          <a:bodyPr>
            <a:spAutoFit/>
          </a:bodyPr>
          <a:lstStyle/>
          <a:p>
            <a:pPr>
              <a:spcBef>
                <a:spcPct val="50000"/>
              </a:spcBef>
            </a:pPr>
            <a:r>
              <a:rPr lang="en-US" sz="2000" b="1">
                <a:solidFill>
                  <a:srgbClr val="FFFF00"/>
                </a:solidFill>
                <a:latin typeface="Arial" charset="0"/>
              </a:rPr>
              <a:t>Khu bảo tồn động vật</a:t>
            </a:r>
            <a:r>
              <a:rPr lang="vi-VN" sz="2000" b="1">
                <a:solidFill>
                  <a:srgbClr val="FFFF00"/>
                </a:solidFill>
                <a:latin typeface="Arial" charset="0"/>
              </a:rPr>
              <a:t>...</a:t>
            </a:r>
          </a:p>
        </p:txBody>
      </p:sp>
      <p:pic>
        <p:nvPicPr>
          <p:cNvPr id="12294" name="Picture 10" descr="Vo%E1%BB%8Dc%20C%C3%A1t%20B%C3%A0"/>
          <p:cNvPicPr>
            <a:picLocks noChangeAspect="1" noChangeArrowheads="1"/>
          </p:cNvPicPr>
          <p:nvPr/>
        </p:nvPicPr>
        <p:blipFill>
          <a:blip r:embed="rId4"/>
          <a:srcRect/>
          <a:stretch>
            <a:fillRect/>
          </a:stretch>
        </p:blipFill>
        <p:spPr bwMode="auto">
          <a:xfrm>
            <a:off x="0" y="3213100"/>
            <a:ext cx="4572000" cy="3644900"/>
          </a:xfrm>
          <a:prstGeom prst="rect">
            <a:avLst/>
          </a:prstGeom>
          <a:noFill/>
          <a:ln w="9525">
            <a:noFill/>
            <a:miter lim="800000"/>
            <a:headEnd/>
            <a:tailEnd/>
          </a:ln>
        </p:spPr>
      </p:pic>
      <p:sp>
        <p:nvSpPr>
          <p:cNvPr id="12295" name="Text Box 11"/>
          <p:cNvSpPr txBox="1">
            <a:spLocks noChangeArrowheads="1"/>
          </p:cNvSpPr>
          <p:nvPr/>
        </p:nvSpPr>
        <p:spPr bwMode="auto">
          <a:xfrm>
            <a:off x="468313" y="6400800"/>
            <a:ext cx="3382962" cy="400050"/>
          </a:xfrm>
          <a:prstGeom prst="rect">
            <a:avLst/>
          </a:prstGeom>
          <a:noFill/>
          <a:ln w="9525">
            <a:noFill/>
            <a:miter lim="800000"/>
            <a:headEnd/>
            <a:tailEnd/>
          </a:ln>
        </p:spPr>
        <p:txBody>
          <a:bodyPr>
            <a:spAutoFit/>
          </a:bodyPr>
          <a:lstStyle/>
          <a:p>
            <a:pPr>
              <a:spcBef>
                <a:spcPct val="50000"/>
              </a:spcBef>
            </a:pPr>
            <a:r>
              <a:rPr lang="en-US" sz="2000" b="1">
                <a:solidFill>
                  <a:srgbClr val="FF0066"/>
                </a:solidFill>
                <a:latin typeface="Arial" charset="0"/>
              </a:rPr>
              <a:t>Vọoc Cát Bà</a:t>
            </a:r>
            <a:endParaRPr lang="vi-VN" sz="2000" b="1">
              <a:solidFill>
                <a:srgbClr val="FF0066"/>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800px-Hinhmoithitrancatba"/>
          <p:cNvPicPr>
            <a:picLocks noChangeAspect="1" noChangeArrowheads="1"/>
          </p:cNvPicPr>
          <p:nvPr/>
        </p:nvPicPr>
        <p:blipFill>
          <a:blip r:embed="rId3"/>
          <a:srcRect/>
          <a:stretch>
            <a:fillRect/>
          </a:stretch>
        </p:blipFill>
        <p:spPr bwMode="auto">
          <a:xfrm>
            <a:off x="4495800" y="3500438"/>
            <a:ext cx="4648200" cy="2160587"/>
          </a:xfrm>
          <a:prstGeom prst="rect">
            <a:avLst/>
          </a:prstGeom>
          <a:noFill/>
          <a:ln w="9525">
            <a:noFill/>
            <a:miter lim="800000"/>
            <a:headEnd/>
            <a:tailEnd/>
          </a:ln>
        </p:spPr>
      </p:pic>
      <p:pic>
        <p:nvPicPr>
          <p:cNvPr id="13315" name="Picture 3" descr="baitamcatco"/>
          <p:cNvPicPr>
            <a:picLocks noChangeAspect="1" noChangeArrowheads="1"/>
          </p:cNvPicPr>
          <p:nvPr/>
        </p:nvPicPr>
        <p:blipFill>
          <a:blip r:embed="rId4"/>
          <a:srcRect/>
          <a:stretch>
            <a:fillRect/>
          </a:stretch>
        </p:blipFill>
        <p:spPr bwMode="auto">
          <a:xfrm>
            <a:off x="4572000" y="0"/>
            <a:ext cx="4572000" cy="3505200"/>
          </a:xfrm>
          <a:prstGeom prst="rect">
            <a:avLst/>
          </a:prstGeom>
          <a:noFill/>
          <a:ln w="9525">
            <a:noFill/>
            <a:miter lim="800000"/>
            <a:headEnd/>
            <a:tailEnd/>
          </a:ln>
        </p:spPr>
      </p:pic>
      <p:pic>
        <p:nvPicPr>
          <p:cNvPr id="13316" name="Picture 4" descr="1 so quan dao trg ttCatba thuoc vinh Lan Ha"/>
          <p:cNvPicPr>
            <a:picLocks noChangeAspect="1" noChangeArrowheads="1"/>
          </p:cNvPicPr>
          <p:nvPr/>
        </p:nvPicPr>
        <p:blipFill>
          <a:blip r:embed="rId5"/>
          <a:srcRect/>
          <a:stretch>
            <a:fillRect/>
          </a:stretch>
        </p:blipFill>
        <p:spPr bwMode="auto">
          <a:xfrm>
            <a:off x="0" y="0"/>
            <a:ext cx="4572000" cy="5661025"/>
          </a:xfrm>
          <a:prstGeom prst="rect">
            <a:avLst/>
          </a:prstGeom>
          <a:noFill/>
          <a:ln w="9525">
            <a:noFill/>
            <a:miter lim="800000"/>
            <a:headEnd/>
            <a:tailEnd/>
          </a:ln>
        </p:spPr>
      </p:pic>
      <p:sp>
        <p:nvSpPr>
          <p:cNvPr id="13317" name="Text Box 5"/>
          <p:cNvSpPr txBox="1">
            <a:spLocks noChangeArrowheads="1"/>
          </p:cNvSpPr>
          <p:nvPr/>
        </p:nvSpPr>
        <p:spPr bwMode="auto">
          <a:xfrm>
            <a:off x="1066800" y="5900738"/>
            <a:ext cx="6356350" cy="523875"/>
          </a:xfrm>
          <a:prstGeom prst="rect">
            <a:avLst/>
          </a:prstGeom>
          <a:noFill/>
          <a:ln w="9525">
            <a:noFill/>
            <a:miter lim="800000"/>
            <a:headEnd/>
            <a:tailEnd/>
          </a:ln>
        </p:spPr>
        <p:txBody>
          <a:bodyPr wrap="none">
            <a:spAutoFit/>
          </a:bodyPr>
          <a:lstStyle/>
          <a:p>
            <a:r>
              <a:rPr lang="en-US" sz="2800" b="1">
                <a:solidFill>
                  <a:srgbClr val="FFFF00"/>
                </a:solidFill>
                <a:latin typeface="Arial" charset="0"/>
              </a:rPr>
              <a:t>Một số quần đảo thuộc vịnh  Lan Hà</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916238" y="0"/>
            <a:ext cx="3221037" cy="523875"/>
          </a:xfrm>
          <a:prstGeom prst="rect">
            <a:avLst/>
          </a:prstGeom>
          <a:noFill/>
          <a:ln w="9525">
            <a:noFill/>
            <a:miter lim="800000"/>
            <a:headEnd/>
            <a:tailEnd/>
          </a:ln>
        </p:spPr>
        <p:txBody>
          <a:bodyPr wrap="none">
            <a:spAutoFit/>
          </a:bodyPr>
          <a:lstStyle/>
          <a:p>
            <a:r>
              <a:rPr lang="en-US" sz="2800" b="1">
                <a:solidFill>
                  <a:srgbClr val="FFFF00"/>
                </a:solidFill>
                <a:latin typeface="Arial" charset="0"/>
              </a:rPr>
              <a:t>Quần Đảo Cát Bà</a:t>
            </a:r>
            <a:r>
              <a:rPr lang="en-US" sz="2800" b="1">
                <a:solidFill>
                  <a:srgbClr val="0033CC"/>
                </a:solidFill>
                <a:latin typeface="Arial" charset="0"/>
              </a:rPr>
              <a:t> </a:t>
            </a:r>
          </a:p>
        </p:txBody>
      </p:sp>
      <p:sp>
        <p:nvSpPr>
          <p:cNvPr id="14339" name="Text Box 3"/>
          <p:cNvSpPr txBox="1">
            <a:spLocks noChangeArrowheads="1"/>
          </p:cNvSpPr>
          <p:nvPr/>
        </p:nvSpPr>
        <p:spPr bwMode="auto">
          <a:xfrm>
            <a:off x="3203575" y="6338888"/>
            <a:ext cx="2687638" cy="461962"/>
          </a:xfrm>
          <a:prstGeom prst="rect">
            <a:avLst/>
          </a:prstGeom>
          <a:noFill/>
          <a:ln w="9525">
            <a:noFill/>
            <a:miter lim="800000"/>
            <a:headEnd/>
            <a:tailEnd/>
          </a:ln>
        </p:spPr>
        <p:txBody>
          <a:bodyPr wrap="none">
            <a:spAutoFit/>
          </a:bodyPr>
          <a:lstStyle/>
          <a:p>
            <a:r>
              <a:rPr lang="en-US" sz="2400" b="1">
                <a:solidFill>
                  <a:srgbClr val="FFFF00"/>
                </a:solidFill>
                <a:latin typeface="Arial" charset="0"/>
              </a:rPr>
              <a:t>Bãi Tắm</a:t>
            </a:r>
            <a:r>
              <a:rPr lang="en-US" sz="1600" b="1">
                <a:solidFill>
                  <a:srgbClr val="FFFF00"/>
                </a:solidFill>
                <a:latin typeface="Arial" charset="0"/>
              </a:rPr>
              <a:t> </a:t>
            </a:r>
            <a:r>
              <a:rPr lang="en-US" sz="2400" b="1">
                <a:solidFill>
                  <a:srgbClr val="FFFF00"/>
                </a:solidFill>
                <a:latin typeface="Arial" charset="0"/>
              </a:rPr>
              <a:t>Đảo Khỉ </a:t>
            </a:r>
          </a:p>
        </p:txBody>
      </p:sp>
      <p:pic>
        <p:nvPicPr>
          <p:cNvPr id="14340" name="Picture 4" descr="800px-Bai_tam_Dao_Khi"/>
          <p:cNvPicPr>
            <a:picLocks noChangeAspect="1" noChangeArrowheads="1"/>
          </p:cNvPicPr>
          <p:nvPr/>
        </p:nvPicPr>
        <p:blipFill>
          <a:blip r:embed="rId3"/>
          <a:srcRect/>
          <a:stretch>
            <a:fillRect/>
          </a:stretch>
        </p:blipFill>
        <p:spPr bwMode="auto">
          <a:xfrm>
            <a:off x="0" y="0"/>
            <a:ext cx="9144000" cy="609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imagesCARWQZDZ"/>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3" name="Text Box 5"/>
          <p:cNvSpPr txBox="1">
            <a:spLocks noChangeArrowheads="1"/>
          </p:cNvSpPr>
          <p:nvPr/>
        </p:nvSpPr>
        <p:spPr bwMode="auto">
          <a:xfrm>
            <a:off x="2124075" y="6400800"/>
            <a:ext cx="4537075" cy="457200"/>
          </a:xfrm>
          <a:prstGeom prst="rect">
            <a:avLst/>
          </a:prstGeom>
          <a:noFill/>
          <a:ln w="9525">
            <a:noFill/>
            <a:miter lim="800000"/>
            <a:headEnd/>
            <a:tailEnd/>
          </a:ln>
        </p:spPr>
        <p:txBody>
          <a:bodyPr>
            <a:spAutoFit/>
          </a:bodyPr>
          <a:lstStyle/>
          <a:p>
            <a:pPr algn="ctr">
              <a:spcBef>
                <a:spcPct val="50000"/>
              </a:spcBef>
            </a:pPr>
            <a:r>
              <a:rPr lang="en-US" sz="2400" b="1">
                <a:solidFill>
                  <a:srgbClr val="FFFF00"/>
                </a:solidFill>
                <a:latin typeface="Arial" charset="0"/>
              </a:rPr>
              <a:t>Bãi tắm Cát Cò</a:t>
            </a:r>
            <a:endParaRPr lang="vi-VN" sz="2400" b="1">
              <a:solidFill>
                <a:srgbClr val="FFFF00"/>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560763" y="765175"/>
            <a:ext cx="2185987" cy="584200"/>
          </a:xfrm>
          <a:prstGeom prst="rect">
            <a:avLst/>
          </a:prstGeom>
          <a:noFill/>
          <a:ln w="9525">
            <a:noFill/>
            <a:miter lim="800000"/>
            <a:headEnd/>
            <a:tailEnd/>
          </a:ln>
        </p:spPr>
        <p:txBody>
          <a:bodyPr wrap="none">
            <a:spAutoFit/>
          </a:bodyPr>
          <a:lstStyle/>
          <a:p>
            <a:pPr algn="ctr"/>
            <a:r>
              <a:rPr lang="en-US" sz="3200" b="1">
                <a:solidFill>
                  <a:srgbClr val="FFFF00"/>
                </a:solidFill>
                <a:latin typeface="Arial" charset="0"/>
              </a:rPr>
              <a:t>Đồ Sơn….</a:t>
            </a:r>
          </a:p>
        </p:txBody>
      </p:sp>
      <p:pic>
        <p:nvPicPr>
          <p:cNvPr id="16387" name="Picture 3" descr="Do SOn"/>
          <p:cNvPicPr>
            <a:picLocks noChangeAspect="1" noChangeArrowheads="1"/>
          </p:cNvPicPr>
          <p:nvPr/>
        </p:nvPicPr>
        <p:blipFill>
          <a:blip r:embed="rId3"/>
          <a:srcRect/>
          <a:stretch>
            <a:fillRect/>
          </a:stretch>
        </p:blipFill>
        <p:spPr bwMode="auto">
          <a:xfrm>
            <a:off x="0" y="1268413"/>
            <a:ext cx="4500563" cy="5589587"/>
          </a:xfrm>
          <a:prstGeom prst="rect">
            <a:avLst/>
          </a:prstGeom>
          <a:noFill/>
          <a:ln w="9525">
            <a:noFill/>
            <a:miter lim="800000"/>
            <a:headEnd/>
            <a:tailEnd/>
          </a:ln>
        </p:spPr>
      </p:pic>
      <p:pic>
        <p:nvPicPr>
          <p:cNvPr id="16388" name="Picture 4" descr="doson2"/>
          <p:cNvPicPr>
            <a:picLocks noChangeAspect="1" noChangeArrowheads="1"/>
          </p:cNvPicPr>
          <p:nvPr/>
        </p:nvPicPr>
        <p:blipFill>
          <a:blip r:embed="rId4"/>
          <a:srcRect/>
          <a:stretch>
            <a:fillRect/>
          </a:stretch>
        </p:blipFill>
        <p:spPr bwMode="auto">
          <a:xfrm>
            <a:off x="4500563" y="1268413"/>
            <a:ext cx="4643437" cy="558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4"/>
          <p:cNvSpPr>
            <a:spLocks noChangeArrowheads="1"/>
          </p:cNvSpPr>
          <p:nvPr/>
        </p:nvSpPr>
        <p:spPr bwMode="auto">
          <a:xfrm>
            <a:off x="250825" y="1268413"/>
            <a:ext cx="8208963" cy="1008062"/>
          </a:xfrm>
          <a:prstGeom prst="wedgeEllipseCallout">
            <a:avLst>
              <a:gd name="adj1" fmla="val -46731"/>
              <a:gd name="adj2" fmla="val 89685"/>
            </a:avLst>
          </a:prstGeom>
          <a:solidFill>
            <a:schemeClr val="accent1"/>
          </a:solidFill>
          <a:ln w="9525">
            <a:solidFill>
              <a:schemeClr val="tx1"/>
            </a:solidFill>
            <a:miter lim="800000"/>
            <a:headEnd/>
            <a:tailEnd/>
          </a:ln>
        </p:spPr>
        <p:txBody>
          <a:bodyPr/>
          <a:lstStyle/>
          <a:p>
            <a:pPr algn="ctr"/>
            <a:r>
              <a:rPr lang="vi-VN" sz="2400" b="1">
                <a:latin typeface="Arial" charset="0"/>
              </a:rPr>
              <a:t>Hải phòng có những lễ hội truyền thống nổi tiếng nào?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619250" y="549275"/>
            <a:ext cx="7848600" cy="519113"/>
          </a:xfrm>
          <a:prstGeom prst="rect">
            <a:avLst/>
          </a:prstGeom>
          <a:noFill/>
          <a:ln w="9525">
            <a:noFill/>
            <a:miter lim="800000"/>
            <a:headEnd/>
            <a:tailEnd/>
          </a:ln>
        </p:spPr>
        <p:txBody>
          <a:bodyPr>
            <a:spAutoFit/>
          </a:bodyPr>
          <a:lstStyle/>
          <a:p>
            <a:pPr>
              <a:spcBef>
                <a:spcPct val="50000"/>
              </a:spcBef>
            </a:pPr>
            <a:r>
              <a:rPr lang="vi-VN" sz="2800" b="1">
                <a:latin typeface="Arial" charset="0"/>
              </a:rPr>
              <a:t>Hải Phong có những lễ hội nào nổi tiếng?</a:t>
            </a:r>
          </a:p>
        </p:txBody>
      </p:sp>
      <p:pic>
        <p:nvPicPr>
          <p:cNvPr id="18435" name="Picture 5" descr="1-4-08-le-hoiduathuyen"/>
          <p:cNvPicPr>
            <a:picLocks noChangeAspect="1" noChangeArrowheads="1"/>
          </p:cNvPicPr>
          <p:nvPr/>
        </p:nvPicPr>
        <p:blipFill>
          <a:blip r:embed="rId2"/>
          <a:srcRect/>
          <a:stretch>
            <a:fillRect/>
          </a:stretch>
        </p:blipFill>
        <p:spPr bwMode="auto">
          <a:xfrm>
            <a:off x="0" y="0"/>
            <a:ext cx="9144000" cy="3357563"/>
          </a:xfrm>
          <a:prstGeom prst="rect">
            <a:avLst/>
          </a:prstGeom>
          <a:noFill/>
          <a:ln w="9525">
            <a:noFill/>
            <a:miter lim="800000"/>
            <a:headEnd/>
            <a:tailEnd/>
          </a:ln>
        </p:spPr>
      </p:pic>
      <p:sp>
        <p:nvSpPr>
          <p:cNvPr id="18436" name="Text Box 6"/>
          <p:cNvSpPr txBox="1">
            <a:spLocks noChangeArrowheads="1"/>
          </p:cNvSpPr>
          <p:nvPr/>
        </p:nvSpPr>
        <p:spPr bwMode="auto">
          <a:xfrm>
            <a:off x="2916238" y="2781300"/>
            <a:ext cx="3600450" cy="830263"/>
          </a:xfrm>
          <a:prstGeom prst="rect">
            <a:avLst/>
          </a:prstGeom>
          <a:noFill/>
          <a:ln w="9525">
            <a:noFill/>
            <a:miter lim="800000"/>
            <a:headEnd/>
            <a:tailEnd/>
          </a:ln>
        </p:spPr>
        <p:txBody>
          <a:bodyPr>
            <a:spAutoFit/>
          </a:bodyPr>
          <a:lstStyle/>
          <a:p>
            <a:pPr>
              <a:spcBef>
                <a:spcPct val="50000"/>
              </a:spcBef>
            </a:pPr>
            <a:r>
              <a:rPr lang="vi-VN" sz="2400" b="1">
                <a:solidFill>
                  <a:srgbClr val="FFFF00"/>
                </a:solidFill>
                <a:latin typeface="Arial" charset="0"/>
              </a:rPr>
              <a:t>Đua thuyền truyền thống</a:t>
            </a:r>
          </a:p>
        </p:txBody>
      </p:sp>
      <p:pic>
        <p:nvPicPr>
          <p:cNvPr id="18437" name="Picture 7"/>
          <p:cNvPicPr>
            <a:picLocks noChangeAspect="1" noChangeArrowheads="1"/>
          </p:cNvPicPr>
          <p:nvPr/>
        </p:nvPicPr>
        <p:blipFill>
          <a:blip r:embed="rId3"/>
          <a:srcRect/>
          <a:stretch>
            <a:fillRect/>
          </a:stretch>
        </p:blipFill>
        <p:spPr bwMode="auto">
          <a:xfrm>
            <a:off x="0" y="3284538"/>
            <a:ext cx="4572000" cy="3573462"/>
          </a:xfrm>
          <a:prstGeom prst="rect">
            <a:avLst/>
          </a:prstGeom>
          <a:noFill/>
          <a:ln w="9525">
            <a:noFill/>
            <a:miter lim="800000"/>
            <a:headEnd/>
            <a:tailEnd/>
          </a:ln>
        </p:spPr>
      </p:pic>
      <p:pic>
        <p:nvPicPr>
          <p:cNvPr id="18438" name="Picture 8" descr="1207202990565651_choitrauDoson[1]"/>
          <p:cNvPicPr>
            <a:picLocks noChangeAspect="1" noChangeArrowheads="1"/>
          </p:cNvPicPr>
          <p:nvPr/>
        </p:nvPicPr>
        <p:blipFill>
          <a:blip r:embed="rId4"/>
          <a:srcRect/>
          <a:stretch>
            <a:fillRect/>
          </a:stretch>
        </p:blipFill>
        <p:spPr bwMode="auto">
          <a:xfrm>
            <a:off x="4572000" y="3284538"/>
            <a:ext cx="4572000" cy="3573462"/>
          </a:xfrm>
          <a:prstGeom prst="rect">
            <a:avLst/>
          </a:prstGeom>
          <a:noFill/>
          <a:ln w="9525">
            <a:noFill/>
            <a:miter lim="800000"/>
            <a:headEnd/>
            <a:tailEnd/>
          </a:ln>
        </p:spPr>
      </p:pic>
      <p:sp>
        <p:nvSpPr>
          <p:cNvPr id="18439" name="Text Box 9"/>
          <p:cNvSpPr txBox="1">
            <a:spLocks noChangeArrowheads="1"/>
          </p:cNvSpPr>
          <p:nvPr/>
        </p:nvSpPr>
        <p:spPr bwMode="auto">
          <a:xfrm>
            <a:off x="3059113" y="6381750"/>
            <a:ext cx="3241675" cy="457200"/>
          </a:xfrm>
          <a:prstGeom prst="rect">
            <a:avLst/>
          </a:prstGeom>
          <a:noFill/>
          <a:ln w="9525">
            <a:noFill/>
            <a:miter lim="800000"/>
            <a:headEnd/>
            <a:tailEnd/>
          </a:ln>
        </p:spPr>
        <p:txBody>
          <a:bodyPr>
            <a:spAutoFit/>
          </a:bodyPr>
          <a:lstStyle/>
          <a:p>
            <a:pPr>
              <a:spcBef>
                <a:spcPct val="50000"/>
              </a:spcBef>
            </a:pPr>
            <a:r>
              <a:rPr lang="en-US" sz="2400" b="1">
                <a:solidFill>
                  <a:srgbClr val="0033CC"/>
                </a:solidFill>
                <a:latin typeface="Arial" charset="0"/>
              </a:rPr>
              <a:t>Lễ hội Chọi trâu…</a:t>
            </a:r>
            <a:endParaRPr lang="vi-VN" sz="2400" b="1">
              <a:solidFill>
                <a:srgbClr val="0033CC"/>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1439863" y="1700213"/>
            <a:ext cx="7235825" cy="708025"/>
          </a:xfrm>
          <a:prstGeom prst="rect">
            <a:avLst/>
          </a:prstGeom>
          <a:noFill/>
          <a:ln w="9525">
            <a:noFill/>
            <a:miter lim="800000"/>
            <a:headEnd/>
            <a:tailEnd/>
          </a:ln>
        </p:spPr>
        <p:txBody>
          <a:bodyPr>
            <a:spAutoFit/>
          </a:bodyPr>
          <a:lstStyle/>
          <a:p>
            <a:pPr>
              <a:spcBef>
                <a:spcPct val="50000"/>
              </a:spcBef>
            </a:pPr>
            <a:r>
              <a:rPr lang="vi-VN" sz="2000" b="1">
                <a:latin typeface="Arial" charset="0"/>
              </a:rPr>
              <a:t>Kể tên một số điều kiện để Hải Phòng trở thành một trung tâm du lịch lớn của nước ta?</a:t>
            </a:r>
          </a:p>
        </p:txBody>
      </p:sp>
      <p:sp>
        <p:nvSpPr>
          <p:cNvPr id="19459" name="AutoShape 5">
            <a:hlinkClick r:id="" action="ppaction://noaction" highlightClick="1"/>
          </p:cNvPr>
          <p:cNvSpPr>
            <a:spLocks noChangeArrowheads="1"/>
          </p:cNvSpPr>
          <p:nvPr/>
        </p:nvSpPr>
        <p:spPr bwMode="auto">
          <a:xfrm>
            <a:off x="323850" y="1773238"/>
            <a:ext cx="647700" cy="576262"/>
          </a:xfrm>
          <a:prstGeom prst="actionButtonHelp">
            <a:avLst/>
          </a:prstGeom>
          <a:solidFill>
            <a:srgbClr val="00FFFF"/>
          </a:solidFill>
          <a:ln w="9525">
            <a:noFill/>
            <a:miter lim="800000"/>
            <a:headEnd/>
            <a:tailEnd/>
          </a:ln>
        </p:spPr>
        <p:txBody>
          <a:bodyPr wrap="none" anchor="ctr"/>
          <a:lstStyle/>
          <a:p>
            <a:endParaRPr lang="en-US" sz="1600">
              <a:latin typeface="Arial" charset="0"/>
            </a:endParaRPr>
          </a:p>
        </p:txBody>
      </p:sp>
      <p:sp>
        <p:nvSpPr>
          <p:cNvPr id="69638" name="Text Box 6"/>
          <p:cNvSpPr txBox="1">
            <a:spLocks noChangeArrowheads="1"/>
          </p:cNvSpPr>
          <p:nvPr/>
        </p:nvSpPr>
        <p:spPr bwMode="auto">
          <a:xfrm>
            <a:off x="1116013" y="1773238"/>
            <a:ext cx="7416800" cy="708025"/>
          </a:xfrm>
          <a:prstGeom prst="rect">
            <a:avLst/>
          </a:prstGeom>
          <a:noFill/>
          <a:ln w="9525">
            <a:noFill/>
            <a:miter lim="800000"/>
            <a:headEnd/>
            <a:tailEnd/>
          </a:ln>
        </p:spPr>
        <p:txBody>
          <a:bodyPr>
            <a:spAutoFit/>
          </a:bodyPr>
          <a:lstStyle/>
          <a:p>
            <a:pPr>
              <a:spcBef>
                <a:spcPct val="50000"/>
              </a:spcBef>
            </a:pPr>
            <a:r>
              <a:rPr lang="vi-VN" sz="2000" b="1">
                <a:latin typeface="Arial" charset="0"/>
              </a:rPr>
              <a:t>Em có nhận xét gì về phong cảnh, môi trường của Hải Phòng?</a:t>
            </a:r>
          </a:p>
        </p:txBody>
      </p:sp>
      <p:sp>
        <p:nvSpPr>
          <p:cNvPr id="69639" name="Text Box 7"/>
          <p:cNvSpPr txBox="1">
            <a:spLocks noChangeArrowheads="1"/>
          </p:cNvSpPr>
          <p:nvPr/>
        </p:nvSpPr>
        <p:spPr bwMode="auto">
          <a:xfrm>
            <a:off x="1763713" y="1989138"/>
            <a:ext cx="7056437" cy="708025"/>
          </a:xfrm>
          <a:prstGeom prst="rect">
            <a:avLst/>
          </a:prstGeom>
          <a:noFill/>
          <a:ln w="9525">
            <a:noFill/>
            <a:miter lim="800000"/>
            <a:headEnd/>
            <a:tailEnd/>
          </a:ln>
        </p:spPr>
        <p:txBody>
          <a:bodyPr>
            <a:spAutoFit/>
          </a:bodyPr>
          <a:lstStyle/>
          <a:p>
            <a:pPr>
              <a:spcBef>
                <a:spcPct val="50000"/>
              </a:spcBef>
            </a:pPr>
            <a:r>
              <a:rPr lang="vi-VN" sz="2000">
                <a:latin typeface="Arial" charset="0"/>
              </a:rPr>
              <a:t>Khi đến Hải Phòng em cần có ý thức như thế nào trong việc giữ gìn môi trường?</a:t>
            </a:r>
          </a:p>
        </p:txBody>
      </p:sp>
      <p:sp>
        <p:nvSpPr>
          <p:cNvPr id="69646" name="AutoShape 14"/>
          <p:cNvSpPr>
            <a:spLocks noChangeArrowheads="1"/>
          </p:cNvSpPr>
          <p:nvPr/>
        </p:nvSpPr>
        <p:spPr bwMode="auto">
          <a:xfrm>
            <a:off x="250825" y="981075"/>
            <a:ext cx="8642350" cy="3527425"/>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en-US" sz="1600">
              <a:latin typeface="Arial" charset="0"/>
            </a:endParaRPr>
          </a:p>
        </p:txBody>
      </p:sp>
      <p:sp>
        <p:nvSpPr>
          <p:cNvPr id="69647" name="Text Box 15"/>
          <p:cNvSpPr txBox="1">
            <a:spLocks noChangeArrowheads="1"/>
          </p:cNvSpPr>
          <p:nvPr/>
        </p:nvSpPr>
        <p:spPr bwMode="auto">
          <a:xfrm>
            <a:off x="2268538" y="765175"/>
            <a:ext cx="4895850" cy="523875"/>
          </a:xfrm>
          <a:prstGeom prst="rect">
            <a:avLst/>
          </a:prstGeom>
          <a:noFill/>
          <a:ln w="9525">
            <a:noFill/>
            <a:miter lim="800000"/>
            <a:headEnd/>
            <a:tailEnd/>
          </a:ln>
        </p:spPr>
        <p:txBody>
          <a:bodyPr>
            <a:spAutoFit/>
          </a:bodyPr>
          <a:lstStyle/>
          <a:p>
            <a:pPr algn="ctr">
              <a:spcBef>
                <a:spcPct val="50000"/>
              </a:spcBef>
            </a:pPr>
            <a:r>
              <a:rPr lang="vi-VN" sz="2800" b="1">
                <a:solidFill>
                  <a:srgbClr val="FFFF00"/>
                </a:solidFill>
                <a:latin typeface="Arial" charset="0"/>
              </a:rPr>
              <a:t>Bài học:</a:t>
            </a:r>
          </a:p>
        </p:txBody>
      </p:sp>
      <p:sp>
        <p:nvSpPr>
          <p:cNvPr id="69649" name="Text Box 17"/>
          <p:cNvSpPr txBox="1">
            <a:spLocks noChangeArrowheads="1"/>
          </p:cNvSpPr>
          <p:nvPr/>
        </p:nvSpPr>
        <p:spPr bwMode="auto">
          <a:xfrm>
            <a:off x="1258888" y="1844675"/>
            <a:ext cx="7416800" cy="400050"/>
          </a:xfrm>
          <a:prstGeom prst="rect">
            <a:avLst/>
          </a:prstGeom>
          <a:noFill/>
          <a:ln w="9525">
            <a:noFill/>
            <a:miter lim="800000"/>
            <a:headEnd/>
            <a:tailEnd/>
          </a:ln>
        </p:spPr>
        <p:txBody>
          <a:bodyPr>
            <a:spAutoFit/>
          </a:bodyPr>
          <a:lstStyle/>
          <a:p>
            <a:pPr>
              <a:spcBef>
                <a:spcPct val="50000"/>
              </a:spcBef>
            </a:pPr>
            <a:r>
              <a:rPr lang="vi-VN" sz="2000" b="1">
                <a:latin typeface="Arial" charset="0"/>
              </a:rPr>
              <a:t> Nêu đặc điểm của thành phố Hải Phòng?</a:t>
            </a:r>
          </a:p>
        </p:txBody>
      </p:sp>
      <p:sp>
        <p:nvSpPr>
          <p:cNvPr id="69650" name="Text Box 18"/>
          <p:cNvSpPr txBox="1">
            <a:spLocks noChangeArrowheads="1"/>
          </p:cNvSpPr>
          <p:nvPr/>
        </p:nvSpPr>
        <p:spPr bwMode="auto">
          <a:xfrm>
            <a:off x="755650" y="1916113"/>
            <a:ext cx="7993063" cy="1570037"/>
          </a:xfrm>
          <a:prstGeom prst="rect">
            <a:avLst/>
          </a:prstGeom>
          <a:noFill/>
          <a:ln w="9525">
            <a:noFill/>
            <a:miter lim="800000"/>
            <a:headEnd/>
            <a:tailEnd/>
          </a:ln>
        </p:spPr>
        <p:txBody>
          <a:bodyPr>
            <a:spAutoFit/>
          </a:bodyPr>
          <a:lstStyle/>
          <a:p>
            <a:pPr>
              <a:spcBef>
                <a:spcPct val="50000"/>
              </a:spcBef>
            </a:pPr>
            <a:r>
              <a:rPr lang="vi-VN" sz="2000" b="1">
                <a:solidFill>
                  <a:srgbClr val="0033CC"/>
                </a:solidFill>
                <a:latin typeface="Arial" charset="0"/>
              </a:rPr>
              <a:t>	</a:t>
            </a:r>
            <a:r>
              <a:rPr lang="vi-VN" sz="2400" b="1">
                <a:solidFill>
                  <a:srgbClr val="0033CC"/>
                </a:solidFill>
                <a:latin typeface="Arial" charset="0"/>
              </a:rPr>
              <a:t>Hải Phòng nằm ở đông bắc đồng bằng Bắc Bộ. Đây là một thành phố cảng,một trung tâm công nghiệp đóng tàu và trung tâm du lịch lớn của nước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p:cTn id="7" dur="500" fill="hold"/>
                                        <p:tgtEl>
                                          <p:spTgt spid="6963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963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963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9636"/>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grpId="1" nodeType="clickEffect">
                                  <p:stCondLst>
                                    <p:cond delay="0"/>
                                  </p:stCondLst>
                                  <p:childTnLst>
                                    <p:animEffect transition="out" filter="dissolve">
                                      <p:cBhvr>
                                        <p:cTn id="14" dur="500"/>
                                        <p:tgtEl>
                                          <p:spTgt spid="69636"/>
                                        </p:tgtEl>
                                      </p:cBhvr>
                                    </p:animEffect>
                                    <p:set>
                                      <p:cBhvr>
                                        <p:cTn id="15" dur="1" fill="hold">
                                          <p:stCondLst>
                                            <p:cond delay="499"/>
                                          </p:stCondLst>
                                        </p:cTn>
                                        <p:tgtEl>
                                          <p:spTgt spid="69636"/>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69638"/>
                                        </p:tgtEl>
                                        <p:attrNameLst>
                                          <p:attrName>style.visibility</p:attrName>
                                        </p:attrNameLst>
                                      </p:cBhvr>
                                      <p:to>
                                        <p:strVal val="visible"/>
                                      </p:to>
                                    </p:set>
                                    <p:anim calcmode="lin" valueType="num">
                                      <p:cBhvr>
                                        <p:cTn id="20" dur="500" fill="hold"/>
                                        <p:tgtEl>
                                          <p:spTgt spid="69638"/>
                                        </p:tgtEl>
                                        <p:attrNameLst>
                                          <p:attrName>ppt_w</p:attrName>
                                        </p:attrNameLst>
                                      </p:cBhvr>
                                      <p:tavLst>
                                        <p:tav tm="0">
                                          <p:val>
                                            <p:fltVal val="0"/>
                                          </p:val>
                                        </p:tav>
                                        <p:tav tm="100000">
                                          <p:val>
                                            <p:strVal val="#ppt_w"/>
                                          </p:val>
                                        </p:tav>
                                      </p:tavLst>
                                    </p:anim>
                                    <p:anim calcmode="lin" valueType="num">
                                      <p:cBhvr>
                                        <p:cTn id="21" dur="500" fill="hold"/>
                                        <p:tgtEl>
                                          <p:spTgt spid="69638"/>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xit" presetSubtype="0" fill="hold" grpId="1" nodeType="clickEffect">
                                  <p:stCondLst>
                                    <p:cond delay="0"/>
                                  </p:stCondLst>
                                  <p:childTnLst>
                                    <p:animEffect transition="out" filter="dissolve">
                                      <p:cBhvr>
                                        <p:cTn id="25" dur="500"/>
                                        <p:tgtEl>
                                          <p:spTgt spid="69638"/>
                                        </p:tgtEl>
                                      </p:cBhvr>
                                    </p:animEffect>
                                    <p:set>
                                      <p:cBhvr>
                                        <p:cTn id="26" dur="1" fill="hold">
                                          <p:stCondLst>
                                            <p:cond delay="499"/>
                                          </p:stCondLst>
                                        </p:cTn>
                                        <p:tgtEl>
                                          <p:spTgt spid="6963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69639"/>
                                        </p:tgtEl>
                                        <p:attrNameLst>
                                          <p:attrName>style.visibility</p:attrName>
                                        </p:attrNameLst>
                                      </p:cBhvr>
                                      <p:to>
                                        <p:strVal val="visible"/>
                                      </p:to>
                                    </p:set>
                                    <p:animScale>
                                      <p:cBhvr>
                                        <p:cTn id="31" dur="1000" decel="50000" fill="hold">
                                          <p:stCondLst>
                                            <p:cond delay="0"/>
                                          </p:stCondLst>
                                        </p:cTn>
                                        <p:tgtEl>
                                          <p:spTgt spid="696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9639"/>
                                        </p:tgtEl>
                                        <p:attrNameLst>
                                          <p:attrName>ppt_x</p:attrName>
                                          <p:attrName>ppt_y</p:attrName>
                                        </p:attrNameLst>
                                      </p:cBhvr>
                                    </p:animMotion>
                                    <p:animEffect transition="in" filter="fade">
                                      <p:cBhvr>
                                        <p:cTn id="33" dur="1000"/>
                                        <p:tgtEl>
                                          <p:spTgt spid="696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2000"/>
                                        <p:tgtEl>
                                          <p:spTgt spid="69639"/>
                                        </p:tgtEl>
                                      </p:cBhvr>
                                    </p:animEffect>
                                    <p:set>
                                      <p:cBhvr>
                                        <p:cTn id="38" dur="1" fill="hold">
                                          <p:stCondLst>
                                            <p:cond delay="1999"/>
                                          </p:stCondLst>
                                        </p:cTn>
                                        <p:tgtEl>
                                          <p:spTgt spid="6963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69649"/>
                                        </p:tgtEl>
                                        <p:attrNameLst>
                                          <p:attrName>style.visibility</p:attrName>
                                        </p:attrNameLst>
                                      </p:cBhvr>
                                      <p:to>
                                        <p:strVal val="visible"/>
                                      </p:to>
                                    </p:set>
                                    <p:anim calcmode="lin" valueType="num">
                                      <p:cBhvr>
                                        <p:cTn id="43" dur="1000" fill="hold"/>
                                        <p:tgtEl>
                                          <p:spTgt spid="69649"/>
                                        </p:tgtEl>
                                        <p:attrNameLst>
                                          <p:attrName>ppt_w</p:attrName>
                                        </p:attrNameLst>
                                      </p:cBhvr>
                                      <p:tavLst>
                                        <p:tav tm="0">
                                          <p:val>
                                            <p:strVal val="#ppt_w*0.70"/>
                                          </p:val>
                                        </p:tav>
                                        <p:tav tm="100000">
                                          <p:val>
                                            <p:strVal val="#ppt_w"/>
                                          </p:val>
                                        </p:tav>
                                      </p:tavLst>
                                    </p:anim>
                                    <p:anim calcmode="lin" valueType="num">
                                      <p:cBhvr>
                                        <p:cTn id="44" dur="1000" fill="hold"/>
                                        <p:tgtEl>
                                          <p:spTgt spid="69649"/>
                                        </p:tgtEl>
                                        <p:attrNameLst>
                                          <p:attrName>ppt_h</p:attrName>
                                        </p:attrNameLst>
                                      </p:cBhvr>
                                      <p:tavLst>
                                        <p:tav tm="0">
                                          <p:val>
                                            <p:strVal val="#ppt_h"/>
                                          </p:val>
                                        </p:tav>
                                        <p:tav tm="100000">
                                          <p:val>
                                            <p:strVal val="#ppt_h"/>
                                          </p:val>
                                        </p:tav>
                                      </p:tavLst>
                                    </p:anim>
                                    <p:animEffect transition="in" filter="fade">
                                      <p:cBhvr>
                                        <p:cTn id="45" dur="1000"/>
                                        <p:tgtEl>
                                          <p:spTgt spid="6964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xit" presetSubtype="16" fill="hold" grpId="1" nodeType="clickEffect">
                                  <p:stCondLst>
                                    <p:cond delay="0"/>
                                  </p:stCondLst>
                                  <p:childTnLst>
                                    <p:animEffect transition="out" filter="box(in)">
                                      <p:cBhvr>
                                        <p:cTn id="49" dur="500"/>
                                        <p:tgtEl>
                                          <p:spTgt spid="69649"/>
                                        </p:tgtEl>
                                      </p:cBhvr>
                                    </p:animEffect>
                                    <p:set>
                                      <p:cBhvr>
                                        <p:cTn id="50" dur="1" fill="hold">
                                          <p:stCondLst>
                                            <p:cond delay="499"/>
                                          </p:stCondLst>
                                        </p:cTn>
                                        <p:tgtEl>
                                          <p:spTgt spid="69649"/>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9647"/>
                                        </p:tgtEl>
                                        <p:attrNameLst>
                                          <p:attrName>style.visibility</p:attrName>
                                        </p:attrNameLst>
                                      </p:cBhvr>
                                      <p:to>
                                        <p:strVal val="visible"/>
                                      </p:to>
                                    </p:set>
                                    <p:anim calcmode="lin" valueType="num">
                                      <p:cBhvr>
                                        <p:cTn id="55" dur="500" fill="hold"/>
                                        <p:tgtEl>
                                          <p:spTgt spid="69647"/>
                                        </p:tgtEl>
                                        <p:attrNameLst>
                                          <p:attrName>ppt_w</p:attrName>
                                        </p:attrNameLst>
                                      </p:cBhvr>
                                      <p:tavLst>
                                        <p:tav tm="0">
                                          <p:val>
                                            <p:fltVal val="0"/>
                                          </p:val>
                                        </p:tav>
                                        <p:tav tm="100000">
                                          <p:val>
                                            <p:strVal val="#ppt_w"/>
                                          </p:val>
                                        </p:tav>
                                      </p:tavLst>
                                    </p:anim>
                                    <p:anim calcmode="lin" valueType="num">
                                      <p:cBhvr>
                                        <p:cTn id="56" dur="500" fill="hold"/>
                                        <p:tgtEl>
                                          <p:spTgt spid="69647"/>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69650"/>
                                        </p:tgtEl>
                                        <p:attrNameLst>
                                          <p:attrName>style.visibility</p:attrName>
                                        </p:attrNameLst>
                                      </p:cBhvr>
                                      <p:to>
                                        <p:strVal val="visible"/>
                                      </p:to>
                                    </p:set>
                                    <p:anim calcmode="lin" valueType="num">
                                      <p:cBhvr>
                                        <p:cTn id="59" dur="500" fill="hold"/>
                                        <p:tgtEl>
                                          <p:spTgt spid="69650"/>
                                        </p:tgtEl>
                                        <p:attrNameLst>
                                          <p:attrName>ppt_w</p:attrName>
                                        </p:attrNameLst>
                                      </p:cBhvr>
                                      <p:tavLst>
                                        <p:tav tm="0">
                                          <p:val>
                                            <p:fltVal val="0"/>
                                          </p:val>
                                        </p:tav>
                                        <p:tav tm="100000">
                                          <p:val>
                                            <p:strVal val="#ppt_w"/>
                                          </p:val>
                                        </p:tav>
                                      </p:tavLst>
                                    </p:anim>
                                    <p:anim calcmode="lin" valueType="num">
                                      <p:cBhvr>
                                        <p:cTn id="60" dur="500" fill="hold"/>
                                        <p:tgtEl>
                                          <p:spTgt spid="69650"/>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69646"/>
                                        </p:tgtEl>
                                        <p:attrNameLst>
                                          <p:attrName>style.visibility</p:attrName>
                                        </p:attrNameLst>
                                      </p:cBhvr>
                                      <p:to>
                                        <p:strVal val="visible"/>
                                      </p:to>
                                    </p:set>
                                    <p:anim calcmode="lin" valueType="num">
                                      <p:cBhvr>
                                        <p:cTn id="63" dur="500" fill="hold"/>
                                        <p:tgtEl>
                                          <p:spTgt spid="69646"/>
                                        </p:tgtEl>
                                        <p:attrNameLst>
                                          <p:attrName>ppt_w</p:attrName>
                                        </p:attrNameLst>
                                      </p:cBhvr>
                                      <p:tavLst>
                                        <p:tav tm="0">
                                          <p:val>
                                            <p:fltVal val="0"/>
                                          </p:val>
                                        </p:tav>
                                        <p:tav tm="100000">
                                          <p:val>
                                            <p:strVal val="#ppt_w"/>
                                          </p:val>
                                        </p:tav>
                                      </p:tavLst>
                                    </p:anim>
                                    <p:anim calcmode="lin" valueType="num">
                                      <p:cBhvr>
                                        <p:cTn id="64" dur="500" fill="hold"/>
                                        <p:tgtEl>
                                          <p:spTgt spid="696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69636" grpId="1"/>
      <p:bldP spid="69638" grpId="0"/>
      <p:bldP spid="69638" grpId="1"/>
      <p:bldP spid="69639" grpId="0"/>
      <p:bldP spid="69639" grpId="1"/>
      <p:bldP spid="69646" grpId="0" animBg="1"/>
      <p:bldP spid="69647" grpId="0"/>
      <p:bldP spid="69649" grpId="0"/>
      <p:bldP spid="69649" grpId="1"/>
      <p:bldP spid="696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ANd9GcRJ_7IMb1WL6S_ZPv6gRGCNdIjDoqUAUd959iRFiGJsY0UE63W50_dnW9RK"/>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2709" name="Picture 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500" fill="hold"/>
                                        <p:tgtEl>
                                          <p:spTgt spid="7270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270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270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270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72709"/>
                                        </p:tgtEl>
                                        <p:attrNameLst>
                                          <p:attrName>style.visibility</p:attrName>
                                        </p:attrNameLst>
                                      </p:cBhvr>
                                      <p:to>
                                        <p:strVal val="visible"/>
                                      </p:to>
                                    </p:set>
                                    <p:anim calcmode="lin" valueType="num">
                                      <p:cBhvr>
                                        <p:cTn id="15" dur="500" fill="hold"/>
                                        <p:tgtEl>
                                          <p:spTgt spid="72709"/>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72709"/>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72709"/>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727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7"/>
          <p:cNvSpPr>
            <a:spLocks noChangeArrowheads="1"/>
          </p:cNvSpPr>
          <p:nvPr/>
        </p:nvSpPr>
        <p:spPr bwMode="auto">
          <a:xfrm>
            <a:off x="250825" y="1557338"/>
            <a:ext cx="8642350" cy="3527425"/>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en-US" sz="1600">
              <a:latin typeface="Arial" charset="0"/>
            </a:endParaRPr>
          </a:p>
        </p:txBody>
      </p:sp>
      <p:sp>
        <p:nvSpPr>
          <p:cNvPr id="21507" name="Text Box 8"/>
          <p:cNvSpPr txBox="1">
            <a:spLocks noChangeArrowheads="1"/>
          </p:cNvSpPr>
          <p:nvPr/>
        </p:nvSpPr>
        <p:spPr bwMode="auto">
          <a:xfrm>
            <a:off x="2268538" y="765175"/>
            <a:ext cx="4895850" cy="523875"/>
          </a:xfrm>
          <a:prstGeom prst="rect">
            <a:avLst/>
          </a:prstGeom>
          <a:noFill/>
          <a:ln w="9525">
            <a:noFill/>
            <a:miter lim="800000"/>
            <a:headEnd/>
            <a:tailEnd/>
          </a:ln>
        </p:spPr>
        <p:txBody>
          <a:bodyPr>
            <a:spAutoFit/>
          </a:bodyPr>
          <a:lstStyle/>
          <a:p>
            <a:pPr algn="ctr">
              <a:spcBef>
                <a:spcPct val="50000"/>
              </a:spcBef>
            </a:pPr>
            <a:r>
              <a:rPr lang="vi-VN" sz="2800" b="1">
                <a:solidFill>
                  <a:srgbClr val="FFFF00"/>
                </a:solidFill>
                <a:latin typeface="Arial" charset="0"/>
              </a:rPr>
              <a:t>Bài học:</a:t>
            </a:r>
          </a:p>
        </p:txBody>
      </p:sp>
      <p:sp>
        <p:nvSpPr>
          <p:cNvPr id="21508" name="Text Box 9"/>
          <p:cNvSpPr txBox="1">
            <a:spLocks noChangeArrowheads="1"/>
          </p:cNvSpPr>
          <p:nvPr/>
        </p:nvSpPr>
        <p:spPr bwMode="auto">
          <a:xfrm>
            <a:off x="684213" y="2565400"/>
            <a:ext cx="7993062" cy="1570038"/>
          </a:xfrm>
          <a:prstGeom prst="rect">
            <a:avLst/>
          </a:prstGeom>
          <a:noFill/>
          <a:ln w="9525">
            <a:noFill/>
            <a:miter lim="800000"/>
            <a:headEnd/>
            <a:tailEnd/>
          </a:ln>
        </p:spPr>
        <p:txBody>
          <a:bodyPr>
            <a:spAutoFit/>
          </a:bodyPr>
          <a:lstStyle/>
          <a:p>
            <a:pPr>
              <a:spcBef>
                <a:spcPct val="50000"/>
              </a:spcBef>
            </a:pPr>
            <a:r>
              <a:rPr lang="vi-VN" sz="2000" b="1">
                <a:solidFill>
                  <a:srgbClr val="0033CC"/>
                </a:solidFill>
                <a:latin typeface="Arial" charset="0"/>
              </a:rPr>
              <a:t>	</a:t>
            </a:r>
            <a:r>
              <a:rPr lang="vi-VN" sz="2400" b="1">
                <a:solidFill>
                  <a:srgbClr val="0033CC"/>
                </a:solidFill>
                <a:latin typeface="Arial" charset="0"/>
              </a:rPr>
              <a:t>Hải Phòng nằm ở đông bắc đồng bằng Bắc Bộ. Đây là một thành phố cảng,một trung tâm công nghiệp đóng tàu và trung tâm du lịch lớn của nước ta.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can001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9" name="Text Box 3"/>
          <p:cNvSpPr txBox="1">
            <a:spLocks noChangeArrowheads="1"/>
          </p:cNvSpPr>
          <p:nvPr/>
        </p:nvSpPr>
        <p:spPr bwMode="auto">
          <a:xfrm>
            <a:off x="0" y="6021388"/>
            <a:ext cx="5472113" cy="457200"/>
          </a:xfrm>
          <a:prstGeom prst="rect">
            <a:avLst/>
          </a:prstGeom>
          <a:noFill/>
          <a:ln w="9525">
            <a:noFill/>
            <a:miter lim="800000"/>
            <a:headEnd/>
            <a:tailEnd/>
          </a:ln>
        </p:spPr>
        <p:txBody>
          <a:bodyPr>
            <a:spAutoFit/>
          </a:bodyPr>
          <a:lstStyle/>
          <a:p>
            <a:pPr>
              <a:spcBef>
                <a:spcPct val="50000"/>
              </a:spcBef>
            </a:pPr>
            <a:endParaRPr lang="en-US" sz="2400">
              <a:latin typeface="Arial" charset="0"/>
            </a:endParaRPr>
          </a:p>
        </p:txBody>
      </p:sp>
      <p:sp>
        <p:nvSpPr>
          <p:cNvPr id="44036" name="Text Box 4"/>
          <p:cNvSpPr txBox="1">
            <a:spLocks noChangeArrowheads="1"/>
          </p:cNvSpPr>
          <p:nvPr/>
        </p:nvSpPr>
        <p:spPr bwMode="auto">
          <a:xfrm>
            <a:off x="179388" y="5589588"/>
            <a:ext cx="4464050" cy="830262"/>
          </a:xfrm>
          <a:prstGeom prst="rect">
            <a:avLst/>
          </a:prstGeom>
          <a:solidFill>
            <a:srgbClr val="00FFFF"/>
          </a:solidFill>
          <a:ln w="9525">
            <a:noFill/>
            <a:miter lim="800000"/>
            <a:headEnd/>
            <a:tailEnd/>
          </a:ln>
        </p:spPr>
        <p:txBody>
          <a:bodyPr>
            <a:spAutoFit/>
          </a:bodyPr>
          <a:lstStyle/>
          <a:p>
            <a:pPr algn="ctr">
              <a:spcBef>
                <a:spcPct val="50000"/>
              </a:spcBef>
            </a:pPr>
            <a:r>
              <a:rPr lang="vi-VN" sz="2400" b="1">
                <a:solidFill>
                  <a:schemeClr val="bg2"/>
                </a:solidFill>
                <a:latin typeface="Arial" charset="0"/>
              </a:rPr>
              <a:t>HẢI PHÒNG Ở VỊ TRÍ NÀO TRÊN ĐẤT NƯỚC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randombar(horizontal)">
                                      <p:cBhvr>
                                        <p:cTn id="7" dur="5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4036"/>
                                        </p:tgtEl>
                                        <p:attrNameLst>
                                          <p:attrName>style.visibility</p:attrName>
                                        </p:attrNameLst>
                                      </p:cBhvr>
                                      <p:to>
                                        <p:strVal val="visible"/>
                                      </p:to>
                                    </p:set>
                                    <p:anim calcmode="lin" valueType="num">
                                      <p:cBhvr>
                                        <p:cTn id="12" dur="1000" fill="hold"/>
                                        <p:tgtEl>
                                          <p:spTgt spid="44036"/>
                                        </p:tgtEl>
                                        <p:attrNameLst>
                                          <p:attrName>ppt_w</p:attrName>
                                        </p:attrNameLst>
                                      </p:cBhvr>
                                      <p:tavLst>
                                        <p:tav tm="0">
                                          <p:val>
                                            <p:strVal val="#ppt_w*0.70"/>
                                          </p:val>
                                        </p:tav>
                                        <p:tav tm="100000">
                                          <p:val>
                                            <p:strVal val="#ppt_w"/>
                                          </p:val>
                                        </p:tav>
                                      </p:tavLst>
                                    </p:anim>
                                    <p:anim calcmode="lin" valueType="num">
                                      <p:cBhvr>
                                        <p:cTn id="13" dur="1000" fill="hold"/>
                                        <p:tgtEl>
                                          <p:spTgt spid="44036"/>
                                        </p:tgtEl>
                                        <p:attrNameLst>
                                          <p:attrName>ppt_h</p:attrName>
                                        </p:attrNameLst>
                                      </p:cBhvr>
                                      <p:tavLst>
                                        <p:tav tm="0">
                                          <p:val>
                                            <p:strVal val="#ppt_h"/>
                                          </p:val>
                                        </p:tav>
                                        <p:tav tm="100000">
                                          <p:val>
                                            <p:strVal val="#ppt_h"/>
                                          </p:val>
                                        </p:tav>
                                      </p:tavLst>
                                    </p:anim>
                                    <p:animEffect transition="in" filter="fade">
                                      <p:cBhvr>
                                        <p:cTn id="14" dur="1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ANd9GcRJ_7IMb1WL6S_ZPv6gRGCNdIjDoqUAUd959iRFiGJsY0UE63W50_dnW9RK"/>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2"/>
          <a:srcRect/>
          <a:stretch>
            <a:fillRect/>
          </a:stretch>
        </p:blipFill>
        <p:spPr bwMode="auto">
          <a:xfrm>
            <a:off x="0" y="960438"/>
            <a:ext cx="9144000" cy="5897562"/>
          </a:xfrm>
          <a:prstGeom prst="rect">
            <a:avLst/>
          </a:prstGeom>
          <a:noFill/>
          <a:ln w="9525">
            <a:noFill/>
            <a:miter lim="800000"/>
            <a:headEnd/>
            <a:tailEnd/>
          </a:ln>
        </p:spPr>
      </p:pic>
      <p:sp>
        <p:nvSpPr>
          <p:cNvPr id="6147" name="Text Box 8"/>
          <p:cNvSpPr txBox="1">
            <a:spLocks noChangeArrowheads="1"/>
          </p:cNvSpPr>
          <p:nvPr/>
        </p:nvSpPr>
        <p:spPr bwMode="auto">
          <a:xfrm>
            <a:off x="0" y="260350"/>
            <a:ext cx="9144000" cy="400050"/>
          </a:xfrm>
          <a:prstGeom prst="rect">
            <a:avLst/>
          </a:prstGeom>
          <a:noFill/>
          <a:ln w="9525">
            <a:noFill/>
            <a:miter lim="800000"/>
            <a:headEnd/>
            <a:tailEnd/>
          </a:ln>
        </p:spPr>
        <p:txBody>
          <a:bodyPr>
            <a:spAutoFit/>
          </a:bodyPr>
          <a:lstStyle/>
          <a:p>
            <a:pPr algn="ctr">
              <a:spcBef>
                <a:spcPct val="50000"/>
              </a:spcBef>
            </a:pPr>
            <a:r>
              <a:rPr lang="vi-VN" sz="2000" b="1">
                <a:latin typeface="Arial" charset="0"/>
              </a:rPr>
              <a:t>Quan sát, thảo luận nhó đôi</a:t>
            </a:r>
          </a:p>
        </p:txBody>
      </p:sp>
      <p:sp>
        <p:nvSpPr>
          <p:cNvPr id="45108" name="Rectangle 52"/>
          <p:cNvSpPr>
            <a:spLocks noChangeArrowheads="1"/>
          </p:cNvSpPr>
          <p:nvPr/>
        </p:nvSpPr>
        <p:spPr bwMode="auto">
          <a:xfrm>
            <a:off x="1187450" y="0"/>
            <a:ext cx="7416800" cy="765175"/>
          </a:xfrm>
          <a:prstGeom prst="rect">
            <a:avLst/>
          </a:prstGeom>
          <a:solidFill>
            <a:schemeClr val="accent1"/>
          </a:solidFill>
          <a:ln w="9525">
            <a:solidFill>
              <a:schemeClr val="tx1"/>
            </a:solidFill>
            <a:miter lim="800000"/>
            <a:headEnd/>
            <a:tailEnd/>
          </a:ln>
        </p:spPr>
        <p:txBody>
          <a:bodyPr wrap="none" anchor="ctr"/>
          <a:lstStyle/>
          <a:p>
            <a:endParaRPr lang="en-US" sz="1600">
              <a:latin typeface="Arial" charset="0"/>
            </a:endParaRPr>
          </a:p>
        </p:txBody>
      </p:sp>
      <p:sp>
        <p:nvSpPr>
          <p:cNvPr id="45109" name="Text Box 53"/>
          <p:cNvSpPr txBox="1">
            <a:spLocks noChangeArrowheads="1"/>
          </p:cNvSpPr>
          <p:nvPr/>
        </p:nvSpPr>
        <p:spPr bwMode="auto">
          <a:xfrm>
            <a:off x="1116013" y="188913"/>
            <a:ext cx="7777162" cy="400050"/>
          </a:xfrm>
          <a:prstGeom prst="rect">
            <a:avLst/>
          </a:prstGeom>
          <a:noFill/>
          <a:ln w="9525">
            <a:noFill/>
            <a:miter lim="800000"/>
            <a:headEnd/>
            <a:tailEnd/>
          </a:ln>
        </p:spPr>
        <p:txBody>
          <a:bodyPr>
            <a:spAutoFit/>
          </a:bodyPr>
          <a:lstStyle/>
          <a:p>
            <a:pPr>
              <a:spcBef>
                <a:spcPct val="50000"/>
              </a:spcBef>
            </a:pPr>
            <a:r>
              <a:rPr lang="vi-VN" sz="2000" b="1">
                <a:latin typeface="Arial" charset="0"/>
              </a:rPr>
              <a:t>Nhận xét về đường bờ biển và vùng biển của Hải Phòng?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5108"/>
                                        </p:tgtEl>
                                        <p:attrNameLst>
                                          <p:attrName>style.visibility</p:attrName>
                                        </p:attrNameLst>
                                      </p:cBhvr>
                                      <p:to>
                                        <p:strVal val="visible"/>
                                      </p:to>
                                    </p:set>
                                    <p:animScale>
                                      <p:cBhvr>
                                        <p:cTn id="7" dur="1000" decel="50000" fill="hold">
                                          <p:stCondLst>
                                            <p:cond delay="0"/>
                                          </p:stCondLst>
                                        </p:cTn>
                                        <p:tgtEl>
                                          <p:spTgt spid="45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5108"/>
                                        </p:tgtEl>
                                        <p:attrNameLst>
                                          <p:attrName>ppt_x</p:attrName>
                                          <p:attrName>ppt_y</p:attrName>
                                        </p:attrNameLst>
                                      </p:cBhvr>
                                    </p:animMotion>
                                    <p:animEffect transition="in" filter="fade">
                                      <p:cBhvr>
                                        <p:cTn id="9" dur="1000"/>
                                        <p:tgtEl>
                                          <p:spTgt spid="45108"/>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45109"/>
                                        </p:tgtEl>
                                        <p:attrNameLst>
                                          <p:attrName>style.visibility</p:attrName>
                                        </p:attrNameLst>
                                      </p:cBhvr>
                                      <p:to>
                                        <p:strVal val="visible"/>
                                      </p:to>
                                    </p:set>
                                    <p:animScale>
                                      <p:cBhvr>
                                        <p:cTn id="12" dur="1000" decel="50000" fill="hold">
                                          <p:stCondLst>
                                            <p:cond delay="0"/>
                                          </p:stCondLst>
                                        </p:cTn>
                                        <p:tgtEl>
                                          <p:spTgt spid="45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5109"/>
                                        </p:tgtEl>
                                        <p:attrNameLst>
                                          <p:attrName>ppt_x</p:attrName>
                                          <p:attrName>ppt_y</p:attrName>
                                        </p:attrNameLst>
                                      </p:cBhvr>
                                    </p:animMotion>
                                    <p:animEffect transition="in" filter="fade">
                                      <p:cBhvr>
                                        <p:cTn id="14" dur="1000"/>
                                        <p:tgtEl>
                                          <p:spTgt spid="45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08" grpId="0" animBg="1"/>
      <p:bldP spid="451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755650" y="260350"/>
            <a:ext cx="7561263" cy="457200"/>
          </a:xfrm>
          <a:prstGeom prst="rect">
            <a:avLst/>
          </a:prstGeom>
          <a:noFill/>
          <a:ln w="9525">
            <a:noFill/>
            <a:miter lim="800000"/>
            <a:headEnd/>
            <a:tailEnd/>
          </a:ln>
        </p:spPr>
        <p:txBody>
          <a:bodyPr>
            <a:spAutoFit/>
          </a:bodyPr>
          <a:lstStyle/>
          <a:p>
            <a:pPr algn="ctr">
              <a:spcBef>
                <a:spcPct val="50000"/>
              </a:spcBef>
            </a:pPr>
            <a:r>
              <a:rPr lang="vi-VN" sz="2400" b="1">
                <a:latin typeface="Arial" charset="0"/>
              </a:rPr>
              <a:t>Đọc nội dung phần 1 trong SGK </a:t>
            </a:r>
          </a:p>
        </p:txBody>
      </p:sp>
      <p:sp>
        <p:nvSpPr>
          <p:cNvPr id="7171" name="AutoShape 5"/>
          <p:cNvSpPr>
            <a:spLocks noChangeArrowheads="1"/>
          </p:cNvSpPr>
          <p:nvPr/>
        </p:nvSpPr>
        <p:spPr bwMode="auto">
          <a:xfrm>
            <a:off x="250825" y="1052513"/>
            <a:ext cx="8424863" cy="936625"/>
          </a:xfrm>
          <a:prstGeom prst="wedgeEllipseCallout">
            <a:avLst>
              <a:gd name="adj1" fmla="val -43745"/>
              <a:gd name="adj2" fmla="val 88477"/>
            </a:avLst>
          </a:prstGeom>
          <a:solidFill>
            <a:schemeClr val="tx2"/>
          </a:solidFill>
          <a:ln w="9525">
            <a:solidFill>
              <a:schemeClr val="tx1"/>
            </a:solidFill>
            <a:miter lim="800000"/>
            <a:headEnd/>
            <a:tailEnd/>
          </a:ln>
        </p:spPr>
        <p:txBody>
          <a:bodyPr/>
          <a:lstStyle/>
          <a:p>
            <a:pPr algn="ctr"/>
            <a:r>
              <a:rPr lang="vi-VN" sz="2400" b="1">
                <a:solidFill>
                  <a:srgbClr val="0066FF"/>
                </a:solidFill>
                <a:latin typeface="Arial" charset="0"/>
              </a:rPr>
              <a:t>Kể một số điều kiện để Hải Phòng trở thành một cảng biển?</a:t>
            </a:r>
          </a:p>
        </p:txBody>
      </p:sp>
      <p:sp>
        <p:nvSpPr>
          <p:cNvPr id="7172" name="Text Box 7"/>
          <p:cNvSpPr txBox="1">
            <a:spLocks noChangeArrowheads="1"/>
          </p:cNvSpPr>
          <p:nvPr/>
        </p:nvSpPr>
        <p:spPr bwMode="auto">
          <a:xfrm>
            <a:off x="1187450" y="5805488"/>
            <a:ext cx="7129463" cy="366712"/>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pic>
        <p:nvPicPr>
          <p:cNvPr id="47114" name="Picture 10" descr="HD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7118" name="Picture 14"/>
          <p:cNvPicPr>
            <a:picLocks noChangeAspect="1" noChangeArrowheads="1"/>
          </p:cNvPicPr>
          <p:nvPr/>
        </p:nvPicPr>
        <p:blipFill>
          <a:blip r:embed="rId3"/>
          <a:srcRect/>
          <a:stretch>
            <a:fillRect/>
          </a:stretch>
        </p:blipFill>
        <p:spPr bwMode="auto">
          <a:xfrm>
            <a:off x="76200" y="0"/>
            <a:ext cx="90678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7114"/>
                                        </p:tgtEl>
                                        <p:attrNameLst>
                                          <p:attrName>style.visibility</p:attrName>
                                        </p:attrNameLst>
                                      </p:cBhvr>
                                      <p:to>
                                        <p:strVal val="visible"/>
                                      </p:to>
                                    </p:set>
                                    <p:animEffect transition="in" filter="fade">
                                      <p:cBhvr>
                                        <p:cTn id="7" dur="2000"/>
                                        <p:tgtEl>
                                          <p:spTgt spid="47114"/>
                                        </p:tgtEl>
                                      </p:cBhvr>
                                    </p:animEffect>
                                    <p:anim calcmode="lin" valueType="num">
                                      <p:cBhvr>
                                        <p:cTn id="8" dur="2000" fill="hold"/>
                                        <p:tgtEl>
                                          <p:spTgt spid="47114"/>
                                        </p:tgtEl>
                                        <p:attrNameLst>
                                          <p:attrName>style.rotation</p:attrName>
                                        </p:attrNameLst>
                                      </p:cBhvr>
                                      <p:tavLst>
                                        <p:tav tm="0">
                                          <p:val>
                                            <p:fltVal val="720"/>
                                          </p:val>
                                        </p:tav>
                                        <p:tav tm="100000">
                                          <p:val>
                                            <p:fltVal val="0"/>
                                          </p:val>
                                        </p:tav>
                                      </p:tavLst>
                                    </p:anim>
                                    <p:anim calcmode="lin" valueType="num">
                                      <p:cBhvr>
                                        <p:cTn id="9" dur="2000" fill="hold"/>
                                        <p:tgtEl>
                                          <p:spTgt spid="47114"/>
                                        </p:tgtEl>
                                        <p:attrNameLst>
                                          <p:attrName>ppt_h</p:attrName>
                                        </p:attrNameLst>
                                      </p:cBhvr>
                                      <p:tavLst>
                                        <p:tav tm="0">
                                          <p:val>
                                            <p:fltVal val="0"/>
                                          </p:val>
                                        </p:tav>
                                        <p:tav tm="100000">
                                          <p:val>
                                            <p:strVal val="#ppt_h"/>
                                          </p:val>
                                        </p:tav>
                                      </p:tavLst>
                                    </p:anim>
                                    <p:anim calcmode="lin" valueType="num">
                                      <p:cBhvr>
                                        <p:cTn id="10" dur="2000" fill="hold"/>
                                        <p:tgtEl>
                                          <p:spTgt spid="4711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47118"/>
                                        </p:tgtEl>
                                        <p:attrNameLst>
                                          <p:attrName>style.visibility</p:attrName>
                                        </p:attrNameLst>
                                      </p:cBhvr>
                                      <p:to>
                                        <p:strVal val="visible"/>
                                      </p:to>
                                    </p:set>
                                    <p:animEffect transition="in" filter="diamond(in)">
                                      <p:cBhvr>
                                        <p:cTn id="15" dur="2000"/>
                                        <p:tgtEl>
                                          <p:spTgt spid="47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8" name="AutoShape 8">
            <a:hlinkClick r:id="" action="ppaction://noaction" highlightClick="1"/>
          </p:cNvPr>
          <p:cNvSpPr>
            <a:spLocks noChangeArrowheads="1"/>
          </p:cNvSpPr>
          <p:nvPr/>
        </p:nvSpPr>
        <p:spPr bwMode="auto">
          <a:xfrm>
            <a:off x="684213" y="2276475"/>
            <a:ext cx="792162" cy="647700"/>
          </a:xfrm>
          <a:prstGeom prst="actionButtonHelp">
            <a:avLst/>
          </a:prstGeom>
          <a:solidFill>
            <a:srgbClr val="00FFFF"/>
          </a:solidFill>
          <a:ln w="9525">
            <a:noFill/>
            <a:miter lim="800000"/>
            <a:headEnd/>
            <a:tailEnd/>
          </a:ln>
        </p:spPr>
        <p:txBody>
          <a:bodyPr wrap="none" anchor="ctr"/>
          <a:lstStyle/>
          <a:p>
            <a:endParaRPr lang="en-US">
              <a:latin typeface="Arial" charset="0"/>
            </a:endParaRPr>
          </a:p>
        </p:txBody>
      </p:sp>
      <p:sp>
        <p:nvSpPr>
          <p:cNvPr id="51211" name="Rectangle 11"/>
          <p:cNvSpPr>
            <a:spLocks noChangeArrowheads="1"/>
          </p:cNvSpPr>
          <p:nvPr/>
        </p:nvSpPr>
        <p:spPr bwMode="auto">
          <a:xfrm>
            <a:off x="1619250" y="1844675"/>
            <a:ext cx="7200900" cy="1655763"/>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sp>
        <p:nvSpPr>
          <p:cNvPr id="51212" name="Text Box 12"/>
          <p:cNvSpPr txBox="1">
            <a:spLocks noChangeArrowheads="1"/>
          </p:cNvSpPr>
          <p:nvPr/>
        </p:nvSpPr>
        <p:spPr bwMode="auto">
          <a:xfrm>
            <a:off x="1763713" y="2133600"/>
            <a:ext cx="6911975" cy="830263"/>
          </a:xfrm>
          <a:prstGeom prst="rect">
            <a:avLst/>
          </a:prstGeom>
          <a:noFill/>
          <a:ln w="9525">
            <a:noFill/>
            <a:miter lim="800000"/>
            <a:headEnd/>
            <a:tailEnd/>
          </a:ln>
        </p:spPr>
        <p:txBody>
          <a:bodyPr>
            <a:spAutoFit/>
          </a:bodyPr>
          <a:lstStyle/>
          <a:p>
            <a:pPr>
              <a:spcBef>
                <a:spcPct val="50000"/>
              </a:spcBef>
            </a:pPr>
            <a:r>
              <a:rPr lang="en-US" sz="2400" b="1">
                <a:solidFill>
                  <a:srgbClr val="0033CC"/>
                </a:solidFill>
                <a:latin typeface="Arial" charset="0"/>
              </a:rPr>
              <a:t>Ngành công nghiệp quan trọng nhất ở Hải Phòng là ngành  nào?</a:t>
            </a:r>
            <a:endParaRPr lang="vi-VN" sz="2400" b="1">
              <a:solidFill>
                <a:srgbClr val="0033CC"/>
              </a:solidFill>
              <a:latin typeface="Arial" charset="0"/>
            </a:endParaRPr>
          </a:p>
        </p:txBody>
      </p:sp>
      <p:sp>
        <p:nvSpPr>
          <p:cNvPr id="51213" name="Text Box 13"/>
          <p:cNvSpPr txBox="1">
            <a:spLocks noChangeArrowheads="1"/>
          </p:cNvSpPr>
          <p:nvPr/>
        </p:nvSpPr>
        <p:spPr bwMode="auto">
          <a:xfrm>
            <a:off x="1692275" y="2205038"/>
            <a:ext cx="6983413" cy="830262"/>
          </a:xfrm>
          <a:prstGeom prst="rect">
            <a:avLst/>
          </a:prstGeom>
          <a:noFill/>
          <a:ln w="9525">
            <a:noFill/>
            <a:miter lim="800000"/>
            <a:headEnd/>
            <a:tailEnd/>
          </a:ln>
        </p:spPr>
        <p:txBody>
          <a:bodyPr>
            <a:spAutoFit/>
          </a:bodyPr>
          <a:lstStyle/>
          <a:p>
            <a:pPr>
              <a:spcBef>
                <a:spcPct val="50000"/>
              </a:spcBef>
            </a:pPr>
            <a:r>
              <a:rPr lang="en-US" sz="2400" b="1">
                <a:solidFill>
                  <a:srgbClr val="0033CC"/>
                </a:solidFill>
                <a:latin typeface="Arial" charset="0"/>
              </a:rPr>
              <a:t>Hãy kể tên các nhà máy đóng tàu ở Hải Phòng mà em biết?</a:t>
            </a:r>
            <a:endParaRPr lang="vi-VN" sz="2400" b="1">
              <a:solidFill>
                <a:srgbClr val="0033CC"/>
              </a:solidFill>
              <a:latin typeface="Arial" charset="0"/>
            </a:endParaRPr>
          </a:p>
        </p:txBody>
      </p:sp>
      <p:sp>
        <p:nvSpPr>
          <p:cNvPr id="51214" name="Text Box 14"/>
          <p:cNvSpPr txBox="1">
            <a:spLocks noChangeArrowheads="1"/>
          </p:cNvSpPr>
          <p:nvPr/>
        </p:nvSpPr>
        <p:spPr bwMode="auto">
          <a:xfrm>
            <a:off x="1619250" y="2349500"/>
            <a:ext cx="7345363" cy="830263"/>
          </a:xfrm>
          <a:prstGeom prst="rect">
            <a:avLst/>
          </a:prstGeom>
          <a:noFill/>
          <a:ln w="9525">
            <a:noFill/>
            <a:miter lim="800000"/>
            <a:headEnd/>
            <a:tailEnd/>
          </a:ln>
        </p:spPr>
        <p:txBody>
          <a:bodyPr>
            <a:spAutoFit/>
          </a:bodyPr>
          <a:lstStyle/>
          <a:p>
            <a:pPr>
              <a:spcBef>
                <a:spcPct val="50000"/>
              </a:spcBef>
            </a:pPr>
            <a:r>
              <a:rPr lang="en-US" sz="2400" b="1">
                <a:solidFill>
                  <a:srgbClr val="0033CC"/>
                </a:solidFill>
                <a:latin typeface="Arial" charset="0"/>
              </a:rPr>
              <a:t>Kể tên các sản phẩm của ngành công nghiệp đóng tàu?</a:t>
            </a:r>
            <a:endParaRPr lang="vi-VN" sz="2400" b="1">
              <a:solidFill>
                <a:srgbClr val="0033CC"/>
              </a:solidFill>
              <a:latin typeface="Arial" charset="0"/>
            </a:endParaRPr>
          </a:p>
        </p:txBody>
      </p:sp>
      <p:pic>
        <p:nvPicPr>
          <p:cNvPr id="51215" name="Picture 1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16" name="Text Box 16"/>
          <p:cNvSpPr txBox="1">
            <a:spLocks noChangeArrowheads="1"/>
          </p:cNvSpPr>
          <p:nvPr/>
        </p:nvSpPr>
        <p:spPr bwMode="auto">
          <a:xfrm>
            <a:off x="250825" y="6165850"/>
            <a:ext cx="8642350" cy="457200"/>
          </a:xfrm>
          <a:prstGeom prst="rect">
            <a:avLst/>
          </a:prstGeom>
          <a:noFill/>
          <a:ln w="9525">
            <a:noFill/>
            <a:miter lim="800000"/>
            <a:headEnd/>
            <a:tailEnd/>
          </a:ln>
        </p:spPr>
        <p:txBody>
          <a:bodyPr>
            <a:spAutoFit/>
          </a:bodyPr>
          <a:lstStyle/>
          <a:p>
            <a:pPr algn="ctr">
              <a:spcBef>
                <a:spcPct val="50000"/>
              </a:spcBef>
            </a:pPr>
            <a:r>
              <a:rPr lang="vi-VN" sz="2400" b="1">
                <a:solidFill>
                  <a:srgbClr val="99FF66"/>
                </a:solidFill>
                <a:latin typeface="Arial" charset="0"/>
              </a:rPr>
              <a:t>Tàu của nhà máy đóng tàu Bạch Đằng đang hạ thủy</a:t>
            </a:r>
          </a:p>
        </p:txBody>
      </p:sp>
      <p:pic>
        <p:nvPicPr>
          <p:cNvPr id="51220" name="Picture 20" descr="4_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1238" name="Picture 38" descr="ANd9GcT5Y6KabDUgFbShRPRzTRxkWiewCQA4prK7govOdtgmwErBoGl8fQ"/>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51239" name="Picture 39" descr="mfd1278906844"/>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51240" name="Picture 40" descr="ANd9GcR77GK7j-GEs893ScYIANigRPiew_8gTBye4-1aj5yDOsYym0wwkw"/>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pic>
        <p:nvPicPr>
          <p:cNvPr id="51241" name="Picture 41" descr="ANd9GcTXrTwTDMaZMxszWhh8891LU7AR6kw-n7poen6csrwB_m95J275Uh1pmyKn"/>
          <p:cNvPicPr>
            <a:picLocks noChangeAspect="1" noChangeArrowheads="1"/>
          </p:cNvPicPr>
          <p:nvPr/>
        </p:nvPicPr>
        <p:blipFill>
          <a:blip r:embed="rId7"/>
          <a:srcRect/>
          <a:stretch>
            <a:fillRect/>
          </a:stretch>
        </p:blipFill>
        <p:spPr bwMode="auto">
          <a:xfrm>
            <a:off x="0" y="0"/>
            <a:ext cx="9144000" cy="6858000"/>
          </a:xfrm>
          <a:prstGeom prst="rect">
            <a:avLst/>
          </a:prstGeom>
          <a:noFill/>
          <a:ln w="9525">
            <a:noFill/>
            <a:miter lim="800000"/>
            <a:headEnd/>
            <a:tailEnd/>
          </a:ln>
        </p:spPr>
      </p:pic>
      <p:pic>
        <p:nvPicPr>
          <p:cNvPr id="51242" name="Picture 42" descr="imagesCAHPD04Y"/>
          <p:cNvPicPr>
            <a:picLocks noChangeAspect="1" noChangeArrowheads="1"/>
          </p:cNvPicPr>
          <p:nvPr/>
        </p:nvPicPr>
        <p:blipFill>
          <a:blip r:embed="rId8"/>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11"/>
                                        </p:tgtEl>
                                        <p:attrNameLst>
                                          <p:attrName>style.visibility</p:attrName>
                                        </p:attrNameLst>
                                      </p:cBhvr>
                                      <p:to>
                                        <p:strVal val="visible"/>
                                      </p:to>
                                    </p:set>
                                    <p:anim calcmode="lin" valueType="num">
                                      <p:cBhvr>
                                        <p:cTn id="7" dur="500" fill="hold"/>
                                        <p:tgtEl>
                                          <p:spTgt spid="51211"/>
                                        </p:tgtEl>
                                        <p:attrNameLst>
                                          <p:attrName>ppt_w</p:attrName>
                                        </p:attrNameLst>
                                      </p:cBhvr>
                                      <p:tavLst>
                                        <p:tav tm="0">
                                          <p:val>
                                            <p:fltVal val="0"/>
                                          </p:val>
                                        </p:tav>
                                        <p:tav tm="100000">
                                          <p:val>
                                            <p:strVal val="#ppt_w"/>
                                          </p:val>
                                        </p:tav>
                                      </p:tavLst>
                                    </p:anim>
                                    <p:anim calcmode="lin" valueType="num">
                                      <p:cBhvr>
                                        <p:cTn id="8" dur="500" fill="hold"/>
                                        <p:tgtEl>
                                          <p:spTgt spid="5121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1208"/>
                                        </p:tgtEl>
                                        <p:attrNameLst>
                                          <p:attrName>style.visibility</p:attrName>
                                        </p:attrNameLst>
                                      </p:cBhvr>
                                      <p:to>
                                        <p:strVal val="visible"/>
                                      </p:to>
                                    </p:set>
                                    <p:anim calcmode="lin" valueType="num">
                                      <p:cBhvr>
                                        <p:cTn id="11" dur="500" fill="hold"/>
                                        <p:tgtEl>
                                          <p:spTgt spid="51208"/>
                                        </p:tgtEl>
                                        <p:attrNameLst>
                                          <p:attrName>ppt_w</p:attrName>
                                        </p:attrNameLst>
                                      </p:cBhvr>
                                      <p:tavLst>
                                        <p:tav tm="0">
                                          <p:val>
                                            <p:fltVal val="0"/>
                                          </p:val>
                                        </p:tav>
                                        <p:tav tm="100000">
                                          <p:val>
                                            <p:strVal val="#ppt_w"/>
                                          </p:val>
                                        </p:tav>
                                      </p:tavLst>
                                    </p:anim>
                                    <p:anim calcmode="lin" valueType="num">
                                      <p:cBhvr>
                                        <p:cTn id="12" dur="500" fill="hold"/>
                                        <p:tgtEl>
                                          <p:spTgt spid="51208"/>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12"/>
                                        </p:tgtEl>
                                        <p:attrNameLst>
                                          <p:attrName>style.visibility</p:attrName>
                                        </p:attrNameLst>
                                      </p:cBhvr>
                                      <p:to>
                                        <p:strVal val="visible"/>
                                      </p:to>
                                    </p:set>
                                    <p:animEffect transition="in" filter="fade">
                                      <p:cBhvr>
                                        <p:cTn id="17" dur="2000"/>
                                        <p:tgtEl>
                                          <p:spTgt spid="512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51212"/>
                                        </p:tgtEl>
                                      </p:cBhvr>
                                    </p:animEffect>
                                    <p:set>
                                      <p:cBhvr>
                                        <p:cTn id="22" dur="1" fill="hold">
                                          <p:stCondLst>
                                            <p:cond delay="499"/>
                                          </p:stCondLst>
                                        </p:cTn>
                                        <p:tgtEl>
                                          <p:spTgt spid="5121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51213">
                                            <p:txEl>
                                              <p:pRg st="0" end="0"/>
                                            </p:txEl>
                                          </p:spTgt>
                                        </p:tgtEl>
                                        <p:attrNameLst>
                                          <p:attrName>style.visibility</p:attrName>
                                        </p:attrNameLst>
                                      </p:cBhvr>
                                      <p:to>
                                        <p:strVal val="visible"/>
                                      </p:to>
                                    </p:set>
                                    <p:animEffect transition="in" filter="barn(inHorizontal)">
                                      <p:cBhvr>
                                        <p:cTn id="27" dur="500"/>
                                        <p:tgtEl>
                                          <p:spTgt spid="51213">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nodeType="clickEffect">
                                  <p:stCondLst>
                                    <p:cond delay="0"/>
                                  </p:stCondLst>
                                  <p:childTnLst>
                                    <p:animEffect transition="out" filter="box(in)">
                                      <p:cBhvr>
                                        <p:cTn id="31" dur="500"/>
                                        <p:tgtEl>
                                          <p:spTgt spid="51213">
                                            <p:txEl>
                                              <p:pRg st="0" end="0"/>
                                            </p:txEl>
                                          </p:spTgt>
                                        </p:tgtEl>
                                      </p:cBhvr>
                                    </p:animEffect>
                                    <p:set>
                                      <p:cBhvr>
                                        <p:cTn id="32" dur="1" fill="hold">
                                          <p:stCondLst>
                                            <p:cond delay="499"/>
                                          </p:stCondLst>
                                        </p:cTn>
                                        <p:tgtEl>
                                          <p:spTgt spid="51213">
                                            <p:txEl>
                                              <p:pRg st="0" end="0"/>
                                            </p:txEl>
                                          </p:spTgt>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51214"/>
                                        </p:tgtEl>
                                        <p:attrNameLst>
                                          <p:attrName>style.visibility</p:attrName>
                                        </p:attrNameLst>
                                      </p:cBhvr>
                                      <p:to>
                                        <p:strVal val="visible"/>
                                      </p:to>
                                    </p:set>
                                    <p:animEffect transition="in" filter="barn(inHorizontal)">
                                      <p:cBhvr>
                                        <p:cTn id="37" dur="500"/>
                                        <p:tgtEl>
                                          <p:spTgt spid="512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51215"/>
                                        </p:tgtEl>
                                        <p:attrNameLst>
                                          <p:attrName>style.visibility</p:attrName>
                                        </p:attrNameLst>
                                      </p:cBhvr>
                                      <p:to>
                                        <p:strVal val="visible"/>
                                      </p:to>
                                    </p:set>
                                    <p:animEffect transition="in" filter="randombar(horizontal)">
                                      <p:cBhvr>
                                        <p:cTn id="42" dur="500"/>
                                        <p:tgtEl>
                                          <p:spTgt spid="512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51216"/>
                                        </p:tgtEl>
                                        <p:attrNameLst>
                                          <p:attrName>style.visibility</p:attrName>
                                        </p:attrNameLst>
                                      </p:cBhvr>
                                      <p:to>
                                        <p:strVal val="visible"/>
                                      </p:to>
                                    </p:set>
                                    <p:anim calcmode="lin" valueType="num">
                                      <p:cBhvr>
                                        <p:cTn id="47" dur="1000" fill="hold"/>
                                        <p:tgtEl>
                                          <p:spTgt spid="51216"/>
                                        </p:tgtEl>
                                        <p:attrNameLst>
                                          <p:attrName>ppt_w</p:attrName>
                                        </p:attrNameLst>
                                      </p:cBhvr>
                                      <p:tavLst>
                                        <p:tav tm="0">
                                          <p:val>
                                            <p:strVal val="#ppt_w*0.70"/>
                                          </p:val>
                                        </p:tav>
                                        <p:tav tm="100000">
                                          <p:val>
                                            <p:strVal val="#ppt_w"/>
                                          </p:val>
                                        </p:tav>
                                      </p:tavLst>
                                    </p:anim>
                                    <p:anim calcmode="lin" valueType="num">
                                      <p:cBhvr>
                                        <p:cTn id="48" dur="1000" fill="hold"/>
                                        <p:tgtEl>
                                          <p:spTgt spid="51216"/>
                                        </p:tgtEl>
                                        <p:attrNameLst>
                                          <p:attrName>ppt_h</p:attrName>
                                        </p:attrNameLst>
                                      </p:cBhvr>
                                      <p:tavLst>
                                        <p:tav tm="0">
                                          <p:val>
                                            <p:strVal val="#ppt_h"/>
                                          </p:val>
                                        </p:tav>
                                        <p:tav tm="100000">
                                          <p:val>
                                            <p:strVal val="#ppt_h"/>
                                          </p:val>
                                        </p:tav>
                                      </p:tavLst>
                                    </p:anim>
                                    <p:animEffect transition="in" filter="fade">
                                      <p:cBhvr>
                                        <p:cTn id="49" dur="1000"/>
                                        <p:tgtEl>
                                          <p:spTgt spid="5121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ntr" presetSubtype="16" fill="hold" nodeType="clickEffect">
                                  <p:stCondLst>
                                    <p:cond delay="0"/>
                                  </p:stCondLst>
                                  <p:childTnLst>
                                    <p:set>
                                      <p:cBhvr>
                                        <p:cTn id="53" dur="1" fill="hold">
                                          <p:stCondLst>
                                            <p:cond delay="0"/>
                                          </p:stCondLst>
                                        </p:cTn>
                                        <p:tgtEl>
                                          <p:spTgt spid="51220"/>
                                        </p:tgtEl>
                                        <p:attrNameLst>
                                          <p:attrName>style.visibility</p:attrName>
                                        </p:attrNameLst>
                                      </p:cBhvr>
                                      <p:to>
                                        <p:strVal val="visible"/>
                                      </p:to>
                                    </p:set>
                                    <p:animEffect transition="in" filter="diamond(in)">
                                      <p:cBhvr>
                                        <p:cTn id="54" dur="2000"/>
                                        <p:tgtEl>
                                          <p:spTgt spid="5122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nodeType="clickEffect">
                                  <p:stCondLst>
                                    <p:cond delay="0"/>
                                  </p:stCondLst>
                                  <p:childTnLst>
                                    <p:set>
                                      <p:cBhvr>
                                        <p:cTn id="58" dur="1" fill="hold">
                                          <p:stCondLst>
                                            <p:cond delay="0"/>
                                          </p:stCondLst>
                                        </p:cTn>
                                        <p:tgtEl>
                                          <p:spTgt spid="51238"/>
                                        </p:tgtEl>
                                        <p:attrNameLst>
                                          <p:attrName>style.visibility</p:attrName>
                                        </p:attrNameLst>
                                      </p:cBhvr>
                                      <p:to>
                                        <p:strVal val="visible"/>
                                      </p:to>
                                    </p:set>
                                    <p:anim calcmode="lin" valueType="num">
                                      <p:cBhvr>
                                        <p:cTn id="59" dur="500" fill="hold"/>
                                        <p:tgtEl>
                                          <p:spTgt spid="51238"/>
                                        </p:tgtEl>
                                        <p:attrNameLst>
                                          <p:attrName>ppt_w</p:attrName>
                                        </p:attrNameLst>
                                      </p:cBhvr>
                                      <p:tavLst>
                                        <p:tav tm="0">
                                          <p:val>
                                            <p:fltVal val="0"/>
                                          </p:val>
                                        </p:tav>
                                        <p:tav tm="100000">
                                          <p:val>
                                            <p:strVal val="#ppt_w"/>
                                          </p:val>
                                        </p:tav>
                                      </p:tavLst>
                                    </p:anim>
                                    <p:anim calcmode="lin" valueType="num">
                                      <p:cBhvr>
                                        <p:cTn id="60" dur="500" fill="hold"/>
                                        <p:tgtEl>
                                          <p:spTgt spid="51238"/>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51239"/>
                                        </p:tgtEl>
                                        <p:attrNameLst>
                                          <p:attrName>style.visibility</p:attrName>
                                        </p:attrNameLst>
                                      </p:cBhvr>
                                      <p:to>
                                        <p:strVal val="visible"/>
                                      </p:to>
                                    </p:set>
                                    <p:animEffect transition="in" filter="fade">
                                      <p:cBhvr>
                                        <p:cTn id="65" dur="2000"/>
                                        <p:tgtEl>
                                          <p:spTgt spid="5123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7" presetClass="entr" presetSubtype="0" fill="hold" nodeType="clickEffect">
                                  <p:stCondLst>
                                    <p:cond delay="0"/>
                                  </p:stCondLst>
                                  <p:childTnLst>
                                    <p:set>
                                      <p:cBhvr>
                                        <p:cTn id="69" dur="1" fill="hold">
                                          <p:stCondLst>
                                            <p:cond delay="0"/>
                                          </p:stCondLst>
                                        </p:cTn>
                                        <p:tgtEl>
                                          <p:spTgt spid="51240"/>
                                        </p:tgtEl>
                                        <p:attrNameLst>
                                          <p:attrName>style.visibility</p:attrName>
                                        </p:attrNameLst>
                                      </p:cBhvr>
                                      <p:to>
                                        <p:strVal val="visible"/>
                                      </p:to>
                                    </p:set>
                                    <p:animEffect transition="in" filter="fade">
                                      <p:cBhvr>
                                        <p:cTn id="70" dur="1000"/>
                                        <p:tgtEl>
                                          <p:spTgt spid="51240"/>
                                        </p:tgtEl>
                                      </p:cBhvr>
                                    </p:animEffect>
                                    <p:anim calcmode="lin" valueType="num">
                                      <p:cBhvr>
                                        <p:cTn id="71" dur="1000" fill="hold"/>
                                        <p:tgtEl>
                                          <p:spTgt spid="51240"/>
                                        </p:tgtEl>
                                        <p:attrNameLst>
                                          <p:attrName>ppt_x</p:attrName>
                                        </p:attrNameLst>
                                      </p:cBhvr>
                                      <p:tavLst>
                                        <p:tav tm="0">
                                          <p:val>
                                            <p:strVal val="#ppt_x"/>
                                          </p:val>
                                        </p:tav>
                                        <p:tav tm="100000">
                                          <p:val>
                                            <p:strVal val="#ppt_x"/>
                                          </p:val>
                                        </p:tav>
                                      </p:tavLst>
                                    </p:anim>
                                    <p:anim calcmode="lin" valueType="num">
                                      <p:cBhvr>
                                        <p:cTn id="72" dur="1000" fill="hold"/>
                                        <p:tgtEl>
                                          <p:spTgt spid="51240"/>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7" presetClass="entr" presetSubtype="10" fill="hold" nodeType="clickEffect">
                                  <p:stCondLst>
                                    <p:cond delay="0"/>
                                  </p:stCondLst>
                                  <p:childTnLst>
                                    <p:set>
                                      <p:cBhvr>
                                        <p:cTn id="76" dur="1" fill="hold">
                                          <p:stCondLst>
                                            <p:cond delay="0"/>
                                          </p:stCondLst>
                                        </p:cTn>
                                        <p:tgtEl>
                                          <p:spTgt spid="51241"/>
                                        </p:tgtEl>
                                        <p:attrNameLst>
                                          <p:attrName>style.visibility</p:attrName>
                                        </p:attrNameLst>
                                      </p:cBhvr>
                                      <p:to>
                                        <p:strVal val="visible"/>
                                      </p:to>
                                    </p:set>
                                    <p:anim calcmode="lin" valueType="num">
                                      <p:cBhvr>
                                        <p:cTn id="77" dur="500" fill="hold"/>
                                        <p:tgtEl>
                                          <p:spTgt spid="51241"/>
                                        </p:tgtEl>
                                        <p:attrNameLst>
                                          <p:attrName>ppt_w</p:attrName>
                                        </p:attrNameLst>
                                      </p:cBhvr>
                                      <p:tavLst>
                                        <p:tav tm="0">
                                          <p:val>
                                            <p:fltVal val="0"/>
                                          </p:val>
                                        </p:tav>
                                        <p:tav tm="100000">
                                          <p:val>
                                            <p:strVal val="#ppt_w"/>
                                          </p:val>
                                        </p:tav>
                                      </p:tavLst>
                                    </p:anim>
                                    <p:anim calcmode="lin" valueType="num">
                                      <p:cBhvr>
                                        <p:cTn id="78" dur="500" fill="hold"/>
                                        <p:tgtEl>
                                          <p:spTgt spid="51241"/>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47" presetClass="entr" presetSubtype="0" fill="hold" nodeType="clickEffect">
                                  <p:stCondLst>
                                    <p:cond delay="0"/>
                                  </p:stCondLst>
                                  <p:childTnLst>
                                    <p:set>
                                      <p:cBhvr>
                                        <p:cTn id="82" dur="1" fill="hold">
                                          <p:stCondLst>
                                            <p:cond delay="0"/>
                                          </p:stCondLst>
                                        </p:cTn>
                                        <p:tgtEl>
                                          <p:spTgt spid="51242"/>
                                        </p:tgtEl>
                                        <p:attrNameLst>
                                          <p:attrName>style.visibility</p:attrName>
                                        </p:attrNameLst>
                                      </p:cBhvr>
                                      <p:to>
                                        <p:strVal val="visible"/>
                                      </p:to>
                                    </p:set>
                                    <p:animEffect transition="in" filter="fade">
                                      <p:cBhvr>
                                        <p:cTn id="83" dur="1000"/>
                                        <p:tgtEl>
                                          <p:spTgt spid="51242"/>
                                        </p:tgtEl>
                                      </p:cBhvr>
                                    </p:animEffect>
                                    <p:anim calcmode="lin" valueType="num">
                                      <p:cBhvr>
                                        <p:cTn id="84" dur="1000" fill="hold"/>
                                        <p:tgtEl>
                                          <p:spTgt spid="51242"/>
                                        </p:tgtEl>
                                        <p:attrNameLst>
                                          <p:attrName>ppt_x</p:attrName>
                                        </p:attrNameLst>
                                      </p:cBhvr>
                                      <p:tavLst>
                                        <p:tav tm="0">
                                          <p:val>
                                            <p:strVal val="#ppt_x"/>
                                          </p:val>
                                        </p:tav>
                                        <p:tav tm="100000">
                                          <p:val>
                                            <p:strVal val="#ppt_x"/>
                                          </p:val>
                                        </p:tav>
                                      </p:tavLst>
                                    </p:anim>
                                    <p:anim calcmode="lin" valueType="num">
                                      <p:cBhvr>
                                        <p:cTn id="85" dur="1000" fill="hold"/>
                                        <p:tgtEl>
                                          <p:spTgt spid="51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p:bldP spid="51211" grpId="0" animBg="1"/>
      <p:bldP spid="51212" grpId="0"/>
      <p:bldP spid="51212" grpId="1"/>
      <p:bldP spid="51214" grpId="0"/>
      <p:bldP spid="512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827088" y="1916113"/>
            <a:ext cx="7058025" cy="708025"/>
          </a:xfrm>
          <a:prstGeom prst="rect">
            <a:avLst/>
          </a:prstGeom>
          <a:noFill/>
          <a:ln w="9525">
            <a:noFill/>
            <a:miter lim="800000"/>
            <a:headEnd/>
            <a:tailEnd/>
          </a:ln>
        </p:spPr>
        <p:txBody>
          <a:bodyPr>
            <a:spAutoFit/>
          </a:bodyPr>
          <a:lstStyle/>
          <a:p>
            <a:pPr>
              <a:spcBef>
                <a:spcPct val="50000"/>
              </a:spcBef>
            </a:pPr>
            <a:r>
              <a:rPr lang="vi-VN" sz="2000" b="1">
                <a:latin typeface="Arial" charset="0"/>
              </a:rPr>
              <a:t>	Em có nhận xét gì về các sản phẩm của ngành công nghiệp đóng tàu ở Hải Phòng?</a:t>
            </a:r>
          </a:p>
        </p:txBody>
      </p:sp>
      <p:sp>
        <p:nvSpPr>
          <p:cNvPr id="53253" name="Text Box 5"/>
          <p:cNvSpPr txBox="1">
            <a:spLocks noChangeArrowheads="1"/>
          </p:cNvSpPr>
          <p:nvPr/>
        </p:nvSpPr>
        <p:spPr bwMode="auto">
          <a:xfrm>
            <a:off x="684213" y="1844675"/>
            <a:ext cx="7343775" cy="708025"/>
          </a:xfrm>
          <a:prstGeom prst="rect">
            <a:avLst/>
          </a:prstGeom>
          <a:noFill/>
          <a:ln w="9525">
            <a:noFill/>
            <a:miter lim="800000"/>
            <a:headEnd/>
            <a:tailEnd/>
          </a:ln>
        </p:spPr>
        <p:txBody>
          <a:bodyPr>
            <a:spAutoFit/>
          </a:bodyPr>
          <a:lstStyle/>
          <a:p>
            <a:pPr>
              <a:spcBef>
                <a:spcPct val="50000"/>
              </a:spcBef>
            </a:pPr>
            <a:r>
              <a:rPr lang="vi-VN" sz="2000" b="1">
                <a:latin typeface="Arial" charset="0"/>
              </a:rPr>
              <a:t>Là ngành công nghiệp lớn và quan trọng nhất ở Hải Phòng. Sản xuất ra các sản phẩm đẹp, có giá trị.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p:cTn id="7" dur="500" fill="hold"/>
                                        <p:tgtEl>
                                          <p:spTgt spid="5325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325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325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325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xit" presetSubtype="0" fill="hold" grpId="1" nodeType="clickEffect">
                                  <p:stCondLst>
                                    <p:cond delay="0"/>
                                  </p:stCondLst>
                                  <p:childTnLst>
                                    <p:animEffect transition="out" filter="wedge">
                                      <p:cBhvr>
                                        <p:cTn id="14" dur="2000"/>
                                        <p:tgtEl>
                                          <p:spTgt spid="53252"/>
                                        </p:tgtEl>
                                      </p:cBhvr>
                                    </p:animEffect>
                                    <p:set>
                                      <p:cBhvr>
                                        <p:cTn id="15" dur="1" fill="hold">
                                          <p:stCondLst>
                                            <p:cond delay="1999"/>
                                          </p:stCondLst>
                                        </p:cTn>
                                        <p:tgtEl>
                                          <p:spTgt spid="5325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53253"/>
                                        </p:tgtEl>
                                        <p:attrNameLst>
                                          <p:attrName>style.visibility</p:attrName>
                                        </p:attrNameLst>
                                      </p:cBhvr>
                                      <p:to>
                                        <p:strVal val="visible"/>
                                      </p:to>
                                    </p:set>
                                    <p:anim calcmode="lin" valueType="num">
                                      <p:cBhvr>
                                        <p:cTn id="20" dur="500" fill="hold"/>
                                        <p:tgtEl>
                                          <p:spTgt spid="53253"/>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53253"/>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53253"/>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53253"/>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xit" presetSubtype="4" fill="hold" grpId="1" nodeType="clickEffect">
                                  <p:stCondLst>
                                    <p:cond delay="0"/>
                                  </p:stCondLst>
                                  <p:childTnLst>
                                    <p:animEffect transition="out" filter="wheel(4)">
                                      <p:cBhvr>
                                        <p:cTn id="27" dur="2000"/>
                                        <p:tgtEl>
                                          <p:spTgt spid="53253"/>
                                        </p:tgtEl>
                                      </p:cBhvr>
                                    </p:animEffect>
                                    <p:set>
                                      <p:cBhvr>
                                        <p:cTn id="28" dur="1" fill="hold">
                                          <p:stCondLst>
                                            <p:cond delay="1999"/>
                                          </p:stCondLst>
                                        </p:cTn>
                                        <p:tgtEl>
                                          <p:spTgt spid="532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53253" grpId="0"/>
      <p:bldP spid="5325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1619250" y="333375"/>
            <a:ext cx="6121400" cy="457200"/>
          </a:xfrm>
          <a:prstGeom prst="rect">
            <a:avLst/>
          </a:prstGeom>
          <a:noFill/>
          <a:ln w="9525">
            <a:noFill/>
            <a:miter lim="800000"/>
            <a:headEnd/>
            <a:tailEnd/>
          </a:ln>
        </p:spPr>
        <p:txBody>
          <a:bodyPr>
            <a:spAutoFit/>
          </a:bodyPr>
          <a:lstStyle/>
          <a:p>
            <a:pPr algn="ctr">
              <a:spcBef>
                <a:spcPct val="50000"/>
              </a:spcBef>
            </a:pPr>
            <a:r>
              <a:rPr lang="vi-VN" sz="2400" b="1">
                <a:latin typeface="Arial" charset="0"/>
              </a:rPr>
              <a:t>Đọc thông tin và trả lời câu hỏi:</a:t>
            </a:r>
          </a:p>
        </p:txBody>
      </p:sp>
      <p:sp>
        <p:nvSpPr>
          <p:cNvPr id="10243" name="AutoShape 7">
            <a:hlinkClick r:id="" action="ppaction://noaction" highlightClick="1"/>
          </p:cNvPr>
          <p:cNvSpPr>
            <a:spLocks noChangeArrowheads="1"/>
          </p:cNvSpPr>
          <p:nvPr/>
        </p:nvSpPr>
        <p:spPr bwMode="auto">
          <a:xfrm>
            <a:off x="611188" y="1268413"/>
            <a:ext cx="720725" cy="647700"/>
          </a:xfrm>
          <a:prstGeom prst="actionButtonHelp">
            <a:avLst/>
          </a:prstGeom>
          <a:solidFill>
            <a:srgbClr val="99FF66"/>
          </a:solidFill>
          <a:ln w="9525">
            <a:noFill/>
            <a:miter lim="800000"/>
            <a:headEnd/>
            <a:tailEnd/>
          </a:ln>
        </p:spPr>
        <p:txBody>
          <a:bodyPr wrap="none" anchor="ctr"/>
          <a:lstStyle/>
          <a:p>
            <a:endParaRPr lang="en-US">
              <a:latin typeface="Arial" charset="0"/>
            </a:endParaRPr>
          </a:p>
        </p:txBody>
      </p:sp>
      <p:sp>
        <p:nvSpPr>
          <p:cNvPr id="54280" name="Text Box 8"/>
          <p:cNvSpPr txBox="1">
            <a:spLocks noChangeArrowheads="1"/>
          </p:cNvSpPr>
          <p:nvPr/>
        </p:nvSpPr>
        <p:spPr bwMode="auto">
          <a:xfrm>
            <a:off x="1476375" y="1268413"/>
            <a:ext cx="6840538" cy="830262"/>
          </a:xfrm>
          <a:prstGeom prst="rect">
            <a:avLst/>
          </a:prstGeom>
          <a:noFill/>
          <a:ln w="9525">
            <a:noFill/>
            <a:miter lim="800000"/>
            <a:headEnd/>
            <a:tailEnd/>
          </a:ln>
        </p:spPr>
        <p:txBody>
          <a:bodyPr>
            <a:spAutoFit/>
          </a:bodyPr>
          <a:lstStyle/>
          <a:p>
            <a:pPr>
              <a:spcBef>
                <a:spcPct val="50000"/>
              </a:spcBef>
            </a:pPr>
            <a:r>
              <a:rPr lang="vi-VN" sz="2400">
                <a:latin typeface="Arial" charset="0"/>
              </a:rPr>
              <a:t>Kể tên những điểm du lịch nổi tiếng ở Hải Phòng?</a:t>
            </a:r>
          </a:p>
        </p:txBody>
      </p:sp>
      <p:pic>
        <p:nvPicPr>
          <p:cNvPr id="54282" name="Picture 10" descr="Copy of Picture 05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4283" name="Rectangle 11"/>
          <p:cNvSpPr>
            <a:spLocks noChangeArrowheads="1"/>
          </p:cNvSpPr>
          <p:nvPr/>
        </p:nvSpPr>
        <p:spPr bwMode="auto">
          <a:xfrm>
            <a:off x="3492500" y="6165850"/>
            <a:ext cx="2016125" cy="50323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anim calcmode="lin" valueType="num">
                                      <p:cBhvr>
                                        <p:cTn id="7" dur="500" fill="hold"/>
                                        <p:tgtEl>
                                          <p:spTgt spid="54280"/>
                                        </p:tgtEl>
                                        <p:attrNameLst>
                                          <p:attrName>ppt_w</p:attrName>
                                        </p:attrNameLst>
                                      </p:cBhvr>
                                      <p:tavLst>
                                        <p:tav tm="0">
                                          <p:val>
                                            <p:fltVal val="0"/>
                                          </p:val>
                                        </p:tav>
                                        <p:tav tm="100000">
                                          <p:val>
                                            <p:strVal val="#ppt_w"/>
                                          </p:val>
                                        </p:tav>
                                      </p:tavLst>
                                    </p:anim>
                                    <p:anim calcmode="lin" valueType="num">
                                      <p:cBhvr>
                                        <p:cTn id="8" dur="500" fill="hold"/>
                                        <p:tgtEl>
                                          <p:spTgt spid="542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xit" presetSubtype="0" fill="hold" grpId="1" nodeType="clickEffect">
                                  <p:stCondLst>
                                    <p:cond delay="0"/>
                                  </p:stCondLst>
                                  <p:childTnLst>
                                    <p:animEffect transition="out" filter="wedge">
                                      <p:cBhvr>
                                        <p:cTn id="12" dur="2000"/>
                                        <p:tgtEl>
                                          <p:spTgt spid="54280"/>
                                        </p:tgtEl>
                                      </p:cBhvr>
                                    </p:animEffect>
                                    <p:set>
                                      <p:cBhvr>
                                        <p:cTn id="13" dur="1" fill="hold">
                                          <p:stCondLst>
                                            <p:cond delay="1999"/>
                                          </p:stCondLst>
                                        </p:cTn>
                                        <p:tgtEl>
                                          <p:spTgt spid="54280"/>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54282"/>
                                        </p:tgtEl>
                                        <p:attrNameLst>
                                          <p:attrName>style.visibility</p:attrName>
                                        </p:attrNameLst>
                                      </p:cBhvr>
                                      <p:to>
                                        <p:strVal val="visible"/>
                                      </p:to>
                                    </p:set>
                                    <p:anim calcmode="lin" valueType="num">
                                      <p:cBhvr>
                                        <p:cTn id="18" dur="500" fill="hold"/>
                                        <p:tgtEl>
                                          <p:spTgt spid="54282"/>
                                        </p:tgtEl>
                                        <p:attrNameLst>
                                          <p:attrName>ppt_w</p:attrName>
                                        </p:attrNameLst>
                                      </p:cBhvr>
                                      <p:tavLst>
                                        <p:tav tm="0">
                                          <p:val>
                                            <p:fltVal val="0"/>
                                          </p:val>
                                        </p:tav>
                                        <p:tav tm="100000">
                                          <p:val>
                                            <p:strVal val="#ppt_w"/>
                                          </p:val>
                                        </p:tav>
                                      </p:tavLst>
                                    </p:anim>
                                    <p:anim calcmode="lin" valueType="num">
                                      <p:cBhvr>
                                        <p:cTn id="19" dur="500" fill="hold"/>
                                        <p:tgtEl>
                                          <p:spTgt spid="54282"/>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54283"/>
                                        </p:tgtEl>
                                        <p:attrNameLst>
                                          <p:attrName>style.visibility</p:attrName>
                                        </p:attrNameLst>
                                      </p:cBhvr>
                                      <p:to>
                                        <p:strVal val="visible"/>
                                      </p:to>
                                    </p:set>
                                    <p:anim calcmode="lin" valueType="num">
                                      <p:cBhvr>
                                        <p:cTn id="22" dur="500" fill="hold"/>
                                        <p:tgtEl>
                                          <p:spTgt spid="54283"/>
                                        </p:tgtEl>
                                        <p:attrNameLst>
                                          <p:attrName>ppt_w</p:attrName>
                                        </p:attrNameLst>
                                      </p:cBhvr>
                                      <p:tavLst>
                                        <p:tav tm="0">
                                          <p:val>
                                            <p:fltVal val="0"/>
                                          </p:val>
                                        </p:tav>
                                        <p:tav tm="100000">
                                          <p:val>
                                            <p:strVal val="#ppt_w"/>
                                          </p:val>
                                        </p:tav>
                                      </p:tavLst>
                                    </p:anim>
                                    <p:anim calcmode="lin" valueType="num">
                                      <p:cBhvr>
                                        <p:cTn id="23" dur="500" fill="hold"/>
                                        <p:tgtEl>
                                          <p:spTgt spid="54283"/>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presetSubtype="0" fill="hold" grpId="1" nodeType="clickEffect">
                                  <p:stCondLst>
                                    <p:cond delay="0"/>
                                  </p:stCondLst>
                                  <p:childTnLst>
                                    <p:animEffect transition="out" filter="dissolve">
                                      <p:cBhvr>
                                        <p:cTn id="27" dur="500"/>
                                        <p:tgtEl>
                                          <p:spTgt spid="54283"/>
                                        </p:tgtEl>
                                      </p:cBhvr>
                                    </p:animEffect>
                                    <p:set>
                                      <p:cBhvr>
                                        <p:cTn id="28" dur="1" fill="hold">
                                          <p:stCondLst>
                                            <p:cond delay="499"/>
                                          </p:stCondLst>
                                        </p:cTn>
                                        <p:tgtEl>
                                          <p:spTgt spid="542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P spid="54280" grpId="1"/>
      <p:bldP spid="54283" grpId="0" animBg="1"/>
      <p:bldP spid="5428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atBaFishFarms"/>
          <p:cNvPicPr>
            <a:picLocks noChangeAspect="1" noChangeArrowheads="1"/>
          </p:cNvPicPr>
          <p:nvPr/>
        </p:nvPicPr>
        <p:blipFill>
          <a:blip r:embed="rId3"/>
          <a:srcRect/>
          <a:stretch>
            <a:fillRect/>
          </a:stretch>
        </p:blipFill>
        <p:spPr bwMode="auto">
          <a:xfrm>
            <a:off x="4427538" y="0"/>
            <a:ext cx="4716462" cy="3505200"/>
          </a:xfrm>
          <a:prstGeom prst="rect">
            <a:avLst/>
          </a:prstGeom>
          <a:noFill/>
          <a:ln w="9525">
            <a:noFill/>
            <a:miter lim="800000"/>
            <a:headEnd/>
            <a:tailEnd/>
          </a:ln>
        </p:spPr>
      </p:pic>
      <p:pic>
        <p:nvPicPr>
          <p:cNvPr id="11267" name="Picture 3" descr="ThitranCB"/>
          <p:cNvPicPr>
            <a:picLocks noChangeAspect="1" noChangeArrowheads="1"/>
          </p:cNvPicPr>
          <p:nvPr/>
        </p:nvPicPr>
        <p:blipFill>
          <a:blip r:embed="rId4"/>
          <a:srcRect/>
          <a:stretch>
            <a:fillRect/>
          </a:stretch>
        </p:blipFill>
        <p:spPr bwMode="auto">
          <a:xfrm>
            <a:off x="3995738" y="3505200"/>
            <a:ext cx="5148262" cy="3352800"/>
          </a:xfrm>
          <a:prstGeom prst="rect">
            <a:avLst/>
          </a:prstGeom>
          <a:noFill/>
          <a:ln w="9525">
            <a:noFill/>
            <a:miter lim="800000"/>
            <a:headEnd/>
            <a:tailEnd/>
          </a:ln>
        </p:spPr>
      </p:pic>
      <p:pic>
        <p:nvPicPr>
          <p:cNvPr id="11268" name="Picture 4" descr="quandao CB"/>
          <p:cNvPicPr>
            <a:picLocks noChangeAspect="1" noChangeArrowheads="1"/>
          </p:cNvPicPr>
          <p:nvPr/>
        </p:nvPicPr>
        <p:blipFill>
          <a:blip r:embed="rId5"/>
          <a:srcRect/>
          <a:stretch>
            <a:fillRect/>
          </a:stretch>
        </p:blipFill>
        <p:spPr bwMode="auto">
          <a:xfrm>
            <a:off x="0" y="3505200"/>
            <a:ext cx="4419600" cy="3352800"/>
          </a:xfrm>
          <a:prstGeom prst="rect">
            <a:avLst/>
          </a:prstGeom>
          <a:noFill/>
          <a:ln w="9525">
            <a:noFill/>
            <a:miter lim="800000"/>
            <a:headEnd/>
            <a:tailEnd/>
          </a:ln>
        </p:spPr>
      </p:pic>
      <p:sp>
        <p:nvSpPr>
          <p:cNvPr id="11269" name="Text Box 6"/>
          <p:cNvSpPr txBox="1">
            <a:spLocks noChangeArrowheads="1"/>
          </p:cNvSpPr>
          <p:nvPr/>
        </p:nvSpPr>
        <p:spPr bwMode="auto">
          <a:xfrm>
            <a:off x="1258888" y="6281738"/>
            <a:ext cx="6303962" cy="584200"/>
          </a:xfrm>
          <a:prstGeom prst="rect">
            <a:avLst/>
          </a:prstGeom>
          <a:noFill/>
          <a:ln w="9525">
            <a:noFill/>
            <a:miter lim="800000"/>
            <a:headEnd/>
            <a:tailEnd/>
          </a:ln>
        </p:spPr>
        <p:txBody>
          <a:bodyPr wrap="none">
            <a:spAutoFit/>
          </a:bodyPr>
          <a:lstStyle/>
          <a:p>
            <a:r>
              <a:rPr lang="en-US" sz="3200" b="1">
                <a:solidFill>
                  <a:srgbClr val="FFFF00"/>
                </a:solidFill>
                <a:latin typeface="Arial" charset="0"/>
              </a:rPr>
              <a:t>Cát Bà với rất nhiều đảo nhỏ…</a:t>
            </a:r>
            <a:r>
              <a:rPr lang="en-US" sz="3200" b="1">
                <a:solidFill>
                  <a:srgbClr val="0033CC"/>
                </a:solidFill>
                <a:latin typeface="Arial" charset="0"/>
              </a:rPr>
              <a:t> </a:t>
            </a:r>
          </a:p>
        </p:txBody>
      </p:sp>
      <p:pic>
        <p:nvPicPr>
          <p:cNvPr id="11270" name="Picture 8" descr="1_20108215412_cat_ba_-_canh[1]"/>
          <p:cNvPicPr>
            <a:picLocks noChangeAspect="1" noChangeArrowheads="1"/>
          </p:cNvPicPr>
          <p:nvPr/>
        </p:nvPicPr>
        <p:blipFill>
          <a:blip r:embed="rId6"/>
          <a:srcRect/>
          <a:stretch>
            <a:fillRect/>
          </a:stretch>
        </p:blipFill>
        <p:spPr bwMode="auto">
          <a:xfrm>
            <a:off x="0" y="0"/>
            <a:ext cx="4427538"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859</TotalTime>
  <Words>303</Words>
  <Application>Microsoft Office PowerPoint</Application>
  <PresentationFormat>On-screen Show (4:3)</PresentationFormat>
  <Paragraphs>40</Paragraphs>
  <Slides>19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Times New Roman</vt:lpstr>
      <vt:lpstr>Arial</vt:lpstr>
      <vt:lpstr>Wingdings</vt:lpstr>
      <vt:lpstr>Maple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Welcome</dc:creator>
  <cp:lastModifiedBy>CSTeam</cp:lastModifiedBy>
  <cp:revision>58</cp:revision>
  <dcterms:created xsi:type="dcterms:W3CDTF">2011-12-05T08:27:05Z</dcterms:created>
  <dcterms:modified xsi:type="dcterms:W3CDTF">2016-06-30T02:20:42Z</dcterms:modified>
</cp:coreProperties>
</file>