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75" r:id="rId7"/>
    <p:sldId id="261" r:id="rId8"/>
    <p:sldId id="262" r:id="rId9"/>
    <p:sldId id="270" r:id="rId10"/>
    <p:sldId id="267" r:id="rId11"/>
    <p:sldId id="264" r:id="rId12"/>
    <p:sldId id="271" r:id="rId13"/>
    <p:sldId id="269" r:id="rId14"/>
    <p:sldId id="268" r:id="rId15"/>
    <p:sldId id="266" r:id="rId16"/>
    <p:sldId id="277" r:id="rId17"/>
    <p:sldId id="276" r:id="rId18"/>
    <p:sldId id="263" r:id="rId19"/>
    <p:sldId id="273" r:id="rId20"/>
    <p:sldId id="274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ope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ope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ope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ope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Cooper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Cooper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Cooper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Cooper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Coope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00"/>
    <a:srgbClr val="003300"/>
    <a:srgbClr val="000066"/>
    <a:srgbClr val="0000FF"/>
    <a:srgbClr val="00FF00"/>
    <a:srgbClr val="D6FDA1"/>
    <a:srgbClr val="A3FB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892FF3E-9567-4258-9BB5-5A7673E7A9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9D4017-6E4E-4474-9813-001CED1D5E92}" type="slidenum">
              <a:rPr lang="en-US"/>
              <a:pPr/>
              <a:t>9</a:t>
            </a:fld>
            <a:endParaRPr 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					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DE4A7-1AAC-468A-80E8-A438683068A5}" type="slidenum">
              <a:rPr lang="en-US"/>
              <a:pPr/>
              <a:t>12</a:t>
            </a:fld>
            <a:endParaRPr 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					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57385-8BD6-43D9-A92F-746326A80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68E7E-7959-4051-AF59-69A84E877E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5F204-D595-4F53-A55A-F5EF1F32C1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B5B11-BBEE-4FC5-940A-31855F6371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BBC8C-CF51-4E53-8999-7610F1D90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3E15A-4D92-4BAC-97E8-A2D9A82DE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5A7D3-1A71-427D-89BB-966A5554D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2D002-43C3-48F0-B633-458EE9C35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409F8-1F06-4A20-B612-210E6B3AD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A8C2D-DF57-4139-9DAD-144AFAB7A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307BB-93B4-4DCF-B6B7-B48BEE783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35346-E53D-41C4-B129-E95F198755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2C71C-8DA5-40C8-9B61-C395ACA51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EB553-CAFB-4EAA-AA8F-404E92AA1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B2347-85E2-4FAD-908A-01CF8EE2E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FABF4-57EA-43C3-9F5A-5C6999F3DE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F292C-7D95-4A1E-97BF-9E256FE132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F2E0E-E75A-4B07-8404-A08C261AC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A95BC-DB32-42AF-8736-56DA26D1E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7F9F5-E3A9-423D-B887-C27068013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294C5-83E1-4CB3-B3A0-19CEF5DC7F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96613-56B8-4360-ACAA-4F4BE5E9EA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3377A-680B-4975-AF8F-0BF1075BD7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8637B-DDC7-4C41-8B34-84E04F6FF8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AE7D8-1186-425D-937C-11C9C3D7FB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F2206-19E3-4636-B015-726BB31476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3286E-FD6D-490A-B8A5-37A7D15399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789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789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789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790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790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3790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NI-Cooper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Cooper" pitchFamily="2" charset="0"/>
                </a:defRPr>
              </a:lvl9pPr>
            </a:lstStyle>
            <a:p>
              <a:pPr eaLnBrk="1" hangingPunct="1">
                <a:defRPr/>
              </a:pPr>
              <a:endParaRPr lang="en-US" smtClean="0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791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91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91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fld id="{17A9994B-3D8B-42D1-BD93-E27532E92B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791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DE62AB73-3FA7-4622-B785-437CAA6C55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Music\Hoa%20tau\Allegro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8.wav"/><Relationship Id="rId7" Type="http://schemas.openxmlformats.org/officeDocument/2006/relationships/image" Target="../media/image23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10.wav"/><Relationship Id="rId5" Type="http://schemas.openxmlformats.org/officeDocument/2006/relationships/image" Target="../media/image22.jpeg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jpeg"/><Relationship Id="rId5" Type="http://schemas.openxmlformats.org/officeDocument/2006/relationships/audio" Target="../media/audio3.wav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Music\Hoa%20tau\Allegro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KH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76400" y="2133600"/>
            <a:ext cx="6096000" cy="19812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8000" b="1" kern="10" spc="-80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>
                    <a:alpha val="67842"/>
                  </a:srgb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MÔN : KHOA HỌC </a:t>
            </a:r>
          </a:p>
        </p:txBody>
      </p:sp>
      <p:pic>
        <p:nvPicPr>
          <p:cNvPr id="2061" name="Allegr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762000" y="44958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54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438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2" grpId="0" animBg="1"/>
      <p:bldP spid="20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65100" y="609600"/>
            <a:ext cx="8839200" cy="3970338"/>
          </a:xfrm>
          <a:prstGeom prst="rect">
            <a:avLst/>
          </a:prstGeom>
          <a:noFill/>
          <a:ln w="57150" cmpd="thickThin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Dấu hiệu của bệnh tiêu chảy :</a:t>
            </a:r>
            <a:r>
              <a:rPr lang="en-US" sz="2800">
                <a:latin typeface="Arial" charset="0"/>
              </a:rPr>
              <a:t> </a:t>
            </a:r>
            <a:r>
              <a:rPr lang="en-US" sz="2800">
                <a:solidFill>
                  <a:srgbClr val="800000"/>
                </a:solidFill>
                <a:latin typeface="Arial" charset="0"/>
              </a:rPr>
              <a:t>Đi ngoài phân lỏng nhiều nứ</a:t>
            </a:r>
            <a:r>
              <a:rPr lang="vi-VN" sz="2800">
                <a:solidFill>
                  <a:srgbClr val="80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800000"/>
                </a:solidFill>
                <a:latin typeface="Arial" charset="0"/>
              </a:rPr>
              <a:t>c từ 3 hay nhiều lần trong một ngày.</a:t>
            </a:r>
          </a:p>
          <a:p>
            <a:pPr algn="just" eaLnBrk="1" hangingPunct="1"/>
            <a:endParaRPr lang="en-US" sz="2800">
              <a:solidFill>
                <a:srgbClr val="800000"/>
              </a:solidFill>
              <a:latin typeface="Arial" charset="0"/>
            </a:endParaRPr>
          </a:p>
          <a:p>
            <a:pPr algn="just" eaLnBrk="1" hangingPunct="1"/>
            <a:r>
              <a:rPr lang="en-US" sz="2800">
                <a:solidFill>
                  <a:srgbClr val="003300"/>
                </a:solidFill>
                <a:latin typeface="Arial" charset="0"/>
              </a:rPr>
              <a:t>Dấu hiệu của bệnh tả :</a:t>
            </a:r>
            <a:r>
              <a:rPr lang="en-US" sz="2800">
                <a:latin typeface="Arial" charset="0"/>
              </a:rPr>
              <a:t> </a:t>
            </a:r>
            <a:r>
              <a:rPr lang="en-US" sz="2800">
                <a:solidFill>
                  <a:schemeClr val="hlink"/>
                </a:solidFill>
                <a:latin typeface="Arial" charset="0"/>
              </a:rPr>
              <a:t>gây ra tiêu chảy nặng, nôn mửa, mất nứ</a:t>
            </a:r>
            <a:r>
              <a:rPr lang="vi-VN" sz="2800">
                <a:solidFill>
                  <a:schemeClr val="hlink"/>
                </a:solidFill>
                <a:latin typeface="Arial" charset="0"/>
              </a:rPr>
              <a:t>ơ</a:t>
            </a:r>
            <a:r>
              <a:rPr lang="en-US" sz="2800">
                <a:solidFill>
                  <a:schemeClr val="hlink"/>
                </a:solidFill>
                <a:latin typeface="Arial" charset="0"/>
              </a:rPr>
              <a:t>c và trụy tim mạch.</a:t>
            </a:r>
          </a:p>
          <a:p>
            <a:pPr algn="just" eaLnBrk="1" hangingPunct="1"/>
            <a:endParaRPr lang="en-US" sz="2800">
              <a:solidFill>
                <a:schemeClr val="hlink"/>
              </a:solidFill>
              <a:latin typeface="Arial" charset="0"/>
            </a:endParaRPr>
          </a:p>
          <a:p>
            <a:pPr algn="just" eaLnBrk="1" hangingPunct="1"/>
            <a:r>
              <a:rPr lang="en-US" sz="2800">
                <a:solidFill>
                  <a:srgbClr val="000066"/>
                </a:solidFill>
                <a:latin typeface="Arial" charset="0"/>
              </a:rPr>
              <a:t>Dấu hiệu của bệnh Lị :</a:t>
            </a:r>
            <a:r>
              <a:rPr lang="en-US" sz="2800">
                <a:latin typeface="Arial" charset="0"/>
              </a:rPr>
              <a:t> </a:t>
            </a:r>
            <a:r>
              <a:rPr lang="en-US" sz="2800">
                <a:solidFill>
                  <a:srgbClr val="9900FF"/>
                </a:solidFill>
                <a:latin typeface="Arial" charset="0"/>
              </a:rPr>
              <a:t>Đau bụng quặn chủ yếu ở vùng bụng d</a:t>
            </a:r>
            <a:r>
              <a:rPr lang="vi-VN" sz="2800">
                <a:solidFill>
                  <a:srgbClr val="9900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9900FF"/>
                </a:solidFill>
                <a:latin typeface="Arial" charset="0"/>
              </a:rPr>
              <a:t>ới, </a:t>
            </a:r>
            <a:r>
              <a:rPr lang="vi-VN" sz="2800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9900FF"/>
                </a:solidFill>
                <a:latin typeface="Arial" charset="0"/>
              </a:rPr>
              <a:t>i ngoài phải rặn nhiều, </a:t>
            </a:r>
            <a:r>
              <a:rPr lang="vi-VN" sz="2800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9900FF"/>
                </a:solidFill>
                <a:latin typeface="Arial" charset="0"/>
              </a:rPr>
              <a:t>i ngoài nhiều lần, phân lẫn máu và mũi nhầy.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10600" cy="5867400"/>
            <a:chOff x="768" y="1536"/>
            <a:chExt cx="3552" cy="2448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768" y="1536"/>
              <a:ext cx="3552" cy="2448"/>
            </a:xfrm>
            <a:prstGeom prst="irregularSeal1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1392" y="2351"/>
              <a:ext cx="2399" cy="501"/>
            </a:xfrm>
            <a:prstGeom prst="rect">
              <a:avLst/>
            </a:prstGeom>
            <a:solidFill>
              <a:schemeClr val="accent1">
                <a:alpha val="1098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sz="2400">
                <a:solidFill>
                  <a:srgbClr val="800000"/>
                </a:solidFill>
                <a:latin typeface="Arial" charset="0"/>
              </a:endParaRPr>
            </a:p>
            <a:p>
              <a:pPr eaLnBrk="1" hangingPunct="1"/>
              <a:endParaRPr lang="en-US" sz="2400">
                <a:solidFill>
                  <a:srgbClr val="800000"/>
                </a:solidFill>
                <a:latin typeface="Arial" charset="0"/>
              </a:endParaRPr>
            </a:p>
            <a:p>
              <a:pPr eaLnBrk="1" hangingPunct="1"/>
              <a:r>
                <a:rPr lang="en-US" sz="2400">
                  <a:solidFill>
                    <a:srgbClr val="0000FF"/>
                  </a:solidFill>
                  <a:latin typeface="Arial" charset="0"/>
                </a:rPr>
                <a:t>2/ Bệnh tiêu chảy gây hại gì cho c</a:t>
              </a:r>
              <a:r>
                <a:rPr lang="vi-VN" sz="2400">
                  <a:solidFill>
                    <a:srgbClr val="0000FF"/>
                  </a:solidFill>
                  <a:latin typeface="Arial" charset="0"/>
                </a:rPr>
                <a:t>ơ</a:t>
              </a:r>
              <a:r>
                <a:rPr lang="en-US" sz="2400">
                  <a:solidFill>
                    <a:srgbClr val="0000FF"/>
                  </a:solidFill>
                  <a:latin typeface="Arial" charset="0"/>
                </a:rPr>
                <a:t> thể?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95263" y="152400"/>
            <a:ext cx="762000" cy="908050"/>
            <a:chOff x="0" y="1158"/>
            <a:chExt cx="3300" cy="3162"/>
          </a:xfrm>
        </p:grpSpPr>
        <p:grpSp>
          <p:nvGrpSpPr>
            <p:cNvPr id="18075" name="Group 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8089" name="AutoShape 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90" name="Oval 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76" name="Group 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8087" name="AutoShape 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88" name="Oval 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8077" name="Group 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8085" name="AutoShape 1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86" name="Oval 1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78" name="Group 1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8083" name="AutoShape 1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84" name="Oval 1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79" name="Group 1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8081" name="AutoShape 1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82" name="Oval 1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8080" name="Oval 1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 flipH="1">
            <a:off x="1308100" y="152400"/>
            <a:ext cx="762000" cy="908050"/>
            <a:chOff x="0" y="1158"/>
            <a:chExt cx="3300" cy="3162"/>
          </a:xfrm>
        </p:grpSpPr>
        <p:grpSp>
          <p:nvGrpSpPr>
            <p:cNvPr id="18059" name="Group 2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8073" name="AutoShape 2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74" name="Oval 2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60" name="Group 2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8071" name="AutoShape 2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72" name="Oval 2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8061" name="Group 2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8069" name="AutoShape 2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70" name="Oval 2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62" name="Group 2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8067" name="AutoShape 3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68" name="Oval 3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63" name="Group 3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8065" name="AutoShape 3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66" name="Oval 3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8064" name="Oval 3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 flipH="1">
            <a:off x="2384425" y="152400"/>
            <a:ext cx="762000" cy="908050"/>
            <a:chOff x="0" y="1158"/>
            <a:chExt cx="3300" cy="3162"/>
          </a:xfrm>
        </p:grpSpPr>
        <p:grpSp>
          <p:nvGrpSpPr>
            <p:cNvPr id="18043" name="Group 3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8057" name="AutoShape 3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58" name="Oval 3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44" name="Group 4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8055" name="AutoShape 4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56" name="Oval 4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8045" name="Group 4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8053" name="AutoShape 4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54" name="Oval 4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46" name="Group 4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8051" name="AutoShape 4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52" name="Oval 4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47" name="Group 4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8049" name="AutoShape 5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50" name="Oval 5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8048" name="Oval 5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 flipH="1">
            <a:off x="3440113" y="152400"/>
            <a:ext cx="762000" cy="908050"/>
            <a:chOff x="0" y="1158"/>
            <a:chExt cx="3300" cy="3162"/>
          </a:xfrm>
        </p:grpSpPr>
        <p:grpSp>
          <p:nvGrpSpPr>
            <p:cNvPr id="18027" name="Group 54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8041" name="AutoShape 55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42" name="Oval 56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28" name="Group 57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8039" name="AutoShape 58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40" name="Oval 59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8029" name="Group 60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8037" name="AutoShape 61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38" name="Oval 62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30" name="Group 63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8035" name="AutoShape 64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36" name="Oval 65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31" name="Group 66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8033" name="AutoShape 67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34" name="Oval 68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8032" name="Oval 69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26" name="Group 70"/>
          <p:cNvGrpSpPr>
            <a:grpSpLocks/>
          </p:cNvGrpSpPr>
          <p:nvPr/>
        </p:nvGrpSpPr>
        <p:grpSpPr bwMode="auto">
          <a:xfrm flipH="1">
            <a:off x="4430713" y="152400"/>
            <a:ext cx="762000" cy="908050"/>
            <a:chOff x="0" y="1158"/>
            <a:chExt cx="3300" cy="3162"/>
          </a:xfrm>
        </p:grpSpPr>
        <p:grpSp>
          <p:nvGrpSpPr>
            <p:cNvPr id="18011" name="Group 71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8025" name="AutoShape 72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6" name="Oval 73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12" name="Group 74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8023" name="AutoShape 75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4" name="Oval 76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8013" name="Group 77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8021" name="AutoShape 78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2" name="Oval 79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14" name="Group 80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8019" name="AutoShape 81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20" name="Oval 82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8015" name="Group 83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8017" name="AutoShape 84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18" name="Oval 85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8016" name="Oval 86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124386" name="Group 87"/>
          <p:cNvGrpSpPr>
            <a:grpSpLocks/>
          </p:cNvGrpSpPr>
          <p:nvPr/>
        </p:nvGrpSpPr>
        <p:grpSpPr bwMode="auto">
          <a:xfrm flipH="1">
            <a:off x="5524500" y="152400"/>
            <a:ext cx="762000" cy="908050"/>
            <a:chOff x="0" y="1158"/>
            <a:chExt cx="3300" cy="3162"/>
          </a:xfrm>
        </p:grpSpPr>
        <p:grpSp>
          <p:nvGrpSpPr>
            <p:cNvPr id="17995" name="Group 88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8009" name="AutoShape 89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10" name="Oval 90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96" name="Group 91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8007" name="AutoShape 92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08" name="Oval 93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997" name="Group 94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8005" name="AutoShape 95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06" name="Oval 96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98" name="Group 97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8003" name="AutoShape 98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04" name="Oval 99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99" name="Group 100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8001" name="AutoShape 101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02" name="Oval 102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8000" name="Oval 103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grpSp>
        <p:nvGrpSpPr>
          <p:cNvPr id="124403" name="Group 104"/>
          <p:cNvGrpSpPr>
            <a:grpSpLocks/>
          </p:cNvGrpSpPr>
          <p:nvPr/>
        </p:nvGrpSpPr>
        <p:grpSpPr bwMode="auto">
          <a:xfrm flipH="1">
            <a:off x="7924800" y="1524000"/>
            <a:ext cx="762000" cy="908050"/>
            <a:chOff x="0" y="1158"/>
            <a:chExt cx="3300" cy="3162"/>
          </a:xfrm>
        </p:grpSpPr>
        <p:grpSp>
          <p:nvGrpSpPr>
            <p:cNvPr id="17979" name="Group 105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993" name="AutoShape 106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94" name="Oval 107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80" name="Group 108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991" name="AutoShape 109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92" name="Oval 110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981" name="Group 111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989" name="AutoShape 112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90" name="Oval 113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82" name="Group 114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987" name="AutoShape 115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88" name="Oval 116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83" name="Group 117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985" name="AutoShape 118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86" name="Oval 119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984" name="Oval 120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16</a:t>
              </a:r>
            </a:p>
          </p:txBody>
        </p:sp>
      </p:grpSp>
      <p:grpSp>
        <p:nvGrpSpPr>
          <p:cNvPr id="124420" name="Group 121"/>
          <p:cNvGrpSpPr>
            <a:grpSpLocks/>
          </p:cNvGrpSpPr>
          <p:nvPr/>
        </p:nvGrpSpPr>
        <p:grpSpPr bwMode="auto">
          <a:xfrm flipH="1">
            <a:off x="204788" y="1447800"/>
            <a:ext cx="762000" cy="908050"/>
            <a:chOff x="0" y="1158"/>
            <a:chExt cx="3300" cy="3162"/>
          </a:xfrm>
        </p:grpSpPr>
        <p:grpSp>
          <p:nvGrpSpPr>
            <p:cNvPr id="17963" name="Group 122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977" name="AutoShape 123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78" name="Oval 124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64" name="Group 125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975" name="AutoShape 126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76" name="Oval 127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965" name="Group 128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973" name="AutoShape 129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74" name="Oval 130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66" name="Group 131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971" name="AutoShape 132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72" name="Oval 13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67" name="Group 134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969" name="AutoShape 135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70" name="Oval 136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968" name="Oval 137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9</a:t>
              </a:r>
            </a:p>
          </p:txBody>
        </p:sp>
      </p:grpSp>
      <p:grpSp>
        <p:nvGrpSpPr>
          <p:cNvPr id="124437" name="Group 138"/>
          <p:cNvGrpSpPr>
            <a:grpSpLocks/>
          </p:cNvGrpSpPr>
          <p:nvPr/>
        </p:nvGrpSpPr>
        <p:grpSpPr bwMode="auto">
          <a:xfrm flipH="1">
            <a:off x="1281113" y="1447800"/>
            <a:ext cx="762000" cy="908050"/>
            <a:chOff x="0" y="1158"/>
            <a:chExt cx="3300" cy="3162"/>
          </a:xfrm>
        </p:grpSpPr>
        <p:grpSp>
          <p:nvGrpSpPr>
            <p:cNvPr id="17947" name="Group 139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961" name="AutoShape 140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62" name="Oval 141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48" name="Group 142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959" name="AutoShape 143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60" name="Oval 144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949" name="Group 145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957" name="AutoShape 146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58" name="Oval 147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50" name="Group 148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955" name="AutoShape 149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56" name="Oval 150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51" name="Group 151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953" name="AutoShape 152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54" name="Oval 153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952" name="Oval 154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10</a:t>
              </a:r>
            </a:p>
          </p:txBody>
        </p:sp>
      </p:grpSp>
      <p:grpSp>
        <p:nvGrpSpPr>
          <p:cNvPr id="124454" name="Group 155"/>
          <p:cNvGrpSpPr>
            <a:grpSpLocks/>
          </p:cNvGrpSpPr>
          <p:nvPr/>
        </p:nvGrpSpPr>
        <p:grpSpPr bwMode="auto">
          <a:xfrm flipH="1">
            <a:off x="2336800" y="1447800"/>
            <a:ext cx="762000" cy="908050"/>
            <a:chOff x="0" y="1158"/>
            <a:chExt cx="3300" cy="3162"/>
          </a:xfrm>
        </p:grpSpPr>
        <p:grpSp>
          <p:nvGrpSpPr>
            <p:cNvPr id="17931" name="Group 156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945" name="AutoShape 157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46" name="Oval 158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32" name="Group 159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943" name="AutoShape 160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44" name="Oval 161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933" name="Group 162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941" name="AutoShape 163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42" name="Oval 164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34" name="Group 165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939" name="AutoShape 166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40" name="Oval 167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35" name="Group 168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937" name="AutoShape 169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8" name="Oval 170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936" name="Oval 171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11</a:t>
              </a:r>
            </a:p>
          </p:txBody>
        </p:sp>
      </p:grpSp>
      <p:grpSp>
        <p:nvGrpSpPr>
          <p:cNvPr id="124471" name="Group 172"/>
          <p:cNvGrpSpPr>
            <a:grpSpLocks/>
          </p:cNvGrpSpPr>
          <p:nvPr/>
        </p:nvGrpSpPr>
        <p:grpSpPr bwMode="auto">
          <a:xfrm flipH="1">
            <a:off x="3327400" y="1447800"/>
            <a:ext cx="762000" cy="908050"/>
            <a:chOff x="0" y="1158"/>
            <a:chExt cx="3300" cy="3162"/>
          </a:xfrm>
        </p:grpSpPr>
        <p:grpSp>
          <p:nvGrpSpPr>
            <p:cNvPr id="17915" name="Group 17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929" name="AutoShape 17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0" name="Oval 17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16" name="Group 17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927" name="AutoShape 17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8" name="Oval 17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917" name="Group 17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925" name="AutoShape 18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6" name="Oval 18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18" name="Group 18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923" name="AutoShape 18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4" name="Oval 18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19" name="Group 18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921" name="AutoShape 18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2" name="Oval 18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920" name="Oval 18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12</a:t>
              </a:r>
            </a:p>
          </p:txBody>
        </p:sp>
      </p:grpSp>
      <p:grpSp>
        <p:nvGrpSpPr>
          <p:cNvPr id="124489" name="Group 189"/>
          <p:cNvGrpSpPr>
            <a:grpSpLocks/>
          </p:cNvGrpSpPr>
          <p:nvPr/>
        </p:nvGrpSpPr>
        <p:grpSpPr bwMode="auto">
          <a:xfrm flipH="1">
            <a:off x="4421188" y="1447800"/>
            <a:ext cx="762000" cy="908050"/>
            <a:chOff x="0" y="1158"/>
            <a:chExt cx="3300" cy="3162"/>
          </a:xfrm>
        </p:grpSpPr>
        <p:grpSp>
          <p:nvGrpSpPr>
            <p:cNvPr id="17899" name="Group 19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913" name="AutoShape 19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14" name="Oval 19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00" name="Group 19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911" name="AutoShape 19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12" name="Oval 19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901" name="Group 19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909" name="AutoShape 19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10" name="Oval 19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02" name="Group 19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907" name="AutoShape 20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08" name="Oval 20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903" name="Group 20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905" name="AutoShape 20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06" name="Oval 20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904" name="Oval 20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13</a:t>
              </a:r>
            </a:p>
          </p:txBody>
        </p:sp>
      </p:grpSp>
      <p:grpSp>
        <p:nvGrpSpPr>
          <p:cNvPr id="124506" name="Group 206"/>
          <p:cNvGrpSpPr>
            <a:grpSpLocks/>
          </p:cNvGrpSpPr>
          <p:nvPr/>
        </p:nvGrpSpPr>
        <p:grpSpPr bwMode="auto">
          <a:xfrm flipH="1">
            <a:off x="195263" y="2749550"/>
            <a:ext cx="762000" cy="908050"/>
            <a:chOff x="0" y="1158"/>
            <a:chExt cx="3300" cy="3162"/>
          </a:xfrm>
        </p:grpSpPr>
        <p:grpSp>
          <p:nvGrpSpPr>
            <p:cNvPr id="17883" name="Group 20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897" name="AutoShape 20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98" name="Oval 20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84" name="Group 21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895" name="AutoShape 21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96" name="Oval 21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885" name="Group 21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893" name="AutoShape 21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94" name="Oval 21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86" name="Group 21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891" name="AutoShape 21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92" name="Oval 21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87" name="Group 21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889" name="AutoShape 22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90" name="Oval 22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888" name="Oval 22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17</a:t>
              </a:r>
            </a:p>
          </p:txBody>
        </p:sp>
      </p:grpSp>
      <p:grpSp>
        <p:nvGrpSpPr>
          <p:cNvPr id="124523" name="Group 223"/>
          <p:cNvGrpSpPr>
            <a:grpSpLocks/>
          </p:cNvGrpSpPr>
          <p:nvPr/>
        </p:nvGrpSpPr>
        <p:grpSpPr bwMode="auto">
          <a:xfrm flipH="1">
            <a:off x="1308100" y="2749550"/>
            <a:ext cx="762000" cy="908050"/>
            <a:chOff x="0" y="1158"/>
            <a:chExt cx="3300" cy="3162"/>
          </a:xfrm>
        </p:grpSpPr>
        <p:grpSp>
          <p:nvGrpSpPr>
            <p:cNvPr id="17867" name="Group 224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881" name="AutoShape 225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82" name="Oval 226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68" name="Group 227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879" name="AutoShape 228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80" name="Oval 229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869" name="Group 230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877" name="AutoShape 231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78" name="Oval 232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70" name="Group 233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875" name="AutoShape 234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76" name="Oval 235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71" name="Group 236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873" name="AutoShape 237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74" name="Oval 238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872" name="Oval 239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18</a:t>
              </a:r>
            </a:p>
          </p:txBody>
        </p:sp>
      </p:grpSp>
      <p:grpSp>
        <p:nvGrpSpPr>
          <p:cNvPr id="124540" name="Group 240"/>
          <p:cNvGrpSpPr>
            <a:grpSpLocks/>
          </p:cNvGrpSpPr>
          <p:nvPr/>
        </p:nvGrpSpPr>
        <p:grpSpPr bwMode="auto">
          <a:xfrm flipH="1">
            <a:off x="2384425" y="2749550"/>
            <a:ext cx="762000" cy="908050"/>
            <a:chOff x="0" y="1158"/>
            <a:chExt cx="3300" cy="3162"/>
          </a:xfrm>
        </p:grpSpPr>
        <p:grpSp>
          <p:nvGrpSpPr>
            <p:cNvPr id="17851" name="Group 241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865" name="AutoShape 242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66" name="Oval 243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52" name="Group 244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863" name="AutoShape 245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64" name="Oval 246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853" name="Group 247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861" name="AutoShape 248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62" name="Oval 249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54" name="Group 250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859" name="AutoShape 251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60" name="Oval 252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55" name="Group 253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857" name="AutoShape 254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58" name="Oval 255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856" name="Oval 256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19</a:t>
              </a:r>
            </a:p>
          </p:txBody>
        </p:sp>
      </p:grpSp>
      <p:grpSp>
        <p:nvGrpSpPr>
          <p:cNvPr id="124557" name="Group 257"/>
          <p:cNvGrpSpPr>
            <a:grpSpLocks/>
          </p:cNvGrpSpPr>
          <p:nvPr/>
        </p:nvGrpSpPr>
        <p:grpSpPr bwMode="auto">
          <a:xfrm flipH="1">
            <a:off x="3440113" y="2749550"/>
            <a:ext cx="762000" cy="908050"/>
            <a:chOff x="0" y="1158"/>
            <a:chExt cx="3300" cy="3162"/>
          </a:xfrm>
        </p:grpSpPr>
        <p:grpSp>
          <p:nvGrpSpPr>
            <p:cNvPr id="17835" name="Group 258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849" name="AutoShape 259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50" name="Oval 260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36" name="Group 261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847" name="AutoShape 262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48" name="Oval 263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837" name="Group 264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845" name="AutoShape 265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46" name="Oval 266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38" name="Group 267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843" name="AutoShape 268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44" name="Oval 269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39" name="Group 270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841" name="AutoShape 271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42" name="Oval 272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840" name="Oval 273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20</a:t>
              </a:r>
            </a:p>
          </p:txBody>
        </p:sp>
      </p:grpSp>
      <p:grpSp>
        <p:nvGrpSpPr>
          <p:cNvPr id="124574" name="Group 274"/>
          <p:cNvGrpSpPr>
            <a:grpSpLocks/>
          </p:cNvGrpSpPr>
          <p:nvPr/>
        </p:nvGrpSpPr>
        <p:grpSpPr bwMode="auto">
          <a:xfrm flipH="1">
            <a:off x="4430713" y="2749550"/>
            <a:ext cx="762000" cy="908050"/>
            <a:chOff x="0" y="1158"/>
            <a:chExt cx="3300" cy="3162"/>
          </a:xfrm>
        </p:grpSpPr>
        <p:grpSp>
          <p:nvGrpSpPr>
            <p:cNvPr id="17819" name="Group 275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833" name="AutoShape 276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34" name="Oval 277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20" name="Group 278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831" name="AutoShape 279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32" name="Oval 280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821" name="Group 281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829" name="AutoShape 282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30" name="Oval 283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22" name="Group 284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827" name="AutoShape 285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8" name="Oval 286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23" name="Group 287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825" name="AutoShape 288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6" name="Oval 289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824" name="Oval 290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21</a:t>
              </a:r>
            </a:p>
          </p:txBody>
        </p:sp>
      </p:grpSp>
      <p:grpSp>
        <p:nvGrpSpPr>
          <p:cNvPr id="124589" name="Group 291"/>
          <p:cNvGrpSpPr>
            <a:grpSpLocks/>
          </p:cNvGrpSpPr>
          <p:nvPr/>
        </p:nvGrpSpPr>
        <p:grpSpPr bwMode="auto">
          <a:xfrm flipH="1">
            <a:off x="5524500" y="2749550"/>
            <a:ext cx="762000" cy="908050"/>
            <a:chOff x="0" y="1158"/>
            <a:chExt cx="3300" cy="3162"/>
          </a:xfrm>
        </p:grpSpPr>
        <p:grpSp>
          <p:nvGrpSpPr>
            <p:cNvPr id="17803" name="Group 292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817" name="AutoShape 293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8" name="Oval 294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04" name="Group 295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815" name="AutoShape 296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6" name="Oval 297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805" name="Group 298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813" name="AutoShape 299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4" name="Oval 300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06" name="Group 301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811" name="AutoShape 302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2" name="Oval 30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807" name="Group 304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809" name="AutoShape 305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10" name="Oval 306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808" name="Oval 307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22</a:t>
              </a:r>
            </a:p>
          </p:txBody>
        </p:sp>
      </p:grpSp>
      <p:grpSp>
        <p:nvGrpSpPr>
          <p:cNvPr id="124595" name="Group 308"/>
          <p:cNvGrpSpPr>
            <a:grpSpLocks/>
          </p:cNvGrpSpPr>
          <p:nvPr/>
        </p:nvGrpSpPr>
        <p:grpSpPr bwMode="auto">
          <a:xfrm flipH="1">
            <a:off x="5638800" y="4114800"/>
            <a:ext cx="762000" cy="908050"/>
            <a:chOff x="0" y="1158"/>
            <a:chExt cx="3300" cy="3162"/>
          </a:xfrm>
        </p:grpSpPr>
        <p:grpSp>
          <p:nvGrpSpPr>
            <p:cNvPr id="17787" name="Group 309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801" name="AutoShape 310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02" name="Oval 311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88" name="Group 312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799" name="AutoShape 313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00" name="Oval 314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789" name="Group 315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797" name="AutoShape 316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98" name="Oval 317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90" name="Group 318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795" name="AutoShape 319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96" name="Oval 320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91" name="Group 321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793" name="AutoShape 322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94" name="Oval 323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792" name="Oval 324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124601" name="Group 325"/>
          <p:cNvGrpSpPr>
            <a:grpSpLocks/>
          </p:cNvGrpSpPr>
          <p:nvPr/>
        </p:nvGrpSpPr>
        <p:grpSpPr bwMode="auto">
          <a:xfrm flipH="1">
            <a:off x="6696075" y="4114800"/>
            <a:ext cx="762000" cy="908050"/>
            <a:chOff x="0" y="1158"/>
            <a:chExt cx="3300" cy="3162"/>
          </a:xfrm>
        </p:grpSpPr>
        <p:grpSp>
          <p:nvGrpSpPr>
            <p:cNvPr id="17771" name="Group 326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785" name="AutoShape 327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6" name="Oval 328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72" name="Group 329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783" name="AutoShape 330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4" name="Oval 331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773" name="Group 332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781" name="AutoShape 333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2" name="Oval 334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74" name="Group 335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779" name="AutoShape 336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80" name="Oval 337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75" name="Group 338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777" name="AutoShape 339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78" name="Oval 340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776" name="Oval 341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31</a:t>
              </a:r>
            </a:p>
          </p:txBody>
        </p:sp>
      </p:grpSp>
      <p:grpSp>
        <p:nvGrpSpPr>
          <p:cNvPr id="124607" name="Group 342"/>
          <p:cNvGrpSpPr>
            <a:grpSpLocks/>
          </p:cNvGrpSpPr>
          <p:nvPr/>
        </p:nvGrpSpPr>
        <p:grpSpPr bwMode="auto">
          <a:xfrm flipH="1">
            <a:off x="7772400" y="4114800"/>
            <a:ext cx="762000" cy="908050"/>
            <a:chOff x="0" y="1158"/>
            <a:chExt cx="3300" cy="3162"/>
          </a:xfrm>
        </p:grpSpPr>
        <p:grpSp>
          <p:nvGrpSpPr>
            <p:cNvPr id="17755" name="Group 34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769" name="AutoShape 34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70" name="Oval 34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56" name="Group 34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767" name="AutoShape 34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8" name="Oval 34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757" name="Group 34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765" name="AutoShape 35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6" name="Oval 35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58" name="Group 35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763" name="AutoShape 35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4" name="Oval 35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59" name="Group 35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761" name="AutoShape 35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62" name="Oval 35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760" name="Oval 35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32</a:t>
              </a:r>
            </a:p>
          </p:txBody>
        </p:sp>
      </p:grpSp>
      <p:grpSp>
        <p:nvGrpSpPr>
          <p:cNvPr id="123913" name="Group 359"/>
          <p:cNvGrpSpPr>
            <a:grpSpLocks/>
          </p:cNvGrpSpPr>
          <p:nvPr/>
        </p:nvGrpSpPr>
        <p:grpSpPr bwMode="auto">
          <a:xfrm flipH="1">
            <a:off x="3352800" y="4114800"/>
            <a:ext cx="762000" cy="908050"/>
            <a:chOff x="0" y="1158"/>
            <a:chExt cx="3300" cy="3162"/>
          </a:xfrm>
        </p:grpSpPr>
        <p:grpSp>
          <p:nvGrpSpPr>
            <p:cNvPr id="17739" name="Group 36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753" name="AutoShape 36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54" name="Oval 36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40" name="Group 36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751" name="AutoShape 36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52" name="Oval 36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741" name="Group 36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749" name="AutoShape 36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50" name="Oval 36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42" name="Group 36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747" name="AutoShape 37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48" name="Oval 37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43" name="Group 37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745" name="AutoShape 37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46" name="Oval 37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744" name="Oval 37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25</a:t>
              </a:r>
            </a:p>
          </p:txBody>
        </p:sp>
      </p:grpSp>
      <p:grpSp>
        <p:nvGrpSpPr>
          <p:cNvPr id="123930" name="Group 376"/>
          <p:cNvGrpSpPr>
            <a:grpSpLocks/>
          </p:cNvGrpSpPr>
          <p:nvPr/>
        </p:nvGrpSpPr>
        <p:grpSpPr bwMode="auto">
          <a:xfrm flipH="1">
            <a:off x="1162050" y="4102100"/>
            <a:ext cx="762000" cy="908050"/>
            <a:chOff x="0" y="1158"/>
            <a:chExt cx="3300" cy="3162"/>
          </a:xfrm>
        </p:grpSpPr>
        <p:grpSp>
          <p:nvGrpSpPr>
            <p:cNvPr id="17723" name="Group 37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737" name="AutoShape 37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38" name="Oval 37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24" name="Group 38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735" name="AutoShape 38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36" name="Oval 38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725" name="Group 38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733" name="AutoShape 38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34" name="Oval 38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26" name="Group 38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731" name="AutoShape 38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32" name="Oval 38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27" name="Group 38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729" name="AutoShape 39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30" name="Oval 39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728" name="Oval 39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26</a:t>
              </a:r>
            </a:p>
          </p:txBody>
        </p:sp>
      </p:grpSp>
      <p:grpSp>
        <p:nvGrpSpPr>
          <p:cNvPr id="123947" name="Group 393"/>
          <p:cNvGrpSpPr>
            <a:grpSpLocks/>
          </p:cNvGrpSpPr>
          <p:nvPr/>
        </p:nvGrpSpPr>
        <p:grpSpPr bwMode="auto">
          <a:xfrm flipH="1">
            <a:off x="2255838" y="4102100"/>
            <a:ext cx="762000" cy="908050"/>
            <a:chOff x="0" y="1158"/>
            <a:chExt cx="3300" cy="3162"/>
          </a:xfrm>
        </p:grpSpPr>
        <p:grpSp>
          <p:nvGrpSpPr>
            <p:cNvPr id="17707" name="Group 394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721" name="AutoShape 395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2" name="Oval 396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08" name="Group 397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719" name="AutoShape 398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" name="Oval 399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709" name="Group 400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717" name="AutoShape 401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8" name="Oval 402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10" name="Group 403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715" name="AutoShape 404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" name="Oval 405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711" name="Group 406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713" name="AutoShape 407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4" name="Oval 408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712" name="Oval 409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27</a:t>
              </a:r>
            </a:p>
          </p:txBody>
        </p:sp>
      </p:grpSp>
      <p:grpSp>
        <p:nvGrpSpPr>
          <p:cNvPr id="123964" name="Group 410"/>
          <p:cNvGrpSpPr>
            <a:grpSpLocks/>
          </p:cNvGrpSpPr>
          <p:nvPr/>
        </p:nvGrpSpPr>
        <p:grpSpPr bwMode="auto">
          <a:xfrm flipH="1">
            <a:off x="195263" y="5492750"/>
            <a:ext cx="762000" cy="908050"/>
            <a:chOff x="0" y="1158"/>
            <a:chExt cx="3300" cy="3162"/>
          </a:xfrm>
        </p:grpSpPr>
        <p:grpSp>
          <p:nvGrpSpPr>
            <p:cNvPr id="17691" name="Group 411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705" name="AutoShape 412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06" name="Oval 413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92" name="Group 414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703" name="AutoShape 415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04" name="Oval 416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693" name="Group 417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701" name="AutoShape 418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02" name="Oval 419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94" name="Group 420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699" name="AutoShape 421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00" name="Oval 422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95" name="Group 423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697" name="AutoShape 424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98" name="Oval 425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696" name="Oval 426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33</a:t>
              </a:r>
            </a:p>
          </p:txBody>
        </p:sp>
      </p:grpSp>
      <p:grpSp>
        <p:nvGrpSpPr>
          <p:cNvPr id="123981" name="Group 427"/>
          <p:cNvGrpSpPr>
            <a:grpSpLocks/>
          </p:cNvGrpSpPr>
          <p:nvPr/>
        </p:nvGrpSpPr>
        <p:grpSpPr bwMode="auto">
          <a:xfrm flipH="1">
            <a:off x="1308100" y="5492750"/>
            <a:ext cx="762000" cy="908050"/>
            <a:chOff x="0" y="1158"/>
            <a:chExt cx="3300" cy="3162"/>
          </a:xfrm>
        </p:grpSpPr>
        <p:grpSp>
          <p:nvGrpSpPr>
            <p:cNvPr id="17675" name="Group 428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689" name="AutoShape 429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90" name="Oval 430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76" name="Group 431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687" name="AutoShape 432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88" name="Oval 433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677" name="Group 434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685" name="AutoShape 435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86" name="Oval 436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78" name="Group 437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683" name="AutoShape 438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84" name="Oval 439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79" name="Group 440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681" name="AutoShape 441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82" name="Oval 442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680" name="Oval 443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34</a:t>
              </a:r>
            </a:p>
          </p:txBody>
        </p:sp>
      </p:grpSp>
      <p:grpSp>
        <p:nvGrpSpPr>
          <p:cNvPr id="123998" name="Group 444"/>
          <p:cNvGrpSpPr>
            <a:grpSpLocks/>
          </p:cNvGrpSpPr>
          <p:nvPr/>
        </p:nvGrpSpPr>
        <p:grpSpPr bwMode="auto">
          <a:xfrm flipH="1">
            <a:off x="2384425" y="5492750"/>
            <a:ext cx="762000" cy="908050"/>
            <a:chOff x="0" y="1158"/>
            <a:chExt cx="3300" cy="3162"/>
          </a:xfrm>
        </p:grpSpPr>
        <p:grpSp>
          <p:nvGrpSpPr>
            <p:cNvPr id="17659" name="Group 445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673" name="AutoShape 446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74" name="Oval 447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60" name="Group 448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671" name="AutoShape 449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72" name="Oval 450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661" name="Group 451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669" name="AutoShape 452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70" name="Oval 453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62" name="Group 454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667" name="AutoShape 455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68" name="Oval 456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63" name="Group 457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665" name="AutoShape 458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66" name="Oval 459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664" name="Oval 460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35</a:t>
              </a:r>
            </a:p>
          </p:txBody>
        </p:sp>
      </p:grpSp>
      <p:grpSp>
        <p:nvGrpSpPr>
          <p:cNvPr id="124015" name="Group 461"/>
          <p:cNvGrpSpPr>
            <a:grpSpLocks/>
          </p:cNvGrpSpPr>
          <p:nvPr/>
        </p:nvGrpSpPr>
        <p:grpSpPr bwMode="auto">
          <a:xfrm flipH="1">
            <a:off x="3440113" y="5492750"/>
            <a:ext cx="762000" cy="908050"/>
            <a:chOff x="0" y="1158"/>
            <a:chExt cx="3300" cy="3162"/>
          </a:xfrm>
        </p:grpSpPr>
        <p:grpSp>
          <p:nvGrpSpPr>
            <p:cNvPr id="17643" name="Group 462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657" name="AutoShape 463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58" name="Oval 464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44" name="Group 465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655" name="AutoShape 466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56" name="Oval 467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645" name="Group 468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653" name="AutoShape 469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54" name="Oval 470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46" name="Group 471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651" name="AutoShape 472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52" name="Oval 47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47" name="Group 474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649" name="AutoShape 475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50" name="Oval 476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648" name="Oval 477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36</a:t>
              </a:r>
            </a:p>
          </p:txBody>
        </p:sp>
      </p:grpSp>
      <p:grpSp>
        <p:nvGrpSpPr>
          <p:cNvPr id="124032" name="Group 478"/>
          <p:cNvGrpSpPr>
            <a:grpSpLocks/>
          </p:cNvGrpSpPr>
          <p:nvPr/>
        </p:nvGrpSpPr>
        <p:grpSpPr bwMode="auto">
          <a:xfrm flipH="1">
            <a:off x="4430713" y="5492750"/>
            <a:ext cx="762000" cy="908050"/>
            <a:chOff x="0" y="1158"/>
            <a:chExt cx="3300" cy="3162"/>
          </a:xfrm>
        </p:grpSpPr>
        <p:grpSp>
          <p:nvGrpSpPr>
            <p:cNvPr id="17627" name="Group 479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641" name="AutoShape 480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42" name="Oval 481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28" name="Group 482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639" name="AutoShape 483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40" name="Oval 484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629" name="Group 485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637" name="AutoShape 486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38" name="Oval 487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30" name="Group 488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635" name="AutoShape 489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36" name="Oval 490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31" name="Group 491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633" name="AutoShape 492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34" name="Oval 493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632" name="Oval 494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37</a:t>
              </a:r>
            </a:p>
          </p:txBody>
        </p:sp>
      </p:grpSp>
      <p:grpSp>
        <p:nvGrpSpPr>
          <p:cNvPr id="124049" name="Group 495"/>
          <p:cNvGrpSpPr>
            <a:grpSpLocks/>
          </p:cNvGrpSpPr>
          <p:nvPr/>
        </p:nvGrpSpPr>
        <p:grpSpPr bwMode="auto">
          <a:xfrm flipH="1">
            <a:off x="5524500" y="5492750"/>
            <a:ext cx="762000" cy="908050"/>
            <a:chOff x="0" y="1158"/>
            <a:chExt cx="3300" cy="3162"/>
          </a:xfrm>
        </p:grpSpPr>
        <p:grpSp>
          <p:nvGrpSpPr>
            <p:cNvPr id="17611" name="Group 496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625" name="AutoShape 497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6" name="Oval 498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12" name="Group 499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623" name="AutoShape 500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4" name="Oval 501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613" name="Group 502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621" name="AutoShape 503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2" name="Oval 504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14" name="Group 505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619" name="AutoShape 506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20" name="Oval 507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615" name="Group 508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617" name="AutoShape 509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8" name="Oval 510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616" name="Oval 511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38</a:t>
              </a:r>
            </a:p>
          </p:txBody>
        </p:sp>
      </p:grpSp>
      <p:grpSp>
        <p:nvGrpSpPr>
          <p:cNvPr id="124066" name="Group 512"/>
          <p:cNvGrpSpPr>
            <a:grpSpLocks/>
          </p:cNvGrpSpPr>
          <p:nvPr/>
        </p:nvGrpSpPr>
        <p:grpSpPr bwMode="auto">
          <a:xfrm flipH="1">
            <a:off x="6629400" y="95250"/>
            <a:ext cx="762000" cy="908050"/>
            <a:chOff x="0" y="1158"/>
            <a:chExt cx="3300" cy="3162"/>
          </a:xfrm>
        </p:grpSpPr>
        <p:grpSp>
          <p:nvGrpSpPr>
            <p:cNvPr id="17595" name="Group 51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609" name="AutoShape 51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10" name="Oval 51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96" name="Group 51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607" name="AutoShape 51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08" name="Oval 51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597" name="Group 51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605" name="AutoShape 52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06" name="Oval 52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98" name="Group 52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603" name="AutoShape 52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04" name="Oval 52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99" name="Group 52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601" name="AutoShape 52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02" name="Oval 52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600" name="Oval 52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</p:grpSp>
      <p:grpSp>
        <p:nvGrpSpPr>
          <p:cNvPr id="124083" name="Group 529"/>
          <p:cNvGrpSpPr>
            <a:grpSpLocks/>
          </p:cNvGrpSpPr>
          <p:nvPr/>
        </p:nvGrpSpPr>
        <p:grpSpPr bwMode="auto">
          <a:xfrm flipH="1">
            <a:off x="5486400" y="1447800"/>
            <a:ext cx="762000" cy="908050"/>
            <a:chOff x="0" y="1158"/>
            <a:chExt cx="3300" cy="3162"/>
          </a:xfrm>
        </p:grpSpPr>
        <p:grpSp>
          <p:nvGrpSpPr>
            <p:cNvPr id="17579" name="Group 53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593" name="AutoShape 53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4" name="Oval 53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80" name="Group 53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591" name="AutoShape 53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2" name="Oval 53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581" name="Group 53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589" name="AutoShape 53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90" name="Oval 53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82" name="Group 53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587" name="AutoShape 54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8" name="Oval 54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83" name="Group 54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585" name="AutoShape 54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86" name="Oval 54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584" name="Oval 54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14</a:t>
              </a:r>
            </a:p>
          </p:txBody>
        </p:sp>
      </p:grpSp>
      <p:grpSp>
        <p:nvGrpSpPr>
          <p:cNvPr id="124100" name="Group 546"/>
          <p:cNvGrpSpPr>
            <a:grpSpLocks/>
          </p:cNvGrpSpPr>
          <p:nvPr/>
        </p:nvGrpSpPr>
        <p:grpSpPr bwMode="auto">
          <a:xfrm flipH="1">
            <a:off x="6648450" y="2844800"/>
            <a:ext cx="762000" cy="908050"/>
            <a:chOff x="0" y="1158"/>
            <a:chExt cx="3300" cy="3162"/>
          </a:xfrm>
        </p:grpSpPr>
        <p:grpSp>
          <p:nvGrpSpPr>
            <p:cNvPr id="17563" name="Group 54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577" name="AutoShape 54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8" name="Oval 54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64" name="Group 55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575" name="AutoShape 55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6" name="Oval 55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565" name="Group 55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573" name="AutoShape 55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4" name="Oval 55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66" name="Group 55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571" name="AutoShape 55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2" name="Oval 55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67" name="Group 55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569" name="AutoShape 56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70" name="Oval 56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568" name="Oval 56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23</a:t>
              </a:r>
            </a:p>
          </p:txBody>
        </p:sp>
      </p:grpSp>
      <p:grpSp>
        <p:nvGrpSpPr>
          <p:cNvPr id="124117" name="Group 563"/>
          <p:cNvGrpSpPr>
            <a:grpSpLocks/>
          </p:cNvGrpSpPr>
          <p:nvPr/>
        </p:nvGrpSpPr>
        <p:grpSpPr bwMode="auto">
          <a:xfrm flipH="1">
            <a:off x="152400" y="4057650"/>
            <a:ext cx="762000" cy="908050"/>
            <a:chOff x="0" y="1158"/>
            <a:chExt cx="3300" cy="3162"/>
          </a:xfrm>
        </p:grpSpPr>
        <p:grpSp>
          <p:nvGrpSpPr>
            <p:cNvPr id="17547" name="Group 564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561" name="AutoShape 565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2" name="Oval 566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48" name="Group 567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559" name="AutoShape 568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60" name="Oval 569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549" name="Group 570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557" name="AutoShape 571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8" name="Oval 572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50" name="Group 573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555" name="AutoShape 574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6" name="Oval 575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51" name="Group 576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553" name="AutoShape 577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54" name="Oval 578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552" name="Oval 579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28</a:t>
              </a:r>
            </a:p>
          </p:txBody>
        </p:sp>
      </p:grpSp>
      <p:pic>
        <p:nvPicPr>
          <p:cNvPr id="124484" name="Picture 580" descr="tbttrfl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325324">
            <a:off x="1066800" y="-1295400"/>
            <a:ext cx="879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134" name="Group 581"/>
          <p:cNvGrpSpPr>
            <a:grpSpLocks/>
          </p:cNvGrpSpPr>
          <p:nvPr/>
        </p:nvGrpSpPr>
        <p:grpSpPr bwMode="auto">
          <a:xfrm flipH="1">
            <a:off x="6705600" y="5486400"/>
            <a:ext cx="762000" cy="908050"/>
            <a:chOff x="0" y="1158"/>
            <a:chExt cx="3300" cy="3162"/>
          </a:xfrm>
        </p:grpSpPr>
        <p:grpSp>
          <p:nvGrpSpPr>
            <p:cNvPr id="17531" name="Group 582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545" name="AutoShape 583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6" name="Oval 584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32" name="Group 585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543" name="AutoShape 586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4" name="Oval 587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533" name="Group 588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541" name="AutoShape 589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2" name="Oval 590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34" name="Group 591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539" name="AutoShape 592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0" name="Oval 59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35" name="Group 594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537" name="AutoShape 595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8" name="Oval 596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536" name="Oval 597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39</a:t>
              </a:r>
            </a:p>
          </p:txBody>
        </p:sp>
      </p:grpSp>
      <p:grpSp>
        <p:nvGrpSpPr>
          <p:cNvPr id="124151" name="Group 598"/>
          <p:cNvGrpSpPr>
            <a:grpSpLocks/>
          </p:cNvGrpSpPr>
          <p:nvPr/>
        </p:nvGrpSpPr>
        <p:grpSpPr bwMode="auto">
          <a:xfrm flipH="1">
            <a:off x="7848600" y="133350"/>
            <a:ext cx="762000" cy="908050"/>
            <a:chOff x="0" y="1158"/>
            <a:chExt cx="3300" cy="3162"/>
          </a:xfrm>
        </p:grpSpPr>
        <p:grpSp>
          <p:nvGrpSpPr>
            <p:cNvPr id="17515" name="Group 599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529" name="AutoShape 600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0" name="Oval 601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16" name="Group 602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527" name="AutoShape 603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8" name="Oval 604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517" name="Group 605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525" name="AutoShape 606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6" name="Oval 607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18" name="Group 608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523" name="AutoShape 609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4" name="Oval 610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19" name="Group 611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521" name="AutoShape 612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22" name="Oval 613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520" name="Oval 614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8</a:t>
              </a:r>
            </a:p>
          </p:txBody>
        </p:sp>
      </p:grpSp>
      <p:grpSp>
        <p:nvGrpSpPr>
          <p:cNvPr id="124168" name="Group 615"/>
          <p:cNvGrpSpPr>
            <a:grpSpLocks/>
          </p:cNvGrpSpPr>
          <p:nvPr/>
        </p:nvGrpSpPr>
        <p:grpSpPr bwMode="auto">
          <a:xfrm flipH="1">
            <a:off x="6629400" y="1524000"/>
            <a:ext cx="762000" cy="908050"/>
            <a:chOff x="0" y="1158"/>
            <a:chExt cx="3300" cy="3162"/>
          </a:xfrm>
        </p:grpSpPr>
        <p:grpSp>
          <p:nvGrpSpPr>
            <p:cNvPr id="17499" name="Group 616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513" name="AutoShape 617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4" name="Oval 618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00" name="Group 619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511" name="AutoShape 620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2" name="Oval 621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501" name="Group 622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509" name="AutoShape 623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0" name="Oval 624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02" name="Group 625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507" name="AutoShape 626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8" name="Oval 627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503" name="Group 628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505" name="AutoShape 629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Oval 630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504" name="Oval 631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15</a:t>
              </a:r>
            </a:p>
          </p:txBody>
        </p:sp>
      </p:grpSp>
      <p:grpSp>
        <p:nvGrpSpPr>
          <p:cNvPr id="124185" name="Group 632"/>
          <p:cNvGrpSpPr>
            <a:grpSpLocks/>
          </p:cNvGrpSpPr>
          <p:nvPr/>
        </p:nvGrpSpPr>
        <p:grpSpPr bwMode="auto">
          <a:xfrm flipH="1">
            <a:off x="7867650" y="2882900"/>
            <a:ext cx="762000" cy="908050"/>
            <a:chOff x="0" y="1158"/>
            <a:chExt cx="3300" cy="3162"/>
          </a:xfrm>
        </p:grpSpPr>
        <p:grpSp>
          <p:nvGrpSpPr>
            <p:cNvPr id="17483" name="Group 63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497" name="AutoShape 63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8" name="Oval 63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484" name="Group 63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495" name="AutoShape 63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6" name="Oval 63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485" name="Group 63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493" name="AutoShape 64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4" name="Oval 64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486" name="Group 64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491" name="AutoShape 64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2" name="Oval 64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487" name="Group 64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489" name="AutoShape 64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0" name="Oval 64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488" name="Oval 64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24</a:t>
              </a:r>
            </a:p>
          </p:txBody>
        </p:sp>
      </p:grpSp>
      <p:grpSp>
        <p:nvGrpSpPr>
          <p:cNvPr id="124202" name="Group 649"/>
          <p:cNvGrpSpPr>
            <a:grpSpLocks/>
          </p:cNvGrpSpPr>
          <p:nvPr/>
        </p:nvGrpSpPr>
        <p:grpSpPr bwMode="auto">
          <a:xfrm flipH="1">
            <a:off x="4522788" y="4121150"/>
            <a:ext cx="762000" cy="908050"/>
            <a:chOff x="0" y="1158"/>
            <a:chExt cx="3300" cy="3162"/>
          </a:xfrm>
        </p:grpSpPr>
        <p:grpSp>
          <p:nvGrpSpPr>
            <p:cNvPr id="17467" name="Group 65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481" name="AutoShape 65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2" name="Oval 65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468" name="Group 65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479" name="AutoShape 65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0" name="Oval 65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469" name="Group 65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477" name="AutoShape 65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8" name="Oval 65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470" name="Group 65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475" name="AutoShape 66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Oval 66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471" name="Group 66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473" name="AutoShape 66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Oval 66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472" name="Oval 66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28</a:t>
              </a:r>
            </a:p>
          </p:txBody>
        </p:sp>
      </p:grpSp>
      <p:grpSp>
        <p:nvGrpSpPr>
          <p:cNvPr id="124219" name="Group 666"/>
          <p:cNvGrpSpPr>
            <a:grpSpLocks/>
          </p:cNvGrpSpPr>
          <p:nvPr/>
        </p:nvGrpSpPr>
        <p:grpSpPr bwMode="auto">
          <a:xfrm flipH="1">
            <a:off x="7924800" y="5524500"/>
            <a:ext cx="762000" cy="908050"/>
            <a:chOff x="0" y="1158"/>
            <a:chExt cx="3300" cy="3162"/>
          </a:xfrm>
        </p:grpSpPr>
        <p:grpSp>
          <p:nvGrpSpPr>
            <p:cNvPr id="17451" name="Group 66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7465" name="AutoShape 66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6" name="Oval 66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452" name="Group 67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7463" name="AutoShape 67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Oval 67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7453" name="Group 67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7461" name="AutoShape 67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2" name="Oval 67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454" name="Group 67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7459" name="AutoShape 67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0" name="Oval 67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7455" name="Group 67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7457" name="AutoShape 68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8" name="Oval 68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7456" name="Oval 68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40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9501E-6 L 0.46857 0.386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4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58 0.38603 C 0.5375 0.38603 0.59358 0.46093 0.59358 0.5527 C 0.59358 0.6447 0.5375 0.71937 0.46858 0.71937 C 0.39965 0.71937 0.34358 0.6447 0.34358 0.5527 C 0.34358 0.46093 0.39965 0.38603 0.46858 0.38603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124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4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4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4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4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2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4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2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244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2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244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2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244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2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44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2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244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2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24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2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244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2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245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2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245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2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245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2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245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2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245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2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245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24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2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241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2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24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12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239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1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24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12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245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1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246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1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246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1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239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12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1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239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12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240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12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24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1" dur="indefinite"/>
                                        <p:tgtEl>
                                          <p:spTgt spid="12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12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24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12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124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12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63 0.38604 L 1.1033 0.7200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24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 rot="495909">
            <a:off x="-946150" y="-1223963"/>
            <a:ext cx="11963400" cy="9826626"/>
          </a:xfrm>
          <a:prstGeom prst="irregularSeal2">
            <a:avLst/>
          </a:prstGeom>
          <a:solidFill>
            <a:srgbClr val="ADA3FB">
              <a:alpha val="1803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143000" y="1447800"/>
            <a:ext cx="7696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000">
                <a:solidFill>
                  <a:srgbClr val="800000"/>
                </a:solidFill>
                <a:latin typeface="Arial" charset="0"/>
              </a:rPr>
              <a:t>	        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Tác hại của các bệnh </a:t>
            </a:r>
          </a:p>
          <a:p>
            <a:pPr algn="just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lây qua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ờng tiêu hoá: các bệnh tiêu chảy, tả, lị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ều có thể gây ra chết ng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ời vì c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 thể bị mất sức và mất n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ớc. Chúng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ều bị lây qua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ờng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n uống. Mầm bệnh chứa nhiều trong phân, chất nôn và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ồ dùng cá nhân của ng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ời bệnh nên rất dễ phát </a:t>
            </a:r>
          </a:p>
          <a:p>
            <a:pPr algn="just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tán lây lan gây dịch bệnh làm </a:t>
            </a:r>
          </a:p>
          <a:p>
            <a:pPr algn="just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thiệt hại về ng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ời và của.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0"/>
            <a:ext cx="9220200" cy="1143000"/>
            <a:chOff x="-288" y="0"/>
            <a:chExt cx="6048" cy="864"/>
          </a:xfrm>
        </p:grpSpPr>
        <p:sp>
          <p:nvSpPr>
            <p:cNvPr id="20502" name="Oval 6"/>
            <p:cNvSpPr>
              <a:spLocks noChangeArrowheads="1"/>
            </p:cNvSpPr>
            <p:nvPr/>
          </p:nvSpPr>
          <p:spPr bwMode="auto">
            <a:xfrm>
              <a:off x="-288" y="0"/>
              <a:ext cx="6048" cy="86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0503" name="Rectangle 4"/>
            <p:cNvSpPr>
              <a:spLocks noChangeArrowheads="1"/>
            </p:cNvSpPr>
            <p:nvPr/>
          </p:nvSpPr>
          <p:spPr bwMode="auto">
            <a:xfrm>
              <a:off x="0" y="154"/>
              <a:ext cx="5520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 u="sng">
                  <a:solidFill>
                    <a:srgbClr val="003300"/>
                  </a:solidFill>
                  <a:latin typeface="Arial" charset="0"/>
                </a:rPr>
                <a:t>Hoạt </a:t>
              </a:r>
              <a:r>
                <a:rPr lang="vi-VN" sz="2000" b="1" u="sng">
                  <a:solidFill>
                    <a:srgbClr val="003300"/>
                  </a:solidFill>
                  <a:latin typeface="Arial" charset="0"/>
                </a:rPr>
                <a:t>đ</a:t>
              </a:r>
              <a:r>
                <a:rPr lang="en-US" sz="2000" b="1" u="sng">
                  <a:solidFill>
                    <a:srgbClr val="003300"/>
                  </a:solidFill>
                  <a:latin typeface="Arial" charset="0"/>
                </a:rPr>
                <a:t>ộng 2:</a:t>
              </a:r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 Tìm hiểu nguyên nhân và cách phòng bệnh lây qua </a:t>
              </a:r>
              <a:r>
                <a:rPr lang="vi-VN" sz="2000" b="1">
                  <a:solidFill>
                    <a:schemeClr val="bg1"/>
                  </a:solidFill>
                  <a:latin typeface="Arial" charset="0"/>
                </a:rPr>
                <a:t>đư</a:t>
              </a:r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ờng tiêu hoá</a:t>
              </a:r>
              <a:r>
                <a:rPr lang="en-US" sz="2000">
                  <a:solidFill>
                    <a:schemeClr val="bg1"/>
                  </a:solidFill>
                  <a:latin typeface="Arial" charset="0"/>
                </a:rPr>
                <a:t>.</a:t>
              </a:r>
              <a:endParaRPr lang="en-US" sz="2000">
                <a:solidFill>
                  <a:srgbClr val="520E52"/>
                </a:solidFill>
                <a:latin typeface="Arial" charset="0"/>
              </a:endParaRPr>
            </a:p>
          </p:txBody>
        </p:sp>
      </p:grp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915988" y="1535113"/>
            <a:ext cx="6934200" cy="31242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99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2286000" y="23622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Các em hãy quan sát các hình trang 30, 31 ở SGK và thảo luận theo nhóm gồm 4 bạn của mình nhé!</a:t>
            </a:r>
          </a:p>
        </p:txBody>
      </p:sp>
      <p:sp>
        <p:nvSpPr>
          <p:cNvPr id="20485" name="Text Box 14"/>
          <p:cNvSpPr txBox="1">
            <a:spLocks noChangeArrowheads="1"/>
          </p:cNvSpPr>
          <p:nvPr/>
        </p:nvSpPr>
        <p:spPr bwMode="auto">
          <a:xfrm>
            <a:off x="228600" y="36576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165100" y="0"/>
            <a:ext cx="8839200" cy="2209800"/>
          </a:xfrm>
          <a:prstGeom prst="rect">
            <a:avLst/>
          </a:prstGeom>
          <a:solidFill>
            <a:schemeClr val="accent1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166688" y="0"/>
            <a:ext cx="89154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u="sng">
                <a:solidFill>
                  <a:srgbClr val="800000"/>
                </a:solidFill>
                <a:latin typeface="Arial" charset="0"/>
              </a:rPr>
              <a:t>Câu hỏi thảo luận 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1/ Việc làm nào của các bạn trong hình có thể dẫn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ến bị lây bệnh qua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ờng tiêu hoá? Tại sao ?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2/ Việc làm nào của các bạn trong hình có thể 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ề phòng 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ợc các bệnh lây qua 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ờng tiêu hoá? Tại sao ?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  <a:latin typeface="Arial" charset="0"/>
              </a:rPr>
              <a:t>3/ Nêu nguyên nhân và cách phòng bệnh lây qua </a:t>
            </a:r>
            <a:r>
              <a:rPr lang="vi-VN">
                <a:solidFill>
                  <a:srgbClr val="FF00FF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FF00FF"/>
                </a:solidFill>
                <a:latin typeface="Arial" charset="0"/>
              </a:rPr>
              <a:t>ờng tiêu hoá.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990600" y="2438400"/>
            <a:ext cx="6858000" cy="2119313"/>
            <a:chOff x="1323" y="1536"/>
            <a:chExt cx="3102" cy="1335"/>
          </a:xfrm>
        </p:grpSpPr>
        <p:pic>
          <p:nvPicPr>
            <p:cNvPr id="20496" name="Picture 19" descr="H2"/>
            <p:cNvPicPr>
              <a:picLocks noChangeAspect="1" noChangeArrowheads="1"/>
            </p:cNvPicPr>
            <p:nvPr/>
          </p:nvPicPr>
          <p:blipFill>
            <a:blip r:embed="rId6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2438" y="1536"/>
              <a:ext cx="907" cy="1024"/>
            </a:xfrm>
            <a:prstGeom prst="rect">
              <a:avLst/>
            </a:prstGeom>
            <a:noFill/>
            <a:ln w="57150" cmpd="thinThick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97" name="Picture 21" descr="H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54" y="1536"/>
              <a:ext cx="871" cy="1038"/>
            </a:xfrm>
            <a:prstGeom prst="rect">
              <a:avLst/>
            </a:prstGeom>
            <a:noFill/>
            <a:ln w="57150" cmpd="thickThin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98" name="Picture 22" descr="H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23" y="1536"/>
              <a:ext cx="872" cy="1063"/>
            </a:xfrm>
            <a:prstGeom prst="rect">
              <a:avLst/>
            </a:prstGeom>
            <a:noFill/>
            <a:ln w="57150" cmpd="thickThin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20499" name="Text Box 25"/>
            <p:cNvSpPr txBox="1">
              <a:spLocks noChangeArrowheads="1"/>
            </p:cNvSpPr>
            <p:nvPr/>
          </p:nvSpPr>
          <p:spPr bwMode="auto">
            <a:xfrm>
              <a:off x="1636" y="2618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1</a:t>
              </a:r>
            </a:p>
          </p:txBody>
        </p:sp>
        <p:sp>
          <p:nvSpPr>
            <p:cNvPr id="20500" name="Text Box 29"/>
            <p:cNvSpPr txBox="1">
              <a:spLocks noChangeArrowheads="1"/>
            </p:cNvSpPr>
            <p:nvPr/>
          </p:nvSpPr>
          <p:spPr bwMode="auto">
            <a:xfrm>
              <a:off x="3851" y="264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3</a:t>
              </a:r>
            </a:p>
          </p:txBody>
        </p:sp>
        <p:sp>
          <p:nvSpPr>
            <p:cNvPr id="20501" name="Text Box 30"/>
            <p:cNvSpPr txBox="1">
              <a:spLocks noChangeArrowheads="1"/>
            </p:cNvSpPr>
            <p:nvPr/>
          </p:nvSpPr>
          <p:spPr bwMode="auto">
            <a:xfrm>
              <a:off x="2756" y="2640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990600" y="4564063"/>
            <a:ext cx="6858000" cy="2293937"/>
            <a:chOff x="1198" y="2875"/>
            <a:chExt cx="3239" cy="1445"/>
          </a:xfrm>
        </p:grpSpPr>
        <p:pic>
          <p:nvPicPr>
            <p:cNvPr id="20490" name="Picture 23" descr="H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98" y="2885"/>
              <a:ext cx="836" cy="1063"/>
            </a:xfrm>
            <a:prstGeom prst="rect">
              <a:avLst/>
            </a:prstGeom>
            <a:noFill/>
            <a:ln w="57150" cmpd="thickThin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20491" name="Text Box 26"/>
            <p:cNvSpPr txBox="1">
              <a:spLocks noChangeArrowheads="1"/>
            </p:cNvSpPr>
            <p:nvPr/>
          </p:nvSpPr>
          <p:spPr bwMode="auto">
            <a:xfrm>
              <a:off x="3936" y="4089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6</a:t>
              </a:r>
            </a:p>
          </p:txBody>
        </p:sp>
        <p:sp>
          <p:nvSpPr>
            <p:cNvPr id="20492" name="Text Box 27"/>
            <p:cNvSpPr txBox="1">
              <a:spLocks noChangeArrowheads="1"/>
            </p:cNvSpPr>
            <p:nvPr/>
          </p:nvSpPr>
          <p:spPr bwMode="auto">
            <a:xfrm>
              <a:off x="2688" y="4089"/>
              <a:ext cx="2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5</a:t>
              </a:r>
            </a:p>
          </p:txBody>
        </p:sp>
        <p:sp>
          <p:nvSpPr>
            <p:cNvPr id="20493" name="Text Box 28"/>
            <p:cNvSpPr txBox="1">
              <a:spLocks noChangeArrowheads="1"/>
            </p:cNvSpPr>
            <p:nvPr/>
          </p:nvSpPr>
          <p:spPr bwMode="auto">
            <a:xfrm>
              <a:off x="1584" y="4089"/>
              <a:ext cx="3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4</a:t>
              </a:r>
            </a:p>
          </p:txBody>
        </p:sp>
        <p:pic>
          <p:nvPicPr>
            <p:cNvPr id="20494" name="Picture 34" descr="H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00" y="2880"/>
              <a:ext cx="906" cy="1092"/>
            </a:xfrm>
            <a:prstGeom prst="rect">
              <a:avLst/>
            </a:prstGeom>
            <a:noFill/>
            <a:ln w="57150" cmpd="thinThick">
              <a:solidFill>
                <a:srgbClr val="800000"/>
              </a:solidFill>
              <a:miter lim="800000"/>
              <a:headEnd/>
              <a:tailEnd/>
            </a:ln>
          </p:spPr>
        </p:pic>
        <p:pic>
          <p:nvPicPr>
            <p:cNvPr id="20495" name="Picture 35" descr="H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96" y="2875"/>
              <a:ext cx="841" cy="1070"/>
            </a:xfrm>
            <a:prstGeom prst="rect">
              <a:avLst/>
            </a:prstGeom>
            <a:noFill/>
            <a:ln w="57150" cmpd="thinThick">
              <a:solidFill>
                <a:srgbClr val="80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9" grpId="0" animBg="1"/>
      <p:bldP spid="116749" grpId="1" animBg="1"/>
      <p:bldP spid="116748" grpId="0"/>
      <p:bldP spid="116748" grpId="1"/>
      <p:bldP spid="116753" grpId="0" animBg="1"/>
      <p:bldP spid="1167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998788" y="1828800"/>
            <a:ext cx="3094037" cy="50292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981325" y="61913"/>
            <a:ext cx="3138488" cy="33004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09925" y="3657600"/>
            <a:ext cx="2654300" cy="28956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62821" name="AutoShape 5"/>
          <p:cNvSpPr>
            <a:spLocks noChangeArrowheads="1"/>
          </p:cNvSpPr>
          <p:nvPr/>
        </p:nvSpPr>
        <p:spPr bwMode="auto">
          <a:xfrm rot="600000">
            <a:off x="3754438" y="5986463"/>
            <a:ext cx="455612" cy="493712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62822" name="AutoShape 6"/>
          <p:cNvCxnSpPr>
            <a:cxnSpLocks noChangeShapeType="1"/>
            <a:stCxn id="162823" idx="1"/>
            <a:endCxn id="21507" idx="2"/>
          </p:cNvCxnSpPr>
          <p:nvPr/>
        </p:nvCxnSpPr>
        <p:spPr bwMode="auto">
          <a:xfrm flipV="1">
            <a:off x="4495800" y="3362325"/>
            <a:ext cx="55563" cy="2676525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162823" name="AutoShape 7"/>
          <p:cNvSpPr>
            <a:spLocks noChangeArrowheads="1"/>
          </p:cNvSpPr>
          <p:nvPr/>
        </p:nvSpPr>
        <p:spPr bwMode="auto">
          <a:xfrm rot="2700000">
            <a:off x="4257675" y="6048375"/>
            <a:ext cx="493713" cy="4556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2824" name="AutoShape 8"/>
          <p:cNvSpPr>
            <a:spLocks noChangeArrowheads="1"/>
          </p:cNvSpPr>
          <p:nvPr/>
        </p:nvSpPr>
        <p:spPr bwMode="auto">
          <a:xfrm rot="9300000">
            <a:off x="5291138" y="5759450"/>
            <a:ext cx="455612" cy="4937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>
              <a:latin typeface="Arial" charset="0"/>
            </a:endParaRPr>
          </a:p>
        </p:txBody>
      </p:sp>
      <p:cxnSp>
        <p:nvCxnSpPr>
          <p:cNvPr id="162825" name="AutoShape 9"/>
          <p:cNvCxnSpPr>
            <a:cxnSpLocks noChangeShapeType="1"/>
            <a:stCxn id="21507" idx="2"/>
            <a:endCxn id="162824" idx="4"/>
          </p:cNvCxnSpPr>
          <p:nvPr/>
        </p:nvCxnSpPr>
        <p:spPr bwMode="auto">
          <a:xfrm>
            <a:off x="4551363" y="3362325"/>
            <a:ext cx="863600" cy="242093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162826" name="AutoShape 10"/>
          <p:cNvSpPr>
            <a:spLocks noChangeArrowheads="1"/>
          </p:cNvSpPr>
          <p:nvPr/>
        </p:nvSpPr>
        <p:spPr bwMode="auto">
          <a:xfrm rot="-4200000">
            <a:off x="3270250" y="5854700"/>
            <a:ext cx="493713" cy="455613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cxnSp>
        <p:nvCxnSpPr>
          <p:cNvPr id="162827" name="AutoShape 11"/>
          <p:cNvCxnSpPr>
            <a:cxnSpLocks noChangeShapeType="1"/>
            <a:stCxn id="21507" idx="2"/>
            <a:endCxn id="162826" idx="6"/>
          </p:cNvCxnSpPr>
          <p:nvPr/>
        </p:nvCxnSpPr>
        <p:spPr bwMode="auto">
          <a:xfrm flipH="1">
            <a:off x="3602038" y="3362325"/>
            <a:ext cx="949325" cy="249078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162828" name="AutoShape 12"/>
          <p:cNvSpPr>
            <a:spLocks noChangeArrowheads="1"/>
          </p:cNvSpPr>
          <p:nvPr/>
        </p:nvSpPr>
        <p:spPr bwMode="auto">
          <a:xfrm rot="4620000">
            <a:off x="4779963" y="5967413"/>
            <a:ext cx="493712" cy="455612"/>
          </a:xfrm>
          <a:prstGeom prst="flowChartOr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62829" name="AutoShape 13"/>
          <p:cNvCxnSpPr>
            <a:cxnSpLocks noChangeShapeType="1"/>
            <a:stCxn id="21507" idx="2"/>
            <a:endCxn id="162828" idx="2"/>
          </p:cNvCxnSpPr>
          <p:nvPr/>
        </p:nvCxnSpPr>
        <p:spPr bwMode="auto">
          <a:xfrm>
            <a:off x="4551363" y="3362325"/>
            <a:ext cx="422275" cy="2592388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cxnSp>
        <p:nvCxnSpPr>
          <p:cNvPr id="162830" name="AutoShape 14"/>
          <p:cNvCxnSpPr>
            <a:cxnSpLocks noChangeShapeType="1"/>
            <a:stCxn id="21507" idx="2"/>
            <a:endCxn id="162821" idx="0"/>
          </p:cNvCxnSpPr>
          <p:nvPr/>
        </p:nvCxnSpPr>
        <p:spPr bwMode="auto">
          <a:xfrm flipH="1">
            <a:off x="4024313" y="3362325"/>
            <a:ext cx="527050" cy="2627313"/>
          </a:xfrm>
          <a:prstGeom prst="straightConnector1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</p:cxn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3287713" y="523875"/>
            <a:ext cx="2524125" cy="237172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62832" name="Text Box 16">
            <a:hlinkClick r:id="" action="ppaction://noaction">
              <a:snd r:embed="rId6" name="bomb.wav" builtIn="1"/>
            </a:hlinkClick>
            <a:hlinkHover r:id="" action="ppaction://noaction">
              <a:snd r:embed="rId6" name="bomb.wav" builtIn="1"/>
            </a:hlinkHover>
          </p:cNvPr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00</a:t>
            </a: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02</a:t>
            </a: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01</a:t>
            </a:r>
          </a:p>
        </p:txBody>
      </p:sp>
      <p:sp>
        <p:nvSpPr>
          <p:cNvPr id="162835" name="Text Box 19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04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03</a:t>
            </a: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06</a:t>
            </a:r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05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08</a:t>
            </a:r>
          </a:p>
        </p:txBody>
      </p:sp>
      <p:sp>
        <p:nvSpPr>
          <p:cNvPr id="162840" name="Text Box 24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07</a:t>
            </a:r>
          </a:p>
        </p:txBody>
      </p:sp>
      <p:sp>
        <p:nvSpPr>
          <p:cNvPr id="162841" name="Text Box 25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3651250" y="898525"/>
            <a:ext cx="18002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0" b="1">
                <a:solidFill>
                  <a:srgbClr val="0000FF"/>
                </a:solidFill>
                <a:latin typeface="Arial" charset="0"/>
              </a:rPr>
              <a:t>09</a:t>
            </a:r>
          </a:p>
        </p:txBody>
      </p:sp>
      <p:pic>
        <p:nvPicPr>
          <p:cNvPr id="21531" name="Picture 27" descr="bFLOWERblu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813" y="2238375"/>
            <a:ext cx="2197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28" descr="bFLOWERre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99250" y="2133600"/>
            <a:ext cx="2444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6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90"/>
                            </p:stCondLst>
                            <p:childTnLst>
                              <p:par>
                                <p:cTn id="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3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310"/>
                            </p:stCondLst>
                            <p:childTnLst>
                              <p:par>
                                <p:cTn id="47" presetID="1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30"/>
                                        <p:tgtEl>
                                          <p:spTgt spid="162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970"/>
                            </p:stCondLst>
                            <p:childTnLst>
                              <p:par>
                                <p:cTn id="62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63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30"/>
                                        <p:tgtEl>
                                          <p:spTgt spid="162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950"/>
                            </p:stCondLst>
                            <p:childTnLst>
                              <p:par>
                                <p:cTn id="9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330"/>
                                        <p:tgtEl>
                                          <p:spTgt spid="162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11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940"/>
                            </p:stCondLst>
                            <p:childTnLst>
                              <p:par>
                                <p:cTn id="1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27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330"/>
                                        <p:tgtEl>
                                          <p:spTgt spid="162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930"/>
                            </p:stCondLst>
                            <p:childTnLst>
                              <p:par>
                                <p:cTn id="137" presetID="1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260"/>
                            </p:stCondLst>
                            <p:childTnLst>
                              <p:par>
                                <p:cTn id="1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590"/>
                            </p:stCondLst>
                            <p:childTnLst>
                              <p:par>
                                <p:cTn id="147" presetID="11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7920"/>
                            </p:stCondLst>
                            <p:childTnLst>
                              <p:par>
                                <p:cTn id="1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330"/>
                                        <p:tgtEl>
                                          <p:spTgt spid="162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62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80"/>
                            </p:stCondLst>
                            <p:childTnLst>
                              <p:par>
                                <p:cTn id="1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910"/>
                            </p:stCondLst>
                            <p:childTnLst>
                              <p:par>
                                <p:cTn id="172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24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330"/>
                                        <p:tgtEl>
                                          <p:spTgt spid="162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570"/>
                            </p:stCondLst>
                            <p:childTnLst>
                              <p:par>
                                <p:cTn id="187" presetID="1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19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230"/>
                            </p:stCondLst>
                            <p:childTnLst>
                              <p:par>
                                <p:cTn id="197" presetID="1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33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0890"/>
                            </p:stCondLst>
                            <p:childTnLst>
                              <p:par>
                                <p:cTn id="2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220"/>
                            </p:stCondLst>
                            <p:childTnLst>
                              <p:par>
                                <p:cTn id="2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222" presetID="1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1880"/>
                            </p:stCondLst>
                            <p:childTnLst>
                              <p:par>
                                <p:cTn id="2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30"/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2210"/>
                            </p:stCondLst>
                            <p:childTnLst>
                              <p:par>
                                <p:cTn id="237" presetID="1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2540"/>
                            </p:stCondLst>
                            <p:childTnLst>
                              <p:par>
                                <p:cTn id="2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287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13200"/>
                            </p:stCondLst>
                            <p:childTnLst>
                              <p:par>
                                <p:cTn id="2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330"/>
                                        <p:tgtEl>
                                          <p:spTgt spid="162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13530"/>
                            </p:stCondLst>
                            <p:childTnLst>
                              <p:par>
                                <p:cTn id="262" presetID="1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3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13860"/>
                            </p:stCondLst>
                            <p:childTnLst>
                              <p:par>
                                <p:cTn id="267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 animBg="1"/>
      <p:bldP spid="162821" grpId="1" animBg="1"/>
      <p:bldP spid="162821" grpId="2" animBg="1"/>
      <p:bldP spid="162821" grpId="3" animBg="1"/>
      <p:bldP spid="162821" grpId="4" animBg="1"/>
      <p:bldP spid="162821" grpId="5" animBg="1"/>
      <p:bldP spid="162821" grpId="6" animBg="1"/>
      <p:bldP spid="162823" grpId="0" animBg="1"/>
      <p:bldP spid="162823" grpId="1" animBg="1"/>
      <p:bldP spid="162823" grpId="2" animBg="1"/>
      <p:bldP spid="162823" grpId="3" animBg="1"/>
      <p:bldP spid="162823" grpId="4" animBg="1"/>
      <p:bldP spid="162823" grpId="5" animBg="1"/>
      <p:bldP spid="162823" grpId="6" animBg="1"/>
      <p:bldP spid="162823" grpId="7" animBg="1"/>
      <p:bldP spid="162823" grpId="8" animBg="1"/>
      <p:bldP spid="162823" grpId="9" animBg="1"/>
      <p:bldP spid="162823" grpId="10" animBg="1"/>
      <p:bldP spid="162824" grpId="0" animBg="1"/>
      <p:bldP spid="162824" grpId="1" animBg="1"/>
      <p:bldP spid="162824" grpId="2" animBg="1"/>
      <p:bldP spid="162824" grpId="3" animBg="1"/>
      <p:bldP spid="162824" grpId="4" animBg="1"/>
      <p:bldP spid="162824" grpId="5" animBg="1"/>
      <p:bldP spid="162826" grpId="0" animBg="1"/>
      <p:bldP spid="162826" grpId="1" animBg="1"/>
      <p:bldP spid="162826" grpId="2" animBg="1"/>
      <p:bldP spid="162826" grpId="3" animBg="1"/>
      <p:bldP spid="162826" grpId="4" animBg="1"/>
      <p:bldP spid="162828" grpId="0" animBg="1"/>
      <p:bldP spid="162828" grpId="1" animBg="1"/>
      <p:bldP spid="162828" grpId="2" animBg="1"/>
      <p:bldP spid="162828" grpId="3" animBg="1"/>
      <p:bldP spid="162828" grpId="4" animBg="1"/>
      <p:bldP spid="162828" grpId="5" animBg="1"/>
      <p:bldP spid="162828" grpId="6" animBg="1"/>
      <p:bldP spid="162828" grpId="7" animBg="1"/>
      <p:bldP spid="162828" grpId="8" animBg="1"/>
      <p:bldP spid="162828" grpId="9" animBg="1"/>
      <p:bldP spid="162832" grpId="0"/>
      <p:bldP spid="162833" grpId="0"/>
      <p:bldP spid="162833" grpId="1"/>
      <p:bldP spid="162834" grpId="0"/>
      <p:bldP spid="162834" grpId="1"/>
      <p:bldP spid="162835" grpId="0"/>
      <p:bldP spid="162835" grpId="1"/>
      <p:bldP spid="162836" grpId="0"/>
      <p:bldP spid="162836" grpId="1"/>
      <p:bldP spid="162837" grpId="0"/>
      <p:bldP spid="162837" grpId="1"/>
      <p:bldP spid="162838" grpId="0"/>
      <p:bldP spid="162838" grpId="1"/>
      <p:bldP spid="162839" grpId="0"/>
      <p:bldP spid="162839" grpId="1"/>
      <p:bldP spid="162840" grpId="0"/>
      <p:bldP spid="162840" grpId="1"/>
      <p:bldP spid="162841" grpId="0"/>
      <p:bldP spid="162841" grpId="1"/>
      <p:bldP spid="162842" grpId="0"/>
      <p:bldP spid="16284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610600" cy="5867400"/>
            <a:chOff x="768" y="1536"/>
            <a:chExt cx="3552" cy="2448"/>
          </a:xfrm>
        </p:grpSpPr>
        <p:sp>
          <p:nvSpPr>
            <p:cNvPr id="22531" name="AutoShape 3"/>
            <p:cNvSpPr>
              <a:spLocks noChangeArrowheads="1"/>
            </p:cNvSpPr>
            <p:nvPr/>
          </p:nvSpPr>
          <p:spPr bwMode="auto">
            <a:xfrm>
              <a:off x="768" y="1536"/>
              <a:ext cx="3552" cy="2448"/>
            </a:xfrm>
            <a:prstGeom prst="irregularSeal1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1392" y="2351"/>
              <a:ext cx="2399" cy="347"/>
            </a:xfrm>
            <a:prstGeom prst="rect">
              <a:avLst/>
            </a:prstGeom>
            <a:solidFill>
              <a:schemeClr val="accent1">
                <a:alpha val="1098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sz="2400">
                <a:solidFill>
                  <a:srgbClr val="800000"/>
                </a:solidFill>
                <a:latin typeface="Arial" charset="0"/>
              </a:endParaRPr>
            </a:p>
            <a:p>
              <a:pPr eaLnBrk="1" hangingPunct="1"/>
              <a:r>
                <a:rPr lang="en-US" sz="2400">
                  <a:solidFill>
                    <a:srgbClr val="800000"/>
                  </a:solidFill>
                  <a:latin typeface="Arial" charset="0"/>
                </a:rPr>
                <a:t>Mời các bạn trình bày ý kiến của mình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-228600" y="1447800"/>
            <a:ext cx="9677400" cy="5410200"/>
          </a:xfrm>
          <a:prstGeom prst="rect">
            <a:avLst/>
          </a:prstGeom>
          <a:solidFill>
            <a:schemeClr val="folHlink">
              <a:alpha val="4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6604" name="Oval 44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609600" y="3048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Arial" charset="0"/>
              </a:rPr>
              <a:t>Nguyên nhân gây nên các bệnh lây qua d</a:t>
            </a:r>
            <a:r>
              <a:rPr lang="vi-VN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800000"/>
                </a:solidFill>
                <a:latin typeface="Arial" charset="0"/>
              </a:rPr>
              <a:t>ờng tiêu hoá là do vệ sinh </a:t>
            </a:r>
            <a:r>
              <a:rPr lang="vi-VN">
                <a:solidFill>
                  <a:srgbClr val="800000"/>
                </a:solidFill>
                <a:latin typeface="Arial" charset="0"/>
              </a:rPr>
              <a:t>ă</a:t>
            </a:r>
            <a:r>
              <a:rPr lang="en-US">
                <a:solidFill>
                  <a:srgbClr val="800000"/>
                </a:solidFill>
                <a:latin typeface="Arial" charset="0"/>
              </a:rPr>
              <a:t>n uống kém, vệ sinh cá nhân kém, vệ sinh môi tr</a:t>
            </a:r>
            <a:r>
              <a:rPr lang="vi-VN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800000"/>
                </a:solidFill>
                <a:latin typeface="Arial" charset="0"/>
              </a:rPr>
              <a:t>ờng kém.</a:t>
            </a:r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228600" y="1524000"/>
            <a:ext cx="8915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</a:pPr>
            <a:r>
              <a:rPr lang="en-US">
                <a:solidFill>
                  <a:srgbClr val="800000"/>
                </a:solidFill>
                <a:latin typeface="Arial" charset="0"/>
              </a:rPr>
              <a:t>Để phòng bệnh lây qua </a:t>
            </a:r>
            <a:r>
              <a:rPr lang="vi-VN">
                <a:solidFill>
                  <a:srgbClr val="800000"/>
                </a:solidFill>
                <a:latin typeface="Arial" charset="0"/>
              </a:rPr>
              <a:t>đư</a:t>
            </a:r>
            <a:r>
              <a:rPr lang="en-US">
                <a:solidFill>
                  <a:srgbClr val="800000"/>
                </a:solidFill>
                <a:latin typeface="Arial" charset="0"/>
              </a:rPr>
              <a:t>ờng tiêu hoá cần : 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Arial" charset="0"/>
              </a:rPr>
              <a:t>Giữ vệ sinh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n uống 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+  Thực hiện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n sạch, uống sạch( thức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n phải rửa sạch, nấu chín,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ồ dùng nấu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n : bát,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ũa,… Uống n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ớc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ã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un sôi …)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+ Không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n các loại thức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n ôi, thiu, ch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a chín, không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n các sống, thịt sống, không uống n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ớc lã, ….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2. Giữ vệ sinh cá nhân. Rửa tay sạch tr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ớc khi 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n và sau khi 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 </a:t>
            </a:r>
            <a:r>
              <a:rPr lang="vi-VN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ại tiểu tiện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solidFill>
                  <a:srgbClr val="660066"/>
                </a:solidFill>
                <a:latin typeface="Arial" charset="0"/>
              </a:rPr>
              <a:t>3. Giữ vệ sinh môi tr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ờng: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solidFill>
                  <a:srgbClr val="660066"/>
                </a:solidFill>
                <a:latin typeface="Arial" charset="0"/>
              </a:rPr>
              <a:t>+ Sử dụng nhà tiêu hợp vệ sinh, th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ờng xuyên làm vệ sinh n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ơ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i 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đ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ại tiểu tiện, chuồng trại nuôi gia súc, gia cầm.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solidFill>
                  <a:srgbClr val="660066"/>
                </a:solidFill>
                <a:latin typeface="Arial" charset="0"/>
              </a:rPr>
              <a:t>+ Xử lý phân,rác 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đ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úng cách, không sử dụng phân ch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a ủ 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đ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ể  bón ruộng, t</a:t>
            </a:r>
            <a:r>
              <a:rPr lang="vi-VN">
                <a:solidFill>
                  <a:srgbClr val="660066"/>
                </a:solidFill>
                <a:latin typeface="Arial" charset="0"/>
              </a:rPr>
              <a:t>ư</a:t>
            </a:r>
            <a:r>
              <a:rPr lang="en-US">
                <a:solidFill>
                  <a:srgbClr val="660066"/>
                </a:solidFill>
                <a:latin typeface="Arial" charset="0"/>
              </a:rPr>
              <a:t>ới cây.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>
                <a:solidFill>
                  <a:srgbClr val="660066"/>
                </a:solidFill>
                <a:latin typeface="Arial" charset="0"/>
              </a:rPr>
              <a:t>+ Diệt ruồi.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6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5" grpId="0" animBg="1"/>
      <p:bldP spid="66604" grpId="0" animBg="1"/>
      <p:bldP spid="66602" grpId="0"/>
      <p:bldP spid="66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838200" y="152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Trò ch</a:t>
            </a:r>
            <a:r>
              <a:rPr lang="vi-VN" sz="2400">
                <a:solidFill>
                  <a:srgbClr val="000066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66"/>
                </a:solidFill>
                <a:latin typeface="Arial" charset="0"/>
              </a:rPr>
              <a:t>i : Ô chữ kì diệu</a:t>
            </a:r>
          </a:p>
        </p:txBody>
      </p:sp>
      <p:graphicFrame>
        <p:nvGraphicFramePr>
          <p:cNvPr id="143873" name="Group 1537"/>
          <p:cNvGraphicFramePr>
            <a:graphicFrameLocks noGrp="1"/>
          </p:cNvGraphicFramePr>
          <p:nvPr>
            <p:ph sz="quarter" idx="1"/>
          </p:nvPr>
        </p:nvGraphicFramePr>
        <p:xfrm>
          <a:off x="1676400" y="1087438"/>
          <a:ext cx="5410200" cy="4014787"/>
        </p:xfrm>
        <a:graphic>
          <a:graphicData uri="http://schemas.openxmlformats.org/drawingml/2006/table">
            <a:tbl>
              <a:tblPr/>
              <a:tblGrid>
                <a:gridCol w="492125"/>
                <a:gridCol w="490538"/>
                <a:gridCol w="490537"/>
                <a:gridCol w="492125"/>
                <a:gridCol w="493713"/>
                <a:gridCol w="492125"/>
                <a:gridCol w="493712"/>
                <a:gridCol w="517525"/>
                <a:gridCol w="465138"/>
                <a:gridCol w="490537"/>
                <a:gridCol w="492125"/>
              </a:tblGrid>
              <a:tr h="5715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3882" name="Group 1546"/>
          <p:cNvGraphicFramePr>
            <a:graphicFrameLocks noGrp="1"/>
          </p:cNvGraphicFramePr>
          <p:nvPr>
            <p:ph sz="quarter" idx="2"/>
          </p:nvPr>
        </p:nvGraphicFramePr>
        <p:xfrm>
          <a:off x="4602163" y="2819400"/>
          <a:ext cx="2047875" cy="609600"/>
        </p:xfrm>
        <a:graphic>
          <a:graphicData uri="http://schemas.openxmlformats.org/drawingml/2006/table">
            <a:tbl>
              <a:tblPr/>
              <a:tblGrid>
                <a:gridCol w="512762"/>
                <a:gridCol w="514350"/>
                <a:gridCol w="509588"/>
                <a:gridCol w="51117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O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EÛ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883" name="Group 1547"/>
          <p:cNvGraphicFramePr>
            <a:graphicFrameLocks noGrp="1"/>
          </p:cNvGraphicFramePr>
          <p:nvPr>
            <p:ph sz="quarter" idx="3"/>
          </p:nvPr>
        </p:nvGraphicFramePr>
        <p:xfrm>
          <a:off x="2112963" y="3429000"/>
          <a:ext cx="3983037" cy="506413"/>
        </p:xfrm>
        <a:graphic>
          <a:graphicData uri="http://schemas.openxmlformats.org/drawingml/2006/table">
            <a:tbl>
              <a:tblPr/>
              <a:tblGrid>
                <a:gridCol w="496887"/>
                <a:gridCol w="495300"/>
                <a:gridCol w="500063"/>
                <a:gridCol w="496887"/>
                <a:gridCol w="500063"/>
                <a:gridCol w="498475"/>
                <a:gridCol w="498475"/>
                <a:gridCol w="496887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EÂ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AÛ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884" name="Group 1548"/>
          <p:cNvGraphicFramePr>
            <a:graphicFrameLocks noGrp="1"/>
          </p:cNvGraphicFramePr>
          <p:nvPr>
            <p:ph sz="quarter" idx="4"/>
          </p:nvPr>
        </p:nvGraphicFramePr>
        <p:xfrm>
          <a:off x="3124200" y="3962400"/>
          <a:ext cx="3946525" cy="609600"/>
        </p:xfrm>
        <a:graphic>
          <a:graphicData uri="http://schemas.openxmlformats.org/drawingml/2006/table">
            <a:tbl>
              <a:tblPr/>
              <a:tblGrid>
                <a:gridCol w="493713"/>
                <a:gridCol w="495300"/>
                <a:gridCol w="492125"/>
                <a:gridCol w="500062"/>
                <a:gridCol w="488950"/>
                <a:gridCol w="501650"/>
                <a:gridCol w="533400"/>
                <a:gridCol w="44132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AÙ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O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OÁ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I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885" name="Group 1549"/>
          <p:cNvGraphicFramePr>
            <a:graphicFrameLocks noGrp="1"/>
          </p:cNvGraphicFramePr>
          <p:nvPr/>
        </p:nvGraphicFramePr>
        <p:xfrm>
          <a:off x="3138488" y="4572000"/>
          <a:ext cx="2500312" cy="563563"/>
        </p:xfrm>
        <a:graphic>
          <a:graphicData uri="http://schemas.openxmlformats.org/drawingml/2006/table">
            <a:tbl>
              <a:tblPr/>
              <a:tblGrid>
                <a:gridCol w="500062"/>
                <a:gridCol w="500063"/>
                <a:gridCol w="500062"/>
                <a:gridCol w="452438"/>
                <a:gridCol w="547687"/>
              </a:tblGrid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EÛ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E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M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880" name="Group 1544"/>
          <p:cNvGraphicFramePr>
            <a:graphicFrameLocks noGrp="1"/>
          </p:cNvGraphicFramePr>
          <p:nvPr/>
        </p:nvGraphicFramePr>
        <p:xfrm>
          <a:off x="4648200" y="1087438"/>
          <a:ext cx="1981200" cy="533400"/>
        </p:xfrm>
        <a:graphic>
          <a:graphicData uri="http://schemas.openxmlformats.org/drawingml/2006/table">
            <a:tbl>
              <a:tblPr/>
              <a:tblGrid>
                <a:gridCol w="495300"/>
                <a:gridCol w="495300"/>
                <a:gridCol w="495300"/>
                <a:gridCol w="4953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AÏ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H          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879" name="Group 1543"/>
          <p:cNvGraphicFramePr>
            <a:graphicFrameLocks noGrp="1"/>
          </p:cNvGraphicFramePr>
          <p:nvPr/>
        </p:nvGraphicFramePr>
        <p:xfrm>
          <a:off x="3124200" y="2209800"/>
          <a:ext cx="3505200" cy="609600"/>
        </p:xfrm>
        <a:graphic>
          <a:graphicData uri="http://schemas.openxmlformats.org/drawingml/2006/table">
            <a:tbl>
              <a:tblPr/>
              <a:tblGrid>
                <a:gridCol w="501650"/>
                <a:gridCol w="501650"/>
                <a:gridCol w="501650"/>
                <a:gridCol w="498475"/>
                <a:gridCol w="503238"/>
                <a:gridCol w="500062"/>
                <a:gridCol w="49847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AÁ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Í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881" name="Group 1545"/>
          <p:cNvGraphicFramePr>
            <a:graphicFrameLocks noGrp="1"/>
          </p:cNvGraphicFramePr>
          <p:nvPr/>
        </p:nvGraphicFramePr>
        <p:xfrm>
          <a:off x="3581400" y="1676400"/>
          <a:ext cx="3581400" cy="533400"/>
        </p:xfrm>
        <a:graphic>
          <a:graphicData uri="http://schemas.openxmlformats.org/drawingml/2006/table">
            <a:tbl>
              <a:tblPr/>
              <a:tblGrid>
                <a:gridCol w="512763"/>
                <a:gridCol w="514350"/>
                <a:gridCol w="511175"/>
                <a:gridCol w="509587"/>
                <a:gridCol w="509588"/>
                <a:gridCol w="511175"/>
                <a:gridCol w="51276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Ñ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U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B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UÏ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NI-Times" pitchFamily="2" charset="0"/>
                        </a:rPr>
                        <a:t>G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3564" name="Text Box 1228"/>
          <p:cNvSpPr txBox="1">
            <a:spLocks noChangeArrowheads="1"/>
          </p:cNvSpPr>
          <p:nvPr/>
        </p:nvSpPr>
        <p:spPr bwMode="auto">
          <a:xfrm>
            <a:off x="3962400" y="1143000"/>
            <a:ext cx="457200" cy="369888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1</a:t>
            </a:r>
          </a:p>
        </p:txBody>
      </p:sp>
      <p:sp>
        <p:nvSpPr>
          <p:cNvPr id="143565" name="Text Box 1229"/>
          <p:cNvSpPr txBox="1">
            <a:spLocks noChangeArrowheads="1"/>
          </p:cNvSpPr>
          <p:nvPr/>
        </p:nvSpPr>
        <p:spPr bwMode="auto">
          <a:xfrm>
            <a:off x="2895600" y="1709738"/>
            <a:ext cx="457200" cy="36988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2</a:t>
            </a:r>
          </a:p>
        </p:txBody>
      </p:sp>
      <p:sp>
        <p:nvSpPr>
          <p:cNvPr id="143566" name="Text Box 1230"/>
          <p:cNvSpPr txBox="1">
            <a:spLocks noChangeArrowheads="1"/>
          </p:cNvSpPr>
          <p:nvPr/>
        </p:nvSpPr>
        <p:spPr bwMode="auto">
          <a:xfrm>
            <a:off x="2514600" y="2305050"/>
            <a:ext cx="457200" cy="369888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3</a:t>
            </a:r>
          </a:p>
        </p:txBody>
      </p:sp>
      <p:sp>
        <p:nvSpPr>
          <p:cNvPr id="143567" name="Text Box 1231"/>
          <p:cNvSpPr txBox="1">
            <a:spLocks noChangeArrowheads="1"/>
          </p:cNvSpPr>
          <p:nvPr/>
        </p:nvSpPr>
        <p:spPr bwMode="auto">
          <a:xfrm>
            <a:off x="4038600" y="2895600"/>
            <a:ext cx="457200" cy="369888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4</a:t>
            </a:r>
          </a:p>
        </p:txBody>
      </p:sp>
      <p:sp>
        <p:nvSpPr>
          <p:cNvPr id="143568" name="Text Box 1232"/>
          <p:cNvSpPr txBox="1">
            <a:spLocks noChangeArrowheads="1"/>
          </p:cNvSpPr>
          <p:nvPr/>
        </p:nvSpPr>
        <p:spPr bwMode="auto">
          <a:xfrm>
            <a:off x="1652588" y="3429000"/>
            <a:ext cx="381000" cy="369888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5</a:t>
            </a:r>
          </a:p>
        </p:txBody>
      </p:sp>
      <p:sp>
        <p:nvSpPr>
          <p:cNvPr id="143569" name="Text Box 1233"/>
          <p:cNvSpPr txBox="1">
            <a:spLocks noChangeArrowheads="1"/>
          </p:cNvSpPr>
          <p:nvPr/>
        </p:nvSpPr>
        <p:spPr bwMode="auto">
          <a:xfrm>
            <a:off x="2590800" y="4043363"/>
            <a:ext cx="457200" cy="369887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6</a:t>
            </a:r>
          </a:p>
        </p:txBody>
      </p:sp>
      <p:sp>
        <p:nvSpPr>
          <p:cNvPr id="143570" name="Text Box 1234"/>
          <p:cNvSpPr txBox="1">
            <a:spLocks noChangeArrowheads="1"/>
          </p:cNvSpPr>
          <p:nvPr/>
        </p:nvSpPr>
        <p:spPr bwMode="auto">
          <a:xfrm>
            <a:off x="2609850" y="4648200"/>
            <a:ext cx="457200" cy="369888"/>
          </a:xfrm>
          <a:prstGeom prst="rect">
            <a:avLst/>
          </a:prstGeom>
          <a:noFill/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7</a:t>
            </a:r>
          </a:p>
        </p:txBody>
      </p:sp>
      <p:graphicFrame>
        <p:nvGraphicFramePr>
          <p:cNvPr id="143888" name="Group 1552"/>
          <p:cNvGraphicFramePr>
            <a:graphicFrameLocks noGrp="1"/>
          </p:cNvGraphicFramePr>
          <p:nvPr/>
        </p:nvGraphicFramePr>
        <p:xfrm>
          <a:off x="4572000" y="1081088"/>
          <a:ext cx="533400" cy="4024312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ÖÙ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47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O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EÛ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43680" name="Rectangle 1344"/>
          <p:cNvSpPr>
            <a:spLocks noChangeArrowheads="1"/>
          </p:cNvSpPr>
          <p:nvPr/>
        </p:nvSpPr>
        <p:spPr bwMode="auto">
          <a:xfrm>
            <a:off x="381000" y="5562600"/>
            <a:ext cx="7848600" cy="923925"/>
          </a:xfrm>
          <a:prstGeom prst="rect">
            <a:avLst/>
          </a:prstGeom>
          <a:noFill/>
          <a:ln w="57150" cmpd="thickThin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1/ Tình trạng thức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không chứa chất bẩn hoặc yếu tố gây hại do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ợc xử lý theo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 tiêu chuẩn vệ sinh.</a:t>
            </a:r>
            <a:b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681" name="Rectangle 1345"/>
          <p:cNvSpPr>
            <a:spLocks noChangeArrowheads="1"/>
          </p:cNvSpPr>
          <p:nvPr/>
        </p:nvSpPr>
        <p:spPr bwMode="auto">
          <a:xfrm>
            <a:off x="381000" y="5562600"/>
            <a:ext cx="8001000" cy="923925"/>
          </a:xfrm>
          <a:prstGeom prst="rect">
            <a:avLst/>
          </a:prstGeom>
          <a:noFill/>
          <a:ln w="57150" cmpd="thickThin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2/ Triệu chứng của bệnh về tiêu hoá.</a:t>
            </a:r>
          </a:p>
          <a:p>
            <a:pPr eaLnBrk="1" hangingPunct="1">
              <a:defRPr/>
            </a:pP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43682" name="Rectangle 1346"/>
          <p:cNvSpPr>
            <a:spLocks noChangeArrowheads="1"/>
          </p:cNvSpPr>
          <p:nvPr/>
        </p:nvSpPr>
        <p:spPr bwMode="auto">
          <a:xfrm>
            <a:off x="381000" y="5562600"/>
            <a:ext cx="8077200" cy="923925"/>
          </a:xfrm>
          <a:prstGeom prst="rect">
            <a:avLst/>
          </a:prstGeom>
          <a:noFill/>
          <a:ln w="57150" cmpd="thickThin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3/ Từ thể hiện việc xử lý thức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tr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 khi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ể phòng bệnh lây lan qua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ờng tiêu hoá .</a:t>
            </a:r>
            <a:b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683" name="Rectangle 1347"/>
          <p:cNvSpPr>
            <a:spLocks noChangeArrowheads="1"/>
          </p:cNvSpPr>
          <p:nvPr/>
        </p:nvSpPr>
        <p:spPr bwMode="auto">
          <a:xfrm>
            <a:off x="609600" y="5486400"/>
            <a:ext cx="8077200" cy="923925"/>
          </a:xfrm>
          <a:prstGeom prst="rect">
            <a:avLst/>
          </a:prstGeom>
          <a:noFill/>
          <a:ln w="57150" cmpd="thickThin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4/ Trạng thái c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thể cảm thấy sảng khoái , dễ chịu.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/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43684" name="Rectangle 1348"/>
          <p:cNvSpPr>
            <a:spLocks noChangeArrowheads="1"/>
          </p:cNvSpPr>
          <p:nvPr/>
        </p:nvSpPr>
        <p:spPr bwMode="auto">
          <a:xfrm>
            <a:off x="457200" y="5486400"/>
            <a:ext cx="8077200" cy="923925"/>
          </a:xfrm>
          <a:prstGeom prst="rect">
            <a:avLst/>
          </a:prstGeom>
          <a:noFill/>
          <a:ln w="57150" cmpd="thickThin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7/Đối t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ợng dễ mắc bệnh về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đư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ờng tiêu hoá.</a:t>
            </a:r>
            <a:b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685" name="Rectangle 1349"/>
          <p:cNvSpPr>
            <a:spLocks noChangeArrowheads="1"/>
          </p:cNvSpPr>
          <p:nvPr/>
        </p:nvSpPr>
        <p:spPr bwMode="auto">
          <a:xfrm>
            <a:off x="457200" y="5410200"/>
            <a:ext cx="7772400" cy="923925"/>
          </a:xfrm>
          <a:prstGeom prst="rect">
            <a:avLst/>
          </a:prstGeom>
          <a:noFill/>
          <a:ln w="57150" cmpd="thinThick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5/Bệnh gây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au bụng,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 phân nhiều lần trong ngày. </a:t>
            </a:r>
            <a:b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43686" name="Rectangle 1350"/>
          <p:cNvSpPr>
            <a:spLocks noChangeArrowheads="1"/>
          </p:cNvSpPr>
          <p:nvPr/>
        </p:nvSpPr>
        <p:spPr bwMode="auto">
          <a:xfrm>
            <a:off x="304800" y="5486400"/>
            <a:ext cx="6991350" cy="923925"/>
          </a:xfrm>
          <a:prstGeom prst="rect">
            <a:avLst/>
          </a:prstGeom>
          <a:noFill/>
          <a:ln w="57150" cmpd="thickThin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6/ Bệnh nhân tiêu chảy cần dùng thứ này 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ể chống mất n</a:t>
            </a:r>
            <a:r>
              <a:rPr lang="vi-VN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ớc.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/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endParaRPr lang="en-US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4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3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3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4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3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500"/>
                                        <p:tgtEl>
                                          <p:spTgt spid="14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3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3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4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3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43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43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4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4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3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3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4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43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4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3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3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43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4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29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438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30"/>
                  </p:tgtEl>
                </p:cond>
              </p:nextCondLst>
            </p:seq>
          </p:childTnLst>
        </p:cTn>
      </p:par>
    </p:tnLst>
    <p:bldLst>
      <p:bldP spid="143564" grpId="0" animBg="1"/>
      <p:bldP spid="143565" grpId="0" animBg="1"/>
      <p:bldP spid="143566" grpId="0" animBg="1"/>
      <p:bldP spid="143567" grpId="0" animBg="1"/>
      <p:bldP spid="143568" grpId="0" animBg="1"/>
      <p:bldP spid="143569" grpId="0" animBg="1"/>
      <p:bldP spid="143570" grpId="0" animBg="1"/>
      <p:bldP spid="143680" grpId="0" animBg="1"/>
      <p:bldP spid="143680" grpId="1" animBg="1"/>
      <p:bldP spid="143681" grpId="0" animBg="1"/>
      <p:bldP spid="143681" grpId="1" animBg="1"/>
      <p:bldP spid="143682" grpId="0" animBg="1"/>
      <p:bldP spid="143682" grpId="1" animBg="1"/>
      <p:bldP spid="143683" grpId="0" animBg="1"/>
      <p:bldP spid="143683" grpId="1" animBg="1"/>
      <p:bldP spid="143684" grpId="0" animBg="1"/>
      <p:bldP spid="143684" grpId="1" animBg="1"/>
      <p:bldP spid="143685" grpId="0" animBg="1"/>
      <p:bldP spid="143685" grpId="1" animBg="1"/>
      <p:bldP spid="143686" grpId="0" animBg="1"/>
      <p:bldP spid="14368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90" name="Picture 54" descr="AR_12_C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74638"/>
            <a:ext cx="8610600" cy="6278562"/>
          </a:xfrm>
          <a:noFill/>
        </p:spPr>
      </p:pic>
      <p:sp>
        <p:nvSpPr>
          <p:cNvPr id="142392" name="Text Box 56"/>
          <p:cNvSpPr txBox="1">
            <a:spLocks noChangeArrowheads="1"/>
          </p:cNvSpPr>
          <p:nvPr/>
        </p:nvSpPr>
        <p:spPr bwMode="auto">
          <a:xfrm>
            <a:off x="1828800" y="12192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u="sng">
                <a:solidFill>
                  <a:srgbClr val="800000"/>
                </a:solidFill>
                <a:latin typeface="Arial" charset="0"/>
              </a:rPr>
              <a:t>TỔNG KẾT – DẶN DÒ</a:t>
            </a:r>
          </a:p>
        </p:txBody>
      </p:sp>
      <p:sp>
        <p:nvSpPr>
          <p:cNvPr id="25604" name="Text Box 57"/>
          <p:cNvSpPr txBox="1">
            <a:spLocks noChangeArrowheads="1"/>
          </p:cNvSpPr>
          <p:nvPr/>
        </p:nvSpPr>
        <p:spPr bwMode="auto">
          <a:xfrm>
            <a:off x="1752600" y="2286000"/>
            <a:ext cx="533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Xem lại bài, trả lời các câu hỏi trong SGK.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solidFill>
                  <a:srgbClr val="000066"/>
                </a:solidFill>
                <a:latin typeface="Arial" charset="0"/>
              </a:rPr>
              <a:t>- Xem tr</a:t>
            </a:r>
            <a:r>
              <a:rPr lang="vi-VN" sz="2400">
                <a:solidFill>
                  <a:srgbClr val="000066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66"/>
                </a:solidFill>
                <a:latin typeface="Arial" charset="0"/>
              </a:rPr>
              <a:t>ớc bài : Bạn cảm thấy thế nào khi bị bệnh ?</a:t>
            </a:r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1676400" y="2286000"/>
            <a:ext cx="5486400" cy="1828800"/>
          </a:xfrm>
          <a:prstGeom prst="rect">
            <a:avLst/>
          </a:prstGeom>
          <a:solidFill>
            <a:schemeClr val="accent1">
              <a:alpha val="3215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2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92" grpId="0"/>
      <p:bldP spid="1423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HUNG3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u="sng" smtClean="0">
                <a:solidFill>
                  <a:srgbClr val="CCFF66"/>
                </a:solidFill>
              </a:rPr>
              <a:t>Bài cũ :</a:t>
            </a:r>
            <a:r>
              <a:rPr lang="en-US" sz="4000" smtClean="0">
                <a:solidFill>
                  <a:srgbClr val="CCFF66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rgbClr val="CCFF66"/>
                </a:solidFill>
              </a:rPr>
              <a:t>Phòng bệnh béo phì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762"/>
          <p:cNvSpPr>
            <a:spLocks noChangeArrowheads="1"/>
          </p:cNvSpPr>
          <p:nvPr/>
        </p:nvSpPr>
        <p:spPr bwMode="auto">
          <a:xfrm>
            <a:off x="381000" y="1143000"/>
            <a:ext cx="8763000" cy="3657600"/>
          </a:xfrm>
          <a:prstGeom prst="irregularSeal2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6627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2362200"/>
            <a:ext cx="5867400" cy="1143000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rgbClr val="0000FF"/>
                </a:solidFill>
              </a:rPr>
              <a:t>Bài học </a:t>
            </a:r>
            <a:r>
              <a:rPr lang="vi-VN" sz="2800" smtClean="0">
                <a:solidFill>
                  <a:srgbClr val="0000FF"/>
                </a:solidFill>
              </a:rPr>
              <a:t>đ</a:t>
            </a:r>
            <a:r>
              <a:rPr lang="en-US" sz="2800" smtClean="0">
                <a:solidFill>
                  <a:srgbClr val="0000FF"/>
                </a:solidFill>
              </a:rPr>
              <a:t>ã kết thúc rồi!</a:t>
            </a:r>
            <a:br>
              <a:rPr lang="en-US" sz="2800" smtClean="0">
                <a:solidFill>
                  <a:srgbClr val="0000FF"/>
                </a:solidFill>
              </a:rPr>
            </a:br>
            <a:r>
              <a:rPr lang="en-US" sz="2800" smtClean="0">
                <a:solidFill>
                  <a:srgbClr val="0000FF"/>
                </a:solidFill>
              </a:rPr>
              <a:t>Chào tạm biệt các bạn nhé!</a:t>
            </a:r>
          </a:p>
        </p:txBody>
      </p:sp>
      <p:pic>
        <p:nvPicPr>
          <p:cNvPr id="26628" name="Picture 13" descr="KHUNG14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5400000" flipH="1">
            <a:off x="550862" y="-1735137"/>
            <a:ext cx="8042275" cy="9144000"/>
          </a:xfrm>
          <a:noFill/>
        </p:spPr>
      </p:pic>
      <p:pic>
        <p:nvPicPr>
          <p:cNvPr id="26629" name="Picture 17" descr="KHUNG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304800"/>
            <a:ext cx="9144000" cy="6858000"/>
          </a:xfrm>
        </p:spPr>
      </p:pic>
      <p:pic>
        <p:nvPicPr>
          <p:cNvPr id="128007" name="Allegro.MP3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4267200" y="48006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38" fill="hold"/>
                                        <p:tgtEl>
                                          <p:spTgt spid="1280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00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Picture 7" descr="bckgrnd043a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-1676400" y="-2362200"/>
            <a:ext cx="12954000" cy="9220200"/>
          </a:xfrm>
          <a:noFill/>
        </p:spPr>
      </p:pic>
      <p:pic>
        <p:nvPicPr>
          <p:cNvPr id="6149" name="Picture 5" descr="question_pop_up_from_box"/>
          <p:cNvPicPr>
            <a:picLocks noChangeAspect="1" noChangeArrowheads="1" noCrop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772400" y="0"/>
            <a:ext cx="2057400" cy="2276475"/>
          </a:xfrm>
          <a:noFill/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62000" y="1295400"/>
            <a:ext cx="9144000" cy="3505200"/>
            <a:chOff x="480" y="816"/>
            <a:chExt cx="5760" cy="2208"/>
          </a:xfrm>
        </p:grpSpPr>
        <p:sp>
          <p:nvSpPr>
            <p:cNvPr id="7184" name="AutoShape 10"/>
            <p:cNvSpPr>
              <a:spLocks noChangeArrowheads="1"/>
            </p:cNvSpPr>
            <p:nvPr/>
          </p:nvSpPr>
          <p:spPr bwMode="auto">
            <a:xfrm>
              <a:off x="480" y="816"/>
              <a:ext cx="5760" cy="2208"/>
            </a:xfrm>
            <a:prstGeom prst="irregularSeal2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85" name="Text Box 11"/>
            <p:cNvSpPr txBox="1">
              <a:spLocks noChangeArrowheads="1"/>
            </p:cNvSpPr>
            <p:nvPr/>
          </p:nvSpPr>
          <p:spPr bwMode="auto">
            <a:xfrm>
              <a:off x="1728" y="1392"/>
              <a:ext cx="326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800000"/>
                  </a:solidFill>
                  <a:latin typeface="Arial" charset="0"/>
                </a:rPr>
                <a:t>Nguyên nhân gây nên béo phì là gì?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267200" y="4953000"/>
            <a:ext cx="1295400" cy="1524000"/>
            <a:chOff x="-1056" y="2976"/>
            <a:chExt cx="816" cy="912"/>
          </a:xfrm>
        </p:grpSpPr>
        <p:sp>
          <p:nvSpPr>
            <p:cNvPr id="7182" name="Oval 18"/>
            <p:cNvSpPr>
              <a:spLocks noChangeArrowheads="1"/>
            </p:cNvSpPr>
            <p:nvPr/>
          </p:nvSpPr>
          <p:spPr bwMode="auto">
            <a:xfrm>
              <a:off x="-1056" y="2976"/>
              <a:ext cx="816" cy="9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83" name="Text Box 19"/>
            <p:cNvSpPr txBox="1">
              <a:spLocks noChangeArrowheads="1"/>
            </p:cNvSpPr>
            <p:nvPr/>
          </p:nvSpPr>
          <p:spPr bwMode="auto">
            <a:xfrm>
              <a:off x="-912" y="3264"/>
              <a:ext cx="480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  </a:t>
              </a:r>
              <a:r>
                <a:rPr lang="en-US" sz="4400">
                  <a:latin typeface="Arial" charset="0"/>
                </a:rPr>
                <a:t>7</a:t>
              </a:r>
            </a:p>
          </p:txBody>
        </p:sp>
      </p:grpSp>
      <p:sp>
        <p:nvSpPr>
          <p:cNvPr id="7175" name="Text Box 30"/>
          <p:cNvSpPr txBox="1">
            <a:spLocks noChangeArrowheads="1"/>
          </p:cNvSpPr>
          <p:nvPr/>
        </p:nvSpPr>
        <p:spPr bwMode="auto">
          <a:xfrm>
            <a:off x="2819400" y="28956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685800" y="914400"/>
            <a:ext cx="9144000" cy="3505200"/>
            <a:chOff x="384" y="2448"/>
            <a:chExt cx="5760" cy="2208"/>
          </a:xfrm>
        </p:grpSpPr>
        <p:sp>
          <p:nvSpPr>
            <p:cNvPr id="7180" name="AutoShape 36"/>
            <p:cNvSpPr>
              <a:spLocks noChangeArrowheads="1"/>
            </p:cNvSpPr>
            <p:nvPr/>
          </p:nvSpPr>
          <p:spPr bwMode="auto">
            <a:xfrm>
              <a:off x="384" y="2448"/>
              <a:ext cx="5760" cy="2208"/>
            </a:xfrm>
            <a:prstGeom prst="irregularSeal2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81" name="Text Box 37"/>
            <p:cNvSpPr txBox="1">
              <a:spLocks noChangeArrowheads="1"/>
            </p:cNvSpPr>
            <p:nvPr/>
          </p:nvSpPr>
          <p:spPr bwMode="auto">
            <a:xfrm>
              <a:off x="1824" y="3120"/>
              <a:ext cx="326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800000"/>
                  </a:solidFill>
                  <a:latin typeface="Arial" charset="0"/>
                </a:rPr>
                <a:t>Nêu tác hại của bệnh béo phì ?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4495800" y="4953000"/>
            <a:ext cx="1295400" cy="1524000"/>
            <a:chOff x="-1056" y="2976"/>
            <a:chExt cx="816" cy="912"/>
          </a:xfrm>
        </p:grpSpPr>
        <p:sp>
          <p:nvSpPr>
            <p:cNvPr id="7178" name="Oval 53"/>
            <p:cNvSpPr>
              <a:spLocks noChangeArrowheads="1"/>
            </p:cNvSpPr>
            <p:nvPr/>
          </p:nvSpPr>
          <p:spPr bwMode="auto">
            <a:xfrm>
              <a:off x="-1056" y="2976"/>
              <a:ext cx="816" cy="9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7179" name="Text Box 54"/>
            <p:cNvSpPr txBox="1">
              <a:spLocks noChangeArrowheads="1"/>
            </p:cNvSpPr>
            <p:nvPr/>
          </p:nvSpPr>
          <p:spPr bwMode="auto">
            <a:xfrm>
              <a:off x="-912" y="3264"/>
              <a:ext cx="480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Arial" charset="0"/>
                </a:rPr>
                <a:t>29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304800"/>
            <a:ext cx="883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Hãy chọn ý </a:t>
            </a:r>
            <a:r>
              <a:rPr lang="vi-VN" sz="2400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úng nhất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800" y="1042988"/>
            <a:ext cx="8305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CCFF66"/>
                </a:solidFill>
                <a:latin typeface="Arial" charset="0"/>
              </a:rPr>
              <a:t>Cách phòng chống bệnh béo phì:</a:t>
            </a:r>
          </a:p>
          <a:p>
            <a:pPr algn="just"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a/ Cần t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ng c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 l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ợng sữa, giảm tinh bột .</a:t>
            </a:r>
          </a:p>
          <a:p>
            <a:pPr algn="just"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b/ Uống nhiều n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ớc, cần ngủ nhiều tránh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i lại.</a:t>
            </a:r>
          </a:p>
          <a:p>
            <a:pPr algn="just"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c/ Ăn phải nhanh,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 nhiều tinh bột.</a:t>
            </a:r>
          </a:p>
          <a:p>
            <a:pPr algn="just"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d/ Ăn uống hợp lí,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 chậm, nhai kĩ,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th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ờng xuyên vận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ộng, tập thể dục thể thao.</a:t>
            </a:r>
          </a:p>
        </p:txBody>
      </p:sp>
      <p:pic>
        <p:nvPicPr>
          <p:cNvPr id="8196" name="Picture 6" descr="KHUNG14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-214313" y="-44450"/>
            <a:ext cx="4291013" cy="4876800"/>
          </a:xfrm>
          <a:noFill/>
        </p:spPr>
      </p:pic>
      <p:pic>
        <p:nvPicPr>
          <p:cNvPr id="8197" name="Picture 8" descr="KHUNG14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rot="10800000">
            <a:off x="5638800" y="2209800"/>
            <a:ext cx="3505200" cy="4648200"/>
          </a:xfrm>
          <a:noFill/>
        </p:spPr>
      </p:pic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9525000" y="2057400"/>
            <a:ext cx="2133600" cy="1905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9982200" y="274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9900FF"/>
                </a:solidFill>
                <a:latin typeface="Arial" charset="0"/>
              </a:rPr>
              <a:t>Đúng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23524 -0.05416 -0.47031 -0.10833 -0.57865 -0.08889 C -0.68698 -0.06944 -0.66042 0.04213 -0.65 0.11736 C -0.63958 0.19259 -0.54201 0.31574 -0.51667 0.36181 C -0.49132 0.40787 -0.49462 0.4007 -0.49774 0.39375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23524 -0.05416 -0.47031 -0.10833 -0.57865 -0.08889 C -0.68698 -0.06944 -0.66042 0.04213 -0.65 0.11736 C -0.63958 0.19259 -0.54201 0.31574 -0.51667 0.36181 C -0.49132 0.40787 -0.49462 0.4007 -0.49774 0.39375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9" grpId="0" animBg="1"/>
      <p:bldP spid="17419" grpId="1" animBg="1"/>
      <p:bldP spid="17419" grpId="2" animBg="1"/>
      <p:bldP spid="17420" grpId="0"/>
      <p:bldP spid="17420" grpId="1"/>
      <p:bldP spid="1742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3" descr="KHUNG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87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u="sng" smtClean="0">
                <a:solidFill>
                  <a:srgbClr val="CCFF66"/>
                </a:solidFill>
                <a:latin typeface="Arial"/>
              </a:rPr>
              <a:t>Bài mới :</a:t>
            </a:r>
            <a:r>
              <a:rPr lang="en-US" sz="4000" smtClean="0">
                <a:solidFill>
                  <a:srgbClr val="CCFF66"/>
                </a:solidFill>
                <a:latin typeface="Arial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CCFF66"/>
                </a:solidFill>
                <a:latin typeface="Arial"/>
              </a:rPr>
              <a:t>Phòng các bệnh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CCFF66"/>
                </a:solidFill>
                <a:latin typeface="Arial"/>
              </a:rPr>
              <a:t>lây qua </a:t>
            </a:r>
            <a:r>
              <a:rPr lang="vi-VN" sz="3600" smtClean="0">
                <a:solidFill>
                  <a:srgbClr val="CCFF66"/>
                </a:solidFill>
                <a:latin typeface="Arial"/>
              </a:rPr>
              <a:t>đư</a:t>
            </a:r>
            <a:r>
              <a:rPr lang="en-US" sz="3600" smtClean="0">
                <a:solidFill>
                  <a:srgbClr val="CCFF66"/>
                </a:solidFill>
                <a:latin typeface="Arial"/>
              </a:rPr>
              <a:t>ờng tiêu hoá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0"/>
            <a:ext cx="8686800" cy="1447800"/>
          </a:xfrm>
        </p:spPr>
        <p:txBody>
          <a:bodyPr/>
          <a:lstStyle/>
          <a:p>
            <a:pPr algn="l" eaLnBrk="1" hangingPunct="1"/>
            <a:r>
              <a:rPr lang="en-US" sz="2400" smtClean="0">
                <a:solidFill>
                  <a:schemeClr val="bg1"/>
                </a:solidFill>
              </a:rPr>
              <a:t/>
            </a:r>
            <a:br>
              <a:rPr lang="en-US" sz="2400" smtClean="0">
                <a:solidFill>
                  <a:schemeClr val="bg1"/>
                </a:solidFill>
              </a:rPr>
            </a:br>
            <a:r>
              <a:rPr lang="en-US" sz="2400" u="sng" smtClean="0">
                <a:solidFill>
                  <a:srgbClr val="00FF00"/>
                </a:solidFill>
              </a:rPr>
              <a:t>Hoạt </a:t>
            </a:r>
            <a:r>
              <a:rPr lang="vi-VN" sz="2400" u="sng" smtClean="0">
                <a:solidFill>
                  <a:srgbClr val="00FF00"/>
                </a:solidFill>
              </a:rPr>
              <a:t>đ</a:t>
            </a:r>
            <a:r>
              <a:rPr lang="en-US" sz="2400" u="sng" smtClean="0">
                <a:solidFill>
                  <a:srgbClr val="00FF00"/>
                </a:solidFill>
              </a:rPr>
              <a:t>ộng 3: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smtClean="0"/>
              <a:t>Trò ch</a:t>
            </a:r>
            <a:r>
              <a:rPr lang="vi-VN" sz="2400" smtClean="0"/>
              <a:t>ơ</a:t>
            </a:r>
            <a:r>
              <a:rPr lang="en-US" sz="2400" smtClean="0"/>
              <a:t>i “Giải ô chữ”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18288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u="sng">
                <a:solidFill>
                  <a:srgbClr val="9900FF"/>
                </a:solidFill>
                <a:latin typeface="Arial" charset="0"/>
              </a:rPr>
              <a:t>Hoạt </a:t>
            </a:r>
            <a:r>
              <a:rPr lang="vi-VN" sz="2400" u="sng">
                <a:solidFill>
                  <a:srgbClr val="9900FF"/>
                </a:solidFill>
                <a:latin typeface="Arial" charset="0"/>
              </a:rPr>
              <a:t>đ</a:t>
            </a:r>
            <a:r>
              <a:rPr lang="en-US" sz="2400" u="sng">
                <a:solidFill>
                  <a:srgbClr val="9900FF"/>
                </a:solidFill>
                <a:latin typeface="Arial" charset="0"/>
              </a:rPr>
              <a:t>ộng 1 :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Tìm hiểu tác hại của bệnh lây qua </a:t>
            </a:r>
            <a:r>
              <a:rPr lang="vi-VN" sz="2400">
                <a:solidFill>
                  <a:srgbClr val="800000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800000"/>
                </a:solidFill>
                <a:latin typeface="Arial" charset="0"/>
              </a:rPr>
              <a:t>ờng tiêu hoá.</a:t>
            </a:r>
            <a:br>
              <a:rPr lang="en-US" sz="2400">
                <a:solidFill>
                  <a:srgbClr val="800000"/>
                </a:solidFill>
                <a:latin typeface="Arial" charset="0"/>
              </a:rPr>
            </a:br>
            <a:endParaRPr lang="en-US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0480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u="sng">
                <a:solidFill>
                  <a:srgbClr val="003300"/>
                </a:solidFill>
                <a:latin typeface="Arial" charset="0"/>
              </a:rPr>
              <a:t>Hoạt </a:t>
            </a:r>
            <a:r>
              <a:rPr lang="vi-VN" sz="2400" b="1" u="sng">
                <a:solidFill>
                  <a:srgbClr val="003300"/>
                </a:solidFill>
                <a:latin typeface="Arial" charset="0"/>
              </a:rPr>
              <a:t>đ</a:t>
            </a:r>
            <a:r>
              <a:rPr lang="en-US" sz="2400" b="1" u="sng">
                <a:solidFill>
                  <a:srgbClr val="003300"/>
                </a:solidFill>
                <a:latin typeface="Arial" charset="0"/>
              </a:rPr>
              <a:t>ộng 2:</a:t>
            </a:r>
            <a:r>
              <a:rPr lang="en-US" sz="24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b="1">
                <a:solidFill>
                  <a:srgbClr val="520E52"/>
                </a:solidFill>
                <a:latin typeface="Arial" charset="0"/>
              </a:rPr>
              <a:t>Tìm hiểu nguyên nhân và cách phòng</a:t>
            </a:r>
          </a:p>
          <a:p>
            <a:pPr eaLnBrk="1" hangingPunct="1"/>
            <a:r>
              <a:rPr lang="en-US" sz="2400" b="1">
                <a:solidFill>
                  <a:srgbClr val="520E52"/>
                </a:solidFill>
                <a:latin typeface="Arial" charset="0"/>
              </a:rPr>
              <a:t> bệnh lây qua </a:t>
            </a:r>
            <a:r>
              <a:rPr lang="vi-VN" sz="2400" b="1">
                <a:solidFill>
                  <a:srgbClr val="520E52"/>
                </a:solidFill>
                <a:latin typeface="Arial" charset="0"/>
              </a:rPr>
              <a:t>đư</a:t>
            </a:r>
            <a:r>
              <a:rPr lang="en-US" sz="2400" b="1">
                <a:solidFill>
                  <a:srgbClr val="520E52"/>
                </a:solidFill>
                <a:latin typeface="Arial" charset="0"/>
              </a:rPr>
              <a:t>ờng tiêu hoá</a:t>
            </a:r>
            <a:r>
              <a:rPr lang="en-US" sz="2400">
                <a:solidFill>
                  <a:srgbClr val="520E52"/>
                </a:solidFill>
                <a:latin typeface="Arial" charset="0"/>
              </a:rPr>
              <a:t>.</a:t>
            </a:r>
            <a:br>
              <a:rPr lang="en-US" sz="2400">
                <a:solidFill>
                  <a:srgbClr val="520E52"/>
                </a:solidFill>
                <a:latin typeface="Arial" charset="0"/>
              </a:rPr>
            </a:br>
            <a:endParaRPr lang="en-US" sz="2400">
              <a:solidFill>
                <a:srgbClr val="520E5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9" grpId="0"/>
      <p:bldP spid="358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2" name="Oval 56"/>
          <p:cNvSpPr>
            <a:spLocks noChangeArrowheads="1"/>
          </p:cNvSpPr>
          <p:nvPr/>
        </p:nvSpPr>
        <p:spPr bwMode="auto">
          <a:xfrm>
            <a:off x="228600" y="0"/>
            <a:ext cx="89154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62000" y="457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u="sng">
                <a:solidFill>
                  <a:srgbClr val="800000"/>
                </a:solidFill>
                <a:latin typeface="Arial" charset="0"/>
              </a:rPr>
              <a:t>Hoạt </a:t>
            </a:r>
            <a:r>
              <a:rPr lang="vi-VN" sz="2400" u="sng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400" u="sng">
                <a:solidFill>
                  <a:srgbClr val="800000"/>
                </a:solidFill>
                <a:latin typeface="Arial" charset="0"/>
              </a:rPr>
              <a:t>ộng 1 :</a:t>
            </a:r>
            <a:endParaRPr lang="en-US" sz="240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276600" y="304800"/>
            <a:ext cx="5257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9900FF"/>
                </a:solidFill>
                <a:latin typeface="Arial" charset="0"/>
              </a:rPr>
              <a:t>Tìm hiểu tác hại của bệnh lây qua </a:t>
            </a:r>
            <a:r>
              <a:rPr lang="vi-VN" sz="2400">
                <a:solidFill>
                  <a:srgbClr val="9900FF"/>
                </a:solidFill>
                <a:latin typeface="Arial" charset="0"/>
              </a:rPr>
              <a:t>đư</a:t>
            </a:r>
            <a:r>
              <a:rPr lang="en-US" sz="2400">
                <a:solidFill>
                  <a:srgbClr val="9900FF"/>
                </a:solidFill>
                <a:latin typeface="Arial" charset="0"/>
              </a:rPr>
              <a:t>ờng tiêu hoá.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1400175" y="30718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9900FF"/>
              </a:solidFill>
              <a:latin typeface="Arial" charset="0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3810000" y="1905000"/>
            <a:ext cx="4572000" cy="3886200"/>
            <a:chOff x="768" y="1536"/>
            <a:chExt cx="3552" cy="2448"/>
          </a:xfrm>
        </p:grpSpPr>
        <p:sp>
          <p:nvSpPr>
            <p:cNvPr id="11279" name="AutoShape 8"/>
            <p:cNvSpPr>
              <a:spLocks noChangeArrowheads="1"/>
            </p:cNvSpPr>
            <p:nvPr/>
          </p:nvSpPr>
          <p:spPr bwMode="auto">
            <a:xfrm>
              <a:off x="768" y="1536"/>
              <a:ext cx="3552" cy="2448"/>
            </a:xfrm>
            <a:prstGeom prst="irregularSeal1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11280" name="Rectangle 55"/>
            <p:cNvSpPr>
              <a:spLocks noChangeArrowheads="1"/>
            </p:cNvSpPr>
            <p:nvPr/>
          </p:nvSpPr>
          <p:spPr bwMode="auto">
            <a:xfrm>
              <a:off x="1392" y="2352"/>
              <a:ext cx="239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9900FF"/>
                  </a:solidFill>
                  <a:latin typeface="Arial" charset="0"/>
                </a:rPr>
                <a:t>Em </a:t>
              </a:r>
              <a:r>
                <a:rPr lang="vi-VN" sz="2000">
                  <a:solidFill>
                    <a:srgbClr val="9900FF"/>
                  </a:solidFill>
                  <a:latin typeface="Arial" charset="0"/>
                </a:rPr>
                <a:t>đ</a:t>
              </a:r>
              <a:r>
                <a:rPr lang="en-US" sz="2000">
                  <a:solidFill>
                    <a:srgbClr val="9900FF"/>
                  </a:solidFill>
                  <a:latin typeface="Arial" charset="0"/>
                </a:rPr>
                <a:t>ã từng bị </a:t>
              </a:r>
              <a:r>
                <a:rPr lang="vi-VN" sz="2000">
                  <a:solidFill>
                    <a:srgbClr val="9900FF"/>
                  </a:solidFill>
                  <a:latin typeface="Arial" charset="0"/>
                </a:rPr>
                <a:t>đ</a:t>
              </a:r>
              <a:r>
                <a:rPr lang="en-US" sz="2000">
                  <a:solidFill>
                    <a:srgbClr val="9900FF"/>
                  </a:solidFill>
                  <a:latin typeface="Arial" charset="0"/>
                </a:rPr>
                <a:t>au bụng hay tiêu chảy ch</a:t>
              </a:r>
              <a:r>
                <a:rPr lang="vi-VN" sz="2000">
                  <a:solidFill>
                    <a:srgbClr val="9900FF"/>
                  </a:solidFill>
                  <a:latin typeface="Arial" charset="0"/>
                </a:rPr>
                <a:t>ư</a:t>
              </a:r>
              <a:r>
                <a:rPr lang="en-US" sz="2000">
                  <a:solidFill>
                    <a:srgbClr val="9900FF"/>
                  </a:solidFill>
                  <a:latin typeface="Arial" charset="0"/>
                </a:rPr>
                <a:t>a? Khi </a:t>
              </a:r>
              <a:r>
                <a:rPr lang="vi-VN" sz="2000">
                  <a:solidFill>
                    <a:srgbClr val="9900FF"/>
                  </a:solidFill>
                  <a:latin typeface="Arial" charset="0"/>
                </a:rPr>
                <a:t>đ</a:t>
              </a:r>
              <a:r>
                <a:rPr lang="en-US" sz="2000">
                  <a:solidFill>
                    <a:srgbClr val="9900FF"/>
                  </a:solidFill>
                  <a:latin typeface="Arial" charset="0"/>
                </a:rPr>
                <a:t>ó em cảm thấy thế nào ? </a:t>
              </a:r>
            </a:p>
          </p:txBody>
        </p:sp>
      </p:grpSp>
      <p:sp>
        <p:nvSpPr>
          <p:cNvPr id="39994" name="Text Box 58"/>
          <p:cNvSpPr txBox="1">
            <a:spLocks noChangeArrowheads="1"/>
          </p:cNvSpPr>
          <p:nvPr/>
        </p:nvSpPr>
        <p:spPr bwMode="auto">
          <a:xfrm>
            <a:off x="1371600" y="1981200"/>
            <a:ext cx="579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800000"/>
                </a:solidFill>
                <a:latin typeface="Arial" charset="0"/>
              </a:rPr>
              <a:t>Hãy trả lời các câu hỏi sau :</a:t>
            </a:r>
            <a:r>
              <a:rPr lang="en-US">
                <a:latin typeface="Arial" charset="0"/>
              </a:rPr>
              <a:t> 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0" y="1828800"/>
            <a:ext cx="4800600" cy="2209800"/>
            <a:chOff x="528" y="1008"/>
            <a:chExt cx="3024" cy="1392"/>
          </a:xfrm>
        </p:grpSpPr>
        <p:sp>
          <p:nvSpPr>
            <p:cNvPr id="11277" name="AutoShape 62"/>
            <p:cNvSpPr>
              <a:spLocks noChangeArrowheads="1"/>
            </p:cNvSpPr>
            <p:nvPr/>
          </p:nvSpPr>
          <p:spPr bwMode="auto">
            <a:xfrm rot="5400000">
              <a:off x="1344" y="192"/>
              <a:ext cx="1392" cy="3024"/>
            </a:xfrm>
            <a:prstGeom prst="verticalScroll">
              <a:avLst>
                <a:gd name="adj" fmla="val 12500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11278" name="Rectangle 65"/>
            <p:cNvSpPr>
              <a:spLocks noChangeArrowheads="1"/>
            </p:cNvSpPr>
            <p:nvPr/>
          </p:nvSpPr>
          <p:spPr bwMode="auto">
            <a:xfrm>
              <a:off x="528" y="1392"/>
              <a:ext cx="283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9900FF"/>
                  </a:solidFill>
                  <a:latin typeface="Arial" charset="0"/>
                </a:rPr>
                <a:t>Hãy trao </a:t>
              </a:r>
              <a:r>
                <a:rPr lang="vi-VN" sz="2000">
                  <a:solidFill>
                    <a:srgbClr val="9900FF"/>
                  </a:solidFill>
                  <a:latin typeface="Arial" charset="0"/>
                </a:rPr>
                <a:t>đ</a:t>
              </a:r>
              <a:r>
                <a:rPr lang="en-US" sz="2000">
                  <a:solidFill>
                    <a:srgbClr val="9900FF"/>
                  </a:solidFill>
                  <a:latin typeface="Arial" charset="0"/>
                </a:rPr>
                <a:t>ổi với bạn ngồi cạnh  tìm hiểu  tác hại</a:t>
              </a:r>
            </a:p>
            <a:p>
              <a:pPr eaLnBrk="1" hangingPunct="1"/>
              <a:r>
                <a:rPr lang="en-US" sz="2000">
                  <a:solidFill>
                    <a:srgbClr val="9900FF"/>
                  </a:solidFill>
                  <a:latin typeface="Arial" charset="0"/>
                </a:rPr>
                <a:t>của bệnh tiêu chảy: 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3657600" y="2286000"/>
            <a:ext cx="5486400" cy="4572000"/>
            <a:chOff x="768" y="1536"/>
            <a:chExt cx="3552" cy="2448"/>
          </a:xfrm>
        </p:grpSpPr>
        <p:sp>
          <p:nvSpPr>
            <p:cNvPr id="11275" name="AutoShape 60"/>
            <p:cNvSpPr>
              <a:spLocks noChangeArrowheads="1"/>
            </p:cNvSpPr>
            <p:nvPr/>
          </p:nvSpPr>
          <p:spPr bwMode="auto">
            <a:xfrm>
              <a:off x="768" y="1536"/>
              <a:ext cx="3552" cy="2448"/>
            </a:xfrm>
            <a:prstGeom prst="irregularSeal1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11276" name="Rectangle 61"/>
            <p:cNvSpPr>
              <a:spLocks noChangeArrowheads="1"/>
            </p:cNvSpPr>
            <p:nvPr/>
          </p:nvSpPr>
          <p:spPr bwMode="auto">
            <a:xfrm>
              <a:off x="1392" y="2351"/>
              <a:ext cx="2399" cy="759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800000"/>
                  </a:solidFill>
                  <a:latin typeface="Arial" charset="0"/>
                </a:rPr>
                <a:t>1/Dấu hiệu nào cho biết em bị bệnh tiêu chảy?</a:t>
              </a:r>
            </a:p>
            <a:p>
              <a:pPr eaLnBrk="1" hangingPunct="1"/>
              <a:endParaRPr lang="en-US" sz="700">
                <a:solidFill>
                  <a:srgbClr val="800000"/>
                </a:solidFill>
                <a:latin typeface="Arial" charset="0"/>
              </a:endParaRPr>
            </a:p>
            <a:p>
              <a:pPr eaLnBrk="1" hangingPunct="1"/>
              <a:r>
                <a:rPr lang="en-US" sz="2000">
                  <a:solidFill>
                    <a:srgbClr val="FFFF99"/>
                  </a:solidFill>
                  <a:latin typeface="Arial" charset="0"/>
                </a:rPr>
                <a:t>2/ Bệnh tiêu chảy gây hại gì cho c</a:t>
              </a:r>
              <a:r>
                <a:rPr lang="vi-VN" sz="2000">
                  <a:solidFill>
                    <a:srgbClr val="FFFF99"/>
                  </a:solidFill>
                  <a:latin typeface="Arial" charset="0"/>
                </a:rPr>
                <a:t>ơ</a:t>
              </a:r>
              <a:r>
                <a:rPr lang="en-US" sz="2000">
                  <a:solidFill>
                    <a:srgbClr val="FFFF99"/>
                  </a:solidFill>
                  <a:latin typeface="Arial" charset="0"/>
                </a:rPr>
                <a:t> thể?</a:t>
              </a:r>
            </a:p>
          </p:txBody>
        </p:sp>
      </p:grpSp>
      <p:sp>
        <p:nvSpPr>
          <p:cNvPr id="11274" name="Text Box 67"/>
          <p:cNvSpPr txBox="1">
            <a:spLocks noChangeArrowheads="1"/>
          </p:cNvSpPr>
          <p:nvPr/>
        </p:nvSpPr>
        <p:spPr bwMode="auto">
          <a:xfrm>
            <a:off x="365125" y="381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2" grpId="0" animBg="1"/>
      <p:bldP spid="39940" grpId="0"/>
      <p:bldP spid="39943" grpId="0"/>
      <p:bldP spid="39994" grpId="0"/>
      <p:bldP spid="399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8610600" cy="5867400"/>
            <a:chOff x="768" y="1536"/>
            <a:chExt cx="3552" cy="2448"/>
          </a:xfrm>
        </p:grpSpPr>
        <p:sp>
          <p:nvSpPr>
            <p:cNvPr id="12291" name="AutoShape 5"/>
            <p:cNvSpPr>
              <a:spLocks noChangeArrowheads="1"/>
            </p:cNvSpPr>
            <p:nvPr/>
          </p:nvSpPr>
          <p:spPr bwMode="auto">
            <a:xfrm>
              <a:off x="768" y="1536"/>
              <a:ext cx="3552" cy="2448"/>
            </a:xfrm>
            <a:prstGeom prst="irregularSeal1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12292" name="Rectangle 6"/>
            <p:cNvSpPr>
              <a:spLocks noChangeArrowheads="1"/>
            </p:cNvSpPr>
            <p:nvPr/>
          </p:nvSpPr>
          <p:spPr bwMode="auto">
            <a:xfrm>
              <a:off x="1392" y="2351"/>
              <a:ext cx="2399" cy="552"/>
            </a:xfrm>
            <a:prstGeom prst="rect">
              <a:avLst/>
            </a:prstGeom>
            <a:solidFill>
              <a:schemeClr val="accent1">
                <a:alpha val="1098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sz="2000">
                <a:solidFill>
                  <a:srgbClr val="99FF66"/>
                </a:solidFill>
                <a:latin typeface="Arial" charset="0"/>
              </a:endParaRPr>
            </a:p>
            <a:p>
              <a:pPr eaLnBrk="1" hangingPunct="1"/>
              <a:r>
                <a:rPr lang="en-US" sz="2000">
                  <a:solidFill>
                    <a:srgbClr val="800000"/>
                  </a:solidFill>
                  <a:latin typeface="Arial" charset="0"/>
                </a:rPr>
                <a:t>1/Dấu hiệu nào cho biết em bị bệnh tiêu chảy?</a:t>
              </a:r>
            </a:p>
            <a:p>
              <a:pPr eaLnBrk="1" hangingPunct="1"/>
              <a:endParaRPr lang="en-US" sz="2000">
                <a:solidFill>
                  <a:srgbClr val="800000"/>
                </a:solidFill>
                <a:latin typeface="Arial" charset="0"/>
              </a:endParaRPr>
            </a:p>
            <a:p>
              <a:pPr eaLnBrk="1" hangingPunct="1"/>
              <a:endParaRPr lang="en-US" sz="2000">
                <a:solidFill>
                  <a:srgbClr val="8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195263" y="152400"/>
            <a:ext cx="762000" cy="908050"/>
            <a:chOff x="0" y="1158"/>
            <a:chExt cx="3300" cy="3162"/>
          </a:xfrm>
        </p:grpSpPr>
        <p:grpSp>
          <p:nvGrpSpPr>
            <p:cNvPr id="13979" name="Group 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993" name="AutoShape 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94" name="Oval 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80" name="Group 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991" name="AutoShape 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92" name="Oval 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981" name="Group 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989" name="AutoShape 1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90" name="Oval 1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82" name="Group 1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987" name="AutoShape 1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88" name="Oval 1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83" name="Group 1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985" name="AutoShape 1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86" name="Oval 1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984" name="Oval 1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 flipH="1">
            <a:off x="1308100" y="152400"/>
            <a:ext cx="762000" cy="908050"/>
            <a:chOff x="0" y="1158"/>
            <a:chExt cx="3300" cy="3162"/>
          </a:xfrm>
        </p:grpSpPr>
        <p:grpSp>
          <p:nvGrpSpPr>
            <p:cNvPr id="13963" name="Group 2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977" name="AutoShape 2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78" name="Oval 2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64" name="Group 2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975" name="AutoShape 2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76" name="Oval 2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965" name="Group 2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973" name="AutoShape 2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74" name="Oval 2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66" name="Group 2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971" name="AutoShape 3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72" name="Oval 3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67" name="Group 3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969" name="AutoShape 3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70" name="Oval 3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968" name="Oval 3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 flipH="1">
            <a:off x="2384425" y="152400"/>
            <a:ext cx="762000" cy="908050"/>
            <a:chOff x="0" y="1158"/>
            <a:chExt cx="3300" cy="3162"/>
          </a:xfrm>
        </p:grpSpPr>
        <p:grpSp>
          <p:nvGrpSpPr>
            <p:cNvPr id="13947" name="Group 3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961" name="AutoShape 3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2" name="Oval 3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48" name="Group 4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959" name="AutoShape 4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60" name="Oval 4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949" name="Group 4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957" name="AutoShape 4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8" name="Oval 4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50" name="Group 4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955" name="AutoShape 4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6" name="Oval 4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51" name="Group 4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953" name="AutoShape 5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54" name="Oval 5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952" name="Oval 5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0" name="Group 53"/>
          <p:cNvGrpSpPr>
            <a:grpSpLocks/>
          </p:cNvGrpSpPr>
          <p:nvPr/>
        </p:nvGrpSpPr>
        <p:grpSpPr bwMode="auto">
          <a:xfrm flipH="1">
            <a:off x="3440113" y="152400"/>
            <a:ext cx="762000" cy="908050"/>
            <a:chOff x="0" y="1158"/>
            <a:chExt cx="3300" cy="3162"/>
          </a:xfrm>
        </p:grpSpPr>
        <p:grpSp>
          <p:nvGrpSpPr>
            <p:cNvPr id="13931" name="Group 54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945" name="AutoShape 55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6" name="Oval 56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32" name="Group 57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943" name="AutoShape 58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4" name="Oval 59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933" name="Group 60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941" name="AutoShape 61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2" name="Oval 62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34" name="Group 63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939" name="AutoShape 64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40" name="Oval 65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35" name="Group 66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937" name="AutoShape 67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8" name="Oval 68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936" name="Oval 69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26" name="Group 70"/>
          <p:cNvGrpSpPr>
            <a:grpSpLocks/>
          </p:cNvGrpSpPr>
          <p:nvPr/>
        </p:nvGrpSpPr>
        <p:grpSpPr bwMode="auto">
          <a:xfrm flipH="1">
            <a:off x="4430713" y="152400"/>
            <a:ext cx="762000" cy="908050"/>
            <a:chOff x="0" y="1158"/>
            <a:chExt cx="3300" cy="3162"/>
          </a:xfrm>
        </p:grpSpPr>
        <p:grpSp>
          <p:nvGrpSpPr>
            <p:cNvPr id="13915" name="Group 71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929" name="AutoShape 72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" name="Oval 73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16" name="Group 74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927" name="AutoShape 75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8" name="Oval 76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917" name="Group 77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925" name="AutoShape 78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6" name="Oval 79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18" name="Group 80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923" name="AutoShape 81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4" name="Oval 82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19" name="Group 83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921" name="AutoShape 84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2" name="Oval 85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920" name="Oval 86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119970" name="Group 87"/>
          <p:cNvGrpSpPr>
            <a:grpSpLocks/>
          </p:cNvGrpSpPr>
          <p:nvPr/>
        </p:nvGrpSpPr>
        <p:grpSpPr bwMode="auto">
          <a:xfrm flipH="1">
            <a:off x="5524500" y="152400"/>
            <a:ext cx="762000" cy="908050"/>
            <a:chOff x="0" y="1158"/>
            <a:chExt cx="3300" cy="3162"/>
          </a:xfrm>
        </p:grpSpPr>
        <p:grpSp>
          <p:nvGrpSpPr>
            <p:cNvPr id="13899" name="Group 88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913" name="AutoShape 89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4" name="Oval 90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00" name="Group 91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911" name="AutoShape 92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2" name="Oval 93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901" name="Group 94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909" name="AutoShape 95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10" name="Oval 96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02" name="Group 97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907" name="AutoShape 98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08" name="Oval 99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903" name="Group 100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905" name="AutoShape 101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06" name="Oval 102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904" name="Oval 103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grpSp>
        <p:nvGrpSpPr>
          <p:cNvPr id="119987" name="Group 104"/>
          <p:cNvGrpSpPr>
            <a:grpSpLocks/>
          </p:cNvGrpSpPr>
          <p:nvPr/>
        </p:nvGrpSpPr>
        <p:grpSpPr bwMode="auto">
          <a:xfrm flipH="1">
            <a:off x="7924800" y="1524000"/>
            <a:ext cx="762000" cy="908050"/>
            <a:chOff x="0" y="1158"/>
            <a:chExt cx="3300" cy="3162"/>
          </a:xfrm>
        </p:grpSpPr>
        <p:grpSp>
          <p:nvGrpSpPr>
            <p:cNvPr id="13883" name="Group 105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897" name="AutoShape 106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98" name="Oval 107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84" name="Group 108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895" name="AutoShape 109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96" name="Oval 110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885" name="Group 111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893" name="AutoShape 112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94" name="Oval 113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86" name="Group 114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891" name="AutoShape 115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92" name="Oval 116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87" name="Group 117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889" name="AutoShape 118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90" name="Oval 119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888" name="Oval 120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16</a:t>
              </a:r>
            </a:p>
          </p:txBody>
        </p:sp>
      </p:grpSp>
      <p:grpSp>
        <p:nvGrpSpPr>
          <p:cNvPr id="120004" name="Group 121"/>
          <p:cNvGrpSpPr>
            <a:grpSpLocks/>
          </p:cNvGrpSpPr>
          <p:nvPr/>
        </p:nvGrpSpPr>
        <p:grpSpPr bwMode="auto">
          <a:xfrm flipH="1">
            <a:off x="204788" y="1447800"/>
            <a:ext cx="762000" cy="908050"/>
            <a:chOff x="0" y="1158"/>
            <a:chExt cx="3300" cy="3162"/>
          </a:xfrm>
        </p:grpSpPr>
        <p:grpSp>
          <p:nvGrpSpPr>
            <p:cNvPr id="13867" name="Group 122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881" name="AutoShape 123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82" name="Oval 124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68" name="Group 125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879" name="AutoShape 126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80" name="Oval 127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869" name="Group 128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877" name="AutoShape 129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78" name="Oval 130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70" name="Group 131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875" name="AutoShape 132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76" name="Oval 13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71" name="Group 134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873" name="AutoShape 135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74" name="Oval 136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872" name="Oval 137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9</a:t>
              </a:r>
            </a:p>
          </p:txBody>
        </p:sp>
      </p:grpSp>
      <p:grpSp>
        <p:nvGrpSpPr>
          <p:cNvPr id="120021" name="Group 138"/>
          <p:cNvGrpSpPr>
            <a:grpSpLocks/>
          </p:cNvGrpSpPr>
          <p:nvPr/>
        </p:nvGrpSpPr>
        <p:grpSpPr bwMode="auto">
          <a:xfrm flipH="1">
            <a:off x="1281113" y="1447800"/>
            <a:ext cx="762000" cy="908050"/>
            <a:chOff x="0" y="1158"/>
            <a:chExt cx="3300" cy="3162"/>
          </a:xfrm>
        </p:grpSpPr>
        <p:grpSp>
          <p:nvGrpSpPr>
            <p:cNvPr id="13851" name="Group 139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865" name="AutoShape 140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66" name="Oval 141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52" name="Group 142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863" name="AutoShape 143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64" name="Oval 144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853" name="Group 145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861" name="AutoShape 146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62" name="Oval 147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54" name="Group 148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859" name="AutoShape 149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60" name="Oval 150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55" name="Group 151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857" name="AutoShape 152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8" name="Oval 153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856" name="Oval 154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10</a:t>
              </a:r>
            </a:p>
          </p:txBody>
        </p:sp>
      </p:grpSp>
      <p:grpSp>
        <p:nvGrpSpPr>
          <p:cNvPr id="120038" name="Group 155"/>
          <p:cNvGrpSpPr>
            <a:grpSpLocks/>
          </p:cNvGrpSpPr>
          <p:nvPr/>
        </p:nvGrpSpPr>
        <p:grpSpPr bwMode="auto">
          <a:xfrm flipH="1">
            <a:off x="2336800" y="1447800"/>
            <a:ext cx="762000" cy="908050"/>
            <a:chOff x="0" y="1158"/>
            <a:chExt cx="3300" cy="3162"/>
          </a:xfrm>
        </p:grpSpPr>
        <p:grpSp>
          <p:nvGrpSpPr>
            <p:cNvPr id="13835" name="Group 156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849" name="AutoShape 157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50" name="Oval 158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36" name="Group 159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847" name="AutoShape 160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8" name="Oval 161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837" name="Group 162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845" name="AutoShape 163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6" name="Oval 164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38" name="Group 165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843" name="AutoShape 166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4" name="Oval 167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39" name="Group 168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841" name="AutoShape 169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42" name="Oval 170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840" name="Oval 171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11</a:t>
              </a:r>
            </a:p>
          </p:txBody>
        </p:sp>
      </p:grpSp>
      <p:grpSp>
        <p:nvGrpSpPr>
          <p:cNvPr id="120055" name="Group 172"/>
          <p:cNvGrpSpPr>
            <a:grpSpLocks/>
          </p:cNvGrpSpPr>
          <p:nvPr/>
        </p:nvGrpSpPr>
        <p:grpSpPr bwMode="auto">
          <a:xfrm flipH="1">
            <a:off x="3327400" y="1447800"/>
            <a:ext cx="762000" cy="908050"/>
            <a:chOff x="0" y="1158"/>
            <a:chExt cx="3300" cy="3162"/>
          </a:xfrm>
        </p:grpSpPr>
        <p:grpSp>
          <p:nvGrpSpPr>
            <p:cNvPr id="13819" name="Group 17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833" name="AutoShape 17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4" name="Oval 17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20" name="Group 17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831" name="AutoShape 17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2" name="Oval 17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821" name="Group 17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829" name="AutoShape 18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0" name="Oval 18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22" name="Group 18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827" name="AutoShape 18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8" name="Oval 18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23" name="Group 18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825" name="AutoShape 18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26" name="Oval 18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824" name="Oval 18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12</a:t>
              </a:r>
            </a:p>
          </p:txBody>
        </p:sp>
      </p:grpSp>
      <p:grpSp>
        <p:nvGrpSpPr>
          <p:cNvPr id="120072" name="Group 189"/>
          <p:cNvGrpSpPr>
            <a:grpSpLocks/>
          </p:cNvGrpSpPr>
          <p:nvPr/>
        </p:nvGrpSpPr>
        <p:grpSpPr bwMode="auto">
          <a:xfrm flipH="1">
            <a:off x="4421188" y="1447800"/>
            <a:ext cx="762000" cy="908050"/>
            <a:chOff x="0" y="1158"/>
            <a:chExt cx="3300" cy="3162"/>
          </a:xfrm>
        </p:grpSpPr>
        <p:grpSp>
          <p:nvGrpSpPr>
            <p:cNvPr id="13803" name="Group 19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817" name="AutoShape 19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8" name="Oval 19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04" name="Group 19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815" name="AutoShape 19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6" name="Oval 19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805" name="Group 19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813" name="AutoShape 19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4" name="Oval 19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06" name="Group 19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811" name="AutoShape 20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2" name="Oval 20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807" name="Group 20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809" name="AutoShape 20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10" name="Oval 20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808" name="Oval 20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13</a:t>
              </a:r>
            </a:p>
          </p:txBody>
        </p:sp>
      </p:grpSp>
      <p:grpSp>
        <p:nvGrpSpPr>
          <p:cNvPr id="120089" name="Group 206"/>
          <p:cNvGrpSpPr>
            <a:grpSpLocks/>
          </p:cNvGrpSpPr>
          <p:nvPr/>
        </p:nvGrpSpPr>
        <p:grpSpPr bwMode="auto">
          <a:xfrm flipH="1">
            <a:off x="195263" y="2749550"/>
            <a:ext cx="762000" cy="908050"/>
            <a:chOff x="0" y="1158"/>
            <a:chExt cx="3300" cy="3162"/>
          </a:xfrm>
        </p:grpSpPr>
        <p:grpSp>
          <p:nvGrpSpPr>
            <p:cNvPr id="13787" name="Group 20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801" name="AutoShape 20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02" name="Oval 20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88" name="Group 21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799" name="AutoShape 21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00" name="Oval 21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89" name="Group 21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797" name="AutoShape 21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98" name="Oval 21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90" name="Group 21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795" name="AutoShape 21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96" name="Oval 21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91" name="Group 21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793" name="AutoShape 22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94" name="Oval 22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792" name="Oval 22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17</a:t>
              </a:r>
            </a:p>
          </p:txBody>
        </p:sp>
      </p:grpSp>
      <p:grpSp>
        <p:nvGrpSpPr>
          <p:cNvPr id="120106" name="Group 223"/>
          <p:cNvGrpSpPr>
            <a:grpSpLocks/>
          </p:cNvGrpSpPr>
          <p:nvPr/>
        </p:nvGrpSpPr>
        <p:grpSpPr bwMode="auto">
          <a:xfrm flipH="1">
            <a:off x="1308100" y="2749550"/>
            <a:ext cx="762000" cy="908050"/>
            <a:chOff x="0" y="1158"/>
            <a:chExt cx="3300" cy="3162"/>
          </a:xfrm>
        </p:grpSpPr>
        <p:grpSp>
          <p:nvGrpSpPr>
            <p:cNvPr id="13771" name="Group 224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785" name="AutoShape 225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86" name="Oval 226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72" name="Group 227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783" name="AutoShape 228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84" name="Oval 229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73" name="Group 230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781" name="AutoShape 231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82" name="Oval 232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74" name="Group 233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779" name="AutoShape 234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80" name="Oval 235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75" name="Group 236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777" name="AutoShape 237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78" name="Oval 238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776" name="Oval 239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18</a:t>
              </a:r>
            </a:p>
          </p:txBody>
        </p:sp>
      </p:grpSp>
      <p:grpSp>
        <p:nvGrpSpPr>
          <p:cNvPr id="120123" name="Group 240"/>
          <p:cNvGrpSpPr>
            <a:grpSpLocks/>
          </p:cNvGrpSpPr>
          <p:nvPr/>
        </p:nvGrpSpPr>
        <p:grpSpPr bwMode="auto">
          <a:xfrm flipH="1">
            <a:off x="2384425" y="2749550"/>
            <a:ext cx="762000" cy="908050"/>
            <a:chOff x="0" y="1158"/>
            <a:chExt cx="3300" cy="3162"/>
          </a:xfrm>
        </p:grpSpPr>
        <p:grpSp>
          <p:nvGrpSpPr>
            <p:cNvPr id="13755" name="Group 241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769" name="AutoShape 242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70" name="Oval 243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56" name="Group 244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767" name="AutoShape 245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68" name="Oval 246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57" name="Group 247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765" name="AutoShape 248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66" name="Oval 249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58" name="Group 250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763" name="AutoShape 251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64" name="Oval 252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59" name="Group 253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761" name="AutoShape 254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62" name="Oval 255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760" name="Oval 256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19</a:t>
              </a:r>
            </a:p>
          </p:txBody>
        </p:sp>
      </p:grpSp>
      <p:grpSp>
        <p:nvGrpSpPr>
          <p:cNvPr id="120140" name="Group 257"/>
          <p:cNvGrpSpPr>
            <a:grpSpLocks/>
          </p:cNvGrpSpPr>
          <p:nvPr/>
        </p:nvGrpSpPr>
        <p:grpSpPr bwMode="auto">
          <a:xfrm flipH="1">
            <a:off x="3440113" y="2749550"/>
            <a:ext cx="762000" cy="908050"/>
            <a:chOff x="0" y="1158"/>
            <a:chExt cx="3300" cy="3162"/>
          </a:xfrm>
        </p:grpSpPr>
        <p:grpSp>
          <p:nvGrpSpPr>
            <p:cNvPr id="13739" name="Group 258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753" name="AutoShape 259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54" name="Oval 260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40" name="Group 261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751" name="AutoShape 262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52" name="Oval 263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41" name="Group 264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749" name="AutoShape 265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50" name="Oval 266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42" name="Group 267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747" name="AutoShape 268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48" name="Oval 269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43" name="Group 270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745" name="AutoShape 271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46" name="Oval 272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744" name="Oval 273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20</a:t>
              </a:r>
            </a:p>
          </p:txBody>
        </p:sp>
      </p:grpSp>
      <p:grpSp>
        <p:nvGrpSpPr>
          <p:cNvPr id="120157" name="Group 274"/>
          <p:cNvGrpSpPr>
            <a:grpSpLocks/>
          </p:cNvGrpSpPr>
          <p:nvPr/>
        </p:nvGrpSpPr>
        <p:grpSpPr bwMode="auto">
          <a:xfrm flipH="1">
            <a:off x="4430713" y="2749550"/>
            <a:ext cx="762000" cy="908050"/>
            <a:chOff x="0" y="1158"/>
            <a:chExt cx="3300" cy="3162"/>
          </a:xfrm>
        </p:grpSpPr>
        <p:grpSp>
          <p:nvGrpSpPr>
            <p:cNvPr id="13723" name="Group 275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737" name="AutoShape 276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8" name="Oval 277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24" name="Group 278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735" name="AutoShape 279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6" name="Oval 280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25" name="Group 281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733" name="AutoShape 282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4" name="Oval 283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26" name="Group 284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731" name="AutoShape 285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2" name="Oval 286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27" name="Group 287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729" name="AutoShape 288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" name="Oval 289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728" name="Oval 290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21</a:t>
              </a:r>
            </a:p>
          </p:txBody>
        </p:sp>
      </p:grpSp>
      <p:grpSp>
        <p:nvGrpSpPr>
          <p:cNvPr id="120174" name="Group 291"/>
          <p:cNvGrpSpPr>
            <a:grpSpLocks/>
          </p:cNvGrpSpPr>
          <p:nvPr/>
        </p:nvGrpSpPr>
        <p:grpSpPr bwMode="auto">
          <a:xfrm flipH="1">
            <a:off x="5524500" y="2749550"/>
            <a:ext cx="762000" cy="908050"/>
            <a:chOff x="0" y="1158"/>
            <a:chExt cx="3300" cy="3162"/>
          </a:xfrm>
        </p:grpSpPr>
        <p:grpSp>
          <p:nvGrpSpPr>
            <p:cNvPr id="13707" name="Group 292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721" name="AutoShape 293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2" name="Oval 294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08" name="Group 295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719" name="AutoShape 296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0" name="Oval 297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709" name="Group 298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717" name="AutoShape 299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18" name="Oval 300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10" name="Group 301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715" name="AutoShape 302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16" name="Oval 30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711" name="Group 304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713" name="AutoShape 305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14" name="Oval 306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712" name="Oval 307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22</a:t>
              </a:r>
            </a:p>
          </p:txBody>
        </p:sp>
      </p:grpSp>
      <p:grpSp>
        <p:nvGrpSpPr>
          <p:cNvPr id="120191" name="Group 308"/>
          <p:cNvGrpSpPr>
            <a:grpSpLocks/>
          </p:cNvGrpSpPr>
          <p:nvPr/>
        </p:nvGrpSpPr>
        <p:grpSpPr bwMode="auto">
          <a:xfrm flipH="1">
            <a:off x="5638800" y="4114800"/>
            <a:ext cx="762000" cy="908050"/>
            <a:chOff x="0" y="1158"/>
            <a:chExt cx="3300" cy="3162"/>
          </a:xfrm>
        </p:grpSpPr>
        <p:grpSp>
          <p:nvGrpSpPr>
            <p:cNvPr id="13691" name="Group 309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705" name="AutoShape 310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6" name="Oval 311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92" name="Group 312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703" name="AutoShape 313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4" name="Oval 314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693" name="Group 315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701" name="AutoShape 316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2" name="Oval 317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94" name="Group 318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699" name="AutoShape 319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00" name="Oval 320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95" name="Group 321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697" name="AutoShape 322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8" name="Oval 323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696" name="Oval 324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30</a:t>
              </a:r>
            </a:p>
          </p:txBody>
        </p:sp>
      </p:grpSp>
      <p:grpSp>
        <p:nvGrpSpPr>
          <p:cNvPr id="120208" name="Group 325"/>
          <p:cNvGrpSpPr>
            <a:grpSpLocks/>
          </p:cNvGrpSpPr>
          <p:nvPr/>
        </p:nvGrpSpPr>
        <p:grpSpPr bwMode="auto">
          <a:xfrm flipH="1">
            <a:off x="6696075" y="4114800"/>
            <a:ext cx="762000" cy="908050"/>
            <a:chOff x="0" y="1158"/>
            <a:chExt cx="3300" cy="3162"/>
          </a:xfrm>
        </p:grpSpPr>
        <p:grpSp>
          <p:nvGrpSpPr>
            <p:cNvPr id="13675" name="Group 326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689" name="AutoShape 327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90" name="Oval 328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76" name="Group 329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687" name="AutoShape 330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8" name="Oval 331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677" name="Group 332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685" name="AutoShape 333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6" name="Oval 334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78" name="Group 335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683" name="AutoShape 336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4" name="Oval 337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79" name="Group 338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681" name="AutoShape 339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82" name="Oval 340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680" name="Oval 341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31</a:t>
              </a:r>
            </a:p>
          </p:txBody>
        </p:sp>
      </p:grpSp>
      <p:grpSp>
        <p:nvGrpSpPr>
          <p:cNvPr id="120225" name="Group 342"/>
          <p:cNvGrpSpPr>
            <a:grpSpLocks/>
          </p:cNvGrpSpPr>
          <p:nvPr/>
        </p:nvGrpSpPr>
        <p:grpSpPr bwMode="auto">
          <a:xfrm flipH="1">
            <a:off x="7772400" y="4114800"/>
            <a:ext cx="762000" cy="908050"/>
            <a:chOff x="0" y="1158"/>
            <a:chExt cx="3300" cy="3162"/>
          </a:xfrm>
        </p:grpSpPr>
        <p:grpSp>
          <p:nvGrpSpPr>
            <p:cNvPr id="13659" name="Group 34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673" name="AutoShape 34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74" name="Oval 34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60" name="Group 34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671" name="AutoShape 34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72" name="Oval 34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661" name="Group 34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669" name="AutoShape 35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70" name="Oval 35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62" name="Group 35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667" name="AutoShape 35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68" name="Oval 35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63" name="Group 35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665" name="AutoShape 35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66" name="Oval 35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664" name="Oval 35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32</a:t>
              </a:r>
            </a:p>
          </p:txBody>
        </p:sp>
      </p:grpSp>
      <p:grpSp>
        <p:nvGrpSpPr>
          <p:cNvPr id="13335" name="Group 359"/>
          <p:cNvGrpSpPr>
            <a:grpSpLocks/>
          </p:cNvGrpSpPr>
          <p:nvPr/>
        </p:nvGrpSpPr>
        <p:grpSpPr bwMode="auto">
          <a:xfrm flipH="1">
            <a:off x="3352800" y="4114800"/>
            <a:ext cx="762000" cy="908050"/>
            <a:chOff x="0" y="1158"/>
            <a:chExt cx="3300" cy="3162"/>
          </a:xfrm>
        </p:grpSpPr>
        <p:grpSp>
          <p:nvGrpSpPr>
            <p:cNvPr id="13643" name="Group 36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657" name="AutoShape 36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58" name="Oval 36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44" name="Group 36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655" name="AutoShape 36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56" name="Oval 36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645" name="Group 36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653" name="AutoShape 36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54" name="Oval 36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46" name="Group 36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651" name="AutoShape 37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52" name="Oval 37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47" name="Group 37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649" name="AutoShape 37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50" name="Oval 37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648" name="Oval 37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25</a:t>
              </a:r>
            </a:p>
          </p:txBody>
        </p:sp>
      </p:grpSp>
      <p:grpSp>
        <p:nvGrpSpPr>
          <p:cNvPr id="120259" name="Group 376"/>
          <p:cNvGrpSpPr>
            <a:grpSpLocks/>
          </p:cNvGrpSpPr>
          <p:nvPr/>
        </p:nvGrpSpPr>
        <p:grpSpPr bwMode="auto">
          <a:xfrm flipH="1">
            <a:off x="1162050" y="4102100"/>
            <a:ext cx="762000" cy="908050"/>
            <a:chOff x="0" y="1158"/>
            <a:chExt cx="3300" cy="3162"/>
          </a:xfrm>
        </p:grpSpPr>
        <p:grpSp>
          <p:nvGrpSpPr>
            <p:cNvPr id="13627" name="Group 37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641" name="AutoShape 37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42" name="Oval 37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28" name="Group 38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639" name="AutoShape 38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40" name="Oval 38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629" name="Group 38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637" name="AutoShape 38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8" name="Oval 38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30" name="Group 38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635" name="AutoShape 38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6" name="Oval 38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31" name="Group 38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633" name="AutoShape 39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34" name="Oval 39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632" name="Oval 39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26</a:t>
              </a:r>
            </a:p>
          </p:txBody>
        </p:sp>
      </p:grpSp>
      <p:grpSp>
        <p:nvGrpSpPr>
          <p:cNvPr id="120276" name="Group 393"/>
          <p:cNvGrpSpPr>
            <a:grpSpLocks/>
          </p:cNvGrpSpPr>
          <p:nvPr/>
        </p:nvGrpSpPr>
        <p:grpSpPr bwMode="auto">
          <a:xfrm flipH="1">
            <a:off x="2255838" y="4102100"/>
            <a:ext cx="762000" cy="908050"/>
            <a:chOff x="0" y="1158"/>
            <a:chExt cx="3300" cy="3162"/>
          </a:xfrm>
        </p:grpSpPr>
        <p:grpSp>
          <p:nvGrpSpPr>
            <p:cNvPr id="13611" name="Group 394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625" name="AutoShape 395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6" name="Oval 396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12" name="Group 397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623" name="AutoShape 398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4" name="Oval 399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613" name="Group 400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621" name="AutoShape 401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2" name="Oval 402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14" name="Group 403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619" name="AutoShape 404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Oval 405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615" name="Group 406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617" name="AutoShape 407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Oval 408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616" name="Oval 409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27</a:t>
              </a:r>
            </a:p>
          </p:txBody>
        </p:sp>
      </p:grpSp>
      <p:grpSp>
        <p:nvGrpSpPr>
          <p:cNvPr id="120293" name="Group 410"/>
          <p:cNvGrpSpPr>
            <a:grpSpLocks/>
          </p:cNvGrpSpPr>
          <p:nvPr/>
        </p:nvGrpSpPr>
        <p:grpSpPr bwMode="auto">
          <a:xfrm flipH="1">
            <a:off x="195263" y="5492750"/>
            <a:ext cx="762000" cy="908050"/>
            <a:chOff x="0" y="1158"/>
            <a:chExt cx="3300" cy="3162"/>
          </a:xfrm>
        </p:grpSpPr>
        <p:grpSp>
          <p:nvGrpSpPr>
            <p:cNvPr id="13595" name="Group 411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609" name="AutoShape 412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Oval 413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96" name="Group 414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607" name="AutoShape 415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Oval 416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597" name="Group 417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605" name="AutoShape 418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Oval 419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98" name="Group 420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603" name="AutoShape 421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Oval 422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99" name="Group 423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601" name="AutoShape 424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Oval 425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600" name="Oval 426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33</a:t>
              </a:r>
            </a:p>
          </p:txBody>
        </p:sp>
      </p:grpSp>
      <p:grpSp>
        <p:nvGrpSpPr>
          <p:cNvPr id="120310" name="Group 427"/>
          <p:cNvGrpSpPr>
            <a:grpSpLocks/>
          </p:cNvGrpSpPr>
          <p:nvPr/>
        </p:nvGrpSpPr>
        <p:grpSpPr bwMode="auto">
          <a:xfrm flipH="1">
            <a:off x="1308100" y="5492750"/>
            <a:ext cx="762000" cy="908050"/>
            <a:chOff x="0" y="1158"/>
            <a:chExt cx="3300" cy="3162"/>
          </a:xfrm>
        </p:grpSpPr>
        <p:grpSp>
          <p:nvGrpSpPr>
            <p:cNvPr id="13579" name="Group 428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593" name="AutoShape 429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94" name="Oval 430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80" name="Group 431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591" name="AutoShape 432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92" name="Oval 433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581" name="Group 434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589" name="AutoShape 435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90" name="Oval 436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82" name="Group 437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587" name="AutoShape 438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88" name="Oval 439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83" name="Group 440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585" name="AutoShape 441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86" name="Oval 442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584" name="Oval 443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34</a:t>
              </a:r>
            </a:p>
          </p:txBody>
        </p:sp>
      </p:grpSp>
      <p:grpSp>
        <p:nvGrpSpPr>
          <p:cNvPr id="120327" name="Group 444"/>
          <p:cNvGrpSpPr>
            <a:grpSpLocks/>
          </p:cNvGrpSpPr>
          <p:nvPr/>
        </p:nvGrpSpPr>
        <p:grpSpPr bwMode="auto">
          <a:xfrm flipH="1">
            <a:off x="2384425" y="5492750"/>
            <a:ext cx="762000" cy="908050"/>
            <a:chOff x="0" y="1158"/>
            <a:chExt cx="3300" cy="3162"/>
          </a:xfrm>
        </p:grpSpPr>
        <p:grpSp>
          <p:nvGrpSpPr>
            <p:cNvPr id="13563" name="Group 445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577" name="AutoShape 446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8" name="Oval 447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64" name="Group 448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575" name="AutoShape 449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6" name="Oval 450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565" name="Group 451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573" name="AutoShape 452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4" name="Oval 453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66" name="Group 454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571" name="AutoShape 455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2" name="Oval 456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67" name="Group 457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569" name="AutoShape 458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70" name="Oval 459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568" name="Oval 460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35</a:t>
              </a:r>
            </a:p>
          </p:txBody>
        </p:sp>
      </p:grpSp>
      <p:grpSp>
        <p:nvGrpSpPr>
          <p:cNvPr id="120344" name="Group 461"/>
          <p:cNvGrpSpPr>
            <a:grpSpLocks/>
          </p:cNvGrpSpPr>
          <p:nvPr/>
        </p:nvGrpSpPr>
        <p:grpSpPr bwMode="auto">
          <a:xfrm flipH="1">
            <a:off x="3440113" y="5492750"/>
            <a:ext cx="762000" cy="908050"/>
            <a:chOff x="0" y="1158"/>
            <a:chExt cx="3300" cy="3162"/>
          </a:xfrm>
        </p:grpSpPr>
        <p:grpSp>
          <p:nvGrpSpPr>
            <p:cNvPr id="13547" name="Group 462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561" name="AutoShape 463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2" name="Oval 464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48" name="Group 465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559" name="AutoShape 466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60" name="Oval 467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549" name="Group 468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557" name="AutoShape 469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8" name="Oval 470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50" name="Group 471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555" name="AutoShape 472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6" name="Oval 47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51" name="Group 474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553" name="AutoShape 475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54" name="Oval 476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552" name="Oval 477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36</a:t>
              </a:r>
            </a:p>
          </p:txBody>
        </p:sp>
      </p:grpSp>
      <p:grpSp>
        <p:nvGrpSpPr>
          <p:cNvPr id="120361" name="Group 478"/>
          <p:cNvGrpSpPr>
            <a:grpSpLocks/>
          </p:cNvGrpSpPr>
          <p:nvPr/>
        </p:nvGrpSpPr>
        <p:grpSpPr bwMode="auto">
          <a:xfrm flipH="1">
            <a:off x="4430713" y="5492750"/>
            <a:ext cx="762000" cy="908050"/>
            <a:chOff x="0" y="1158"/>
            <a:chExt cx="3300" cy="3162"/>
          </a:xfrm>
        </p:grpSpPr>
        <p:grpSp>
          <p:nvGrpSpPr>
            <p:cNvPr id="13531" name="Group 479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545" name="AutoShape 480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46" name="Oval 481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32" name="Group 482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543" name="AutoShape 483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44" name="Oval 484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533" name="Group 485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541" name="AutoShape 486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42" name="Oval 487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34" name="Group 488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539" name="AutoShape 489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40" name="Oval 490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35" name="Group 491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537" name="AutoShape 492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8" name="Oval 493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536" name="Oval 494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37</a:t>
              </a:r>
            </a:p>
          </p:txBody>
        </p:sp>
      </p:grpSp>
      <p:grpSp>
        <p:nvGrpSpPr>
          <p:cNvPr id="120378" name="Group 495"/>
          <p:cNvGrpSpPr>
            <a:grpSpLocks/>
          </p:cNvGrpSpPr>
          <p:nvPr/>
        </p:nvGrpSpPr>
        <p:grpSpPr bwMode="auto">
          <a:xfrm flipH="1">
            <a:off x="5524500" y="5492750"/>
            <a:ext cx="762000" cy="908050"/>
            <a:chOff x="0" y="1158"/>
            <a:chExt cx="3300" cy="3162"/>
          </a:xfrm>
        </p:grpSpPr>
        <p:grpSp>
          <p:nvGrpSpPr>
            <p:cNvPr id="13515" name="Group 496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529" name="AutoShape 497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30" name="Oval 498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16" name="Group 499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527" name="AutoShape 500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8" name="Oval 501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517" name="Group 502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525" name="AutoShape 503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" name="Oval 504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18" name="Group 505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523" name="AutoShape 506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" name="Oval 507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19" name="Group 508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521" name="AutoShape 509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2" name="Oval 510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520" name="Oval 511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38</a:t>
              </a:r>
            </a:p>
          </p:txBody>
        </p:sp>
      </p:grpSp>
      <p:grpSp>
        <p:nvGrpSpPr>
          <p:cNvPr id="120396" name="Group 512"/>
          <p:cNvGrpSpPr>
            <a:grpSpLocks/>
          </p:cNvGrpSpPr>
          <p:nvPr/>
        </p:nvGrpSpPr>
        <p:grpSpPr bwMode="auto">
          <a:xfrm flipH="1">
            <a:off x="6629400" y="95250"/>
            <a:ext cx="762000" cy="908050"/>
            <a:chOff x="0" y="1158"/>
            <a:chExt cx="3300" cy="3162"/>
          </a:xfrm>
        </p:grpSpPr>
        <p:grpSp>
          <p:nvGrpSpPr>
            <p:cNvPr id="13499" name="Group 51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513" name="AutoShape 51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4" name="Oval 51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00" name="Group 51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511" name="AutoShape 51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2" name="Oval 51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501" name="Group 51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509" name="AutoShape 52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10" name="Oval 52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02" name="Group 52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507" name="AutoShape 52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8" name="Oval 52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503" name="Group 52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505" name="AutoShape 52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06" name="Oval 52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504" name="Oval 52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7</a:t>
              </a:r>
            </a:p>
          </p:txBody>
        </p:sp>
      </p:grpSp>
      <p:grpSp>
        <p:nvGrpSpPr>
          <p:cNvPr id="120413" name="Group 529"/>
          <p:cNvGrpSpPr>
            <a:grpSpLocks/>
          </p:cNvGrpSpPr>
          <p:nvPr/>
        </p:nvGrpSpPr>
        <p:grpSpPr bwMode="auto">
          <a:xfrm flipH="1">
            <a:off x="5526088" y="1524000"/>
            <a:ext cx="762000" cy="908050"/>
            <a:chOff x="0" y="1158"/>
            <a:chExt cx="3300" cy="3162"/>
          </a:xfrm>
        </p:grpSpPr>
        <p:grpSp>
          <p:nvGrpSpPr>
            <p:cNvPr id="13483" name="Group 53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497" name="AutoShape 53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8" name="Oval 53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84" name="Group 53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495" name="AutoShape 53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6" name="Oval 53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485" name="Group 53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493" name="AutoShape 53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4" name="Oval 53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86" name="Group 53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491" name="AutoShape 54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2" name="Oval 54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87" name="Group 54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489" name="AutoShape 54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90" name="Oval 54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488" name="Oval 54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14</a:t>
              </a:r>
            </a:p>
          </p:txBody>
        </p:sp>
      </p:grpSp>
      <p:grpSp>
        <p:nvGrpSpPr>
          <p:cNvPr id="120430" name="Group 546"/>
          <p:cNvGrpSpPr>
            <a:grpSpLocks/>
          </p:cNvGrpSpPr>
          <p:nvPr/>
        </p:nvGrpSpPr>
        <p:grpSpPr bwMode="auto">
          <a:xfrm flipH="1">
            <a:off x="6648450" y="2844800"/>
            <a:ext cx="762000" cy="908050"/>
            <a:chOff x="0" y="1158"/>
            <a:chExt cx="3300" cy="3162"/>
          </a:xfrm>
        </p:grpSpPr>
        <p:grpSp>
          <p:nvGrpSpPr>
            <p:cNvPr id="13467" name="Group 54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481" name="AutoShape 54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Oval 54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68" name="Group 55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479" name="AutoShape 55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Oval 55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469" name="Group 55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477" name="AutoShape 55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Oval 55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70" name="Group 55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475" name="AutoShape 55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Oval 55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71" name="Group 55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473" name="AutoShape 56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Oval 56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472" name="Oval 56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23</a:t>
              </a:r>
            </a:p>
          </p:txBody>
        </p:sp>
      </p:grpSp>
      <p:grpSp>
        <p:nvGrpSpPr>
          <p:cNvPr id="120447" name="Group 563"/>
          <p:cNvGrpSpPr>
            <a:grpSpLocks/>
          </p:cNvGrpSpPr>
          <p:nvPr/>
        </p:nvGrpSpPr>
        <p:grpSpPr bwMode="auto">
          <a:xfrm flipH="1">
            <a:off x="152400" y="4057650"/>
            <a:ext cx="762000" cy="908050"/>
            <a:chOff x="0" y="1158"/>
            <a:chExt cx="3300" cy="3162"/>
          </a:xfrm>
        </p:grpSpPr>
        <p:grpSp>
          <p:nvGrpSpPr>
            <p:cNvPr id="13451" name="Group 564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465" name="AutoShape 565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Oval 566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52" name="Group 567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463" name="AutoShape 568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4" name="Oval 569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453" name="Group 570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461" name="AutoShape 571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2" name="Oval 572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54" name="Group 573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459" name="AutoShape 574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0" name="Oval 575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55" name="Group 576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457" name="AutoShape 577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58" name="Oval 578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456" name="Oval 579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28</a:t>
              </a:r>
            </a:p>
          </p:txBody>
        </p:sp>
      </p:grpSp>
      <p:pic>
        <p:nvPicPr>
          <p:cNvPr id="120388" name="Picture 580" descr="tbttrfl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174857">
            <a:off x="8018463" y="-1219200"/>
            <a:ext cx="879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464" name="Group 581"/>
          <p:cNvGrpSpPr>
            <a:grpSpLocks/>
          </p:cNvGrpSpPr>
          <p:nvPr/>
        </p:nvGrpSpPr>
        <p:grpSpPr bwMode="auto">
          <a:xfrm flipH="1">
            <a:off x="6705600" y="5486400"/>
            <a:ext cx="762000" cy="908050"/>
            <a:chOff x="0" y="1158"/>
            <a:chExt cx="3300" cy="3162"/>
          </a:xfrm>
        </p:grpSpPr>
        <p:grpSp>
          <p:nvGrpSpPr>
            <p:cNvPr id="13435" name="Group 582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449" name="AutoShape 583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50" name="Oval 584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36" name="Group 585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447" name="AutoShape 586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8" name="Oval 587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437" name="Group 588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445" name="AutoShape 589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6" name="Oval 590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38" name="Group 591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443" name="AutoShape 592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4" name="Oval 593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39" name="Group 594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441" name="AutoShape 595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42" name="Oval 596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440" name="Oval 597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39</a:t>
              </a:r>
            </a:p>
          </p:txBody>
        </p:sp>
      </p:grpSp>
      <p:grpSp>
        <p:nvGrpSpPr>
          <p:cNvPr id="120481" name="Group 598"/>
          <p:cNvGrpSpPr>
            <a:grpSpLocks/>
          </p:cNvGrpSpPr>
          <p:nvPr/>
        </p:nvGrpSpPr>
        <p:grpSpPr bwMode="auto">
          <a:xfrm flipH="1">
            <a:off x="7848600" y="133350"/>
            <a:ext cx="762000" cy="908050"/>
            <a:chOff x="0" y="1158"/>
            <a:chExt cx="3300" cy="3162"/>
          </a:xfrm>
        </p:grpSpPr>
        <p:grpSp>
          <p:nvGrpSpPr>
            <p:cNvPr id="13419" name="Group 599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433" name="AutoShape 600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4" name="Oval 601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20" name="Group 602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431" name="AutoShape 603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2" name="Oval 604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421" name="Group 605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429" name="AutoShape 606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30" name="Oval 607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22" name="Group 608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427" name="AutoShape 609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8" name="Oval 610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23" name="Group 611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425" name="AutoShape 612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" name="Oval 613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424" name="Oval 614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8</a:t>
              </a:r>
            </a:p>
          </p:txBody>
        </p:sp>
      </p:grpSp>
      <p:grpSp>
        <p:nvGrpSpPr>
          <p:cNvPr id="120494" name="Group 615"/>
          <p:cNvGrpSpPr>
            <a:grpSpLocks/>
          </p:cNvGrpSpPr>
          <p:nvPr/>
        </p:nvGrpSpPr>
        <p:grpSpPr bwMode="auto">
          <a:xfrm flipH="1">
            <a:off x="6629400" y="1524000"/>
            <a:ext cx="762000" cy="908050"/>
            <a:chOff x="0" y="1158"/>
            <a:chExt cx="3300" cy="3162"/>
          </a:xfrm>
        </p:grpSpPr>
        <p:grpSp>
          <p:nvGrpSpPr>
            <p:cNvPr id="13403" name="Group 616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417" name="AutoShape 617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8" name="Oval 618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04" name="Group 619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415" name="AutoShape 620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6" name="Oval 621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405" name="Group 622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413" name="AutoShape 623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4" name="Oval 624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06" name="Group 625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411" name="AutoShape 626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2" name="Oval 627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407" name="Group 628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409" name="AutoShape 629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0" name="Oval 630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408" name="Oval 631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15</a:t>
              </a:r>
            </a:p>
          </p:txBody>
        </p:sp>
      </p:grpSp>
      <p:grpSp>
        <p:nvGrpSpPr>
          <p:cNvPr id="120500" name="Group 632"/>
          <p:cNvGrpSpPr>
            <a:grpSpLocks/>
          </p:cNvGrpSpPr>
          <p:nvPr/>
        </p:nvGrpSpPr>
        <p:grpSpPr bwMode="auto">
          <a:xfrm flipH="1">
            <a:off x="7867650" y="2882900"/>
            <a:ext cx="762000" cy="908050"/>
            <a:chOff x="0" y="1158"/>
            <a:chExt cx="3300" cy="3162"/>
          </a:xfrm>
        </p:grpSpPr>
        <p:grpSp>
          <p:nvGrpSpPr>
            <p:cNvPr id="13387" name="Group 633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401" name="AutoShape 634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2" name="Oval 635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388" name="Group 636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399" name="AutoShape 637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0" name="Oval 638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389" name="Group 639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397" name="AutoShape 640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8" name="Oval 641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390" name="Group 642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395" name="AutoShape 643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6" name="Oval 644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391" name="Group 645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393" name="AutoShape 646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4" name="Oval 647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392" name="Oval 648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24</a:t>
              </a:r>
            </a:p>
          </p:txBody>
        </p:sp>
      </p:grpSp>
      <p:grpSp>
        <p:nvGrpSpPr>
          <p:cNvPr id="120506" name="Group 649"/>
          <p:cNvGrpSpPr>
            <a:grpSpLocks/>
          </p:cNvGrpSpPr>
          <p:nvPr/>
        </p:nvGrpSpPr>
        <p:grpSpPr bwMode="auto">
          <a:xfrm flipH="1">
            <a:off x="4522788" y="4121150"/>
            <a:ext cx="762000" cy="908050"/>
            <a:chOff x="0" y="1158"/>
            <a:chExt cx="3300" cy="3162"/>
          </a:xfrm>
        </p:grpSpPr>
        <p:grpSp>
          <p:nvGrpSpPr>
            <p:cNvPr id="13371" name="Group 650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385" name="AutoShape 651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6" name="Oval 652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372" name="Group 653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383" name="AutoShape 654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4" name="Oval 655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373" name="Group 656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381" name="AutoShape 657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2" name="Oval 658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374" name="Group 659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379" name="AutoShape 660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80" name="Oval 661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375" name="Group 662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377" name="AutoShape 663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8" name="Oval 664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376" name="Oval 665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28</a:t>
              </a:r>
            </a:p>
          </p:txBody>
        </p:sp>
      </p:grpSp>
      <p:grpSp>
        <p:nvGrpSpPr>
          <p:cNvPr id="119808" name="Group 666"/>
          <p:cNvGrpSpPr>
            <a:grpSpLocks/>
          </p:cNvGrpSpPr>
          <p:nvPr/>
        </p:nvGrpSpPr>
        <p:grpSpPr bwMode="auto">
          <a:xfrm flipH="1">
            <a:off x="7924800" y="5524500"/>
            <a:ext cx="762000" cy="908050"/>
            <a:chOff x="0" y="1158"/>
            <a:chExt cx="3300" cy="3162"/>
          </a:xfrm>
        </p:grpSpPr>
        <p:grpSp>
          <p:nvGrpSpPr>
            <p:cNvPr id="13355" name="Group 667"/>
            <p:cNvGrpSpPr>
              <a:grpSpLocks/>
            </p:cNvGrpSpPr>
            <p:nvPr/>
          </p:nvGrpSpPr>
          <p:grpSpPr bwMode="auto">
            <a:xfrm>
              <a:off x="0" y="2259"/>
              <a:ext cx="2115" cy="1340"/>
              <a:chOff x="1314" y="1545"/>
              <a:chExt cx="2115" cy="1340"/>
            </a:xfrm>
          </p:grpSpPr>
          <p:sp>
            <p:nvSpPr>
              <p:cNvPr id="13369" name="AutoShape 668"/>
              <p:cNvSpPr>
                <a:spLocks noChangeArrowheads="1"/>
              </p:cNvSpPr>
              <p:nvPr/>
            </p:nvSpPr>
            <p:spPr bwMode="auto">
              <a:xfrm rot="-6480000">
                <a:off x="1869" y="1137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70" name="Oval 669"/>
              <p:cNvSpPr>
                <a:spLocks noChangeArrowheads="1"/>
              </p:cNvSpPr>
              <p:nvPr/>
            </p:nvSpPr>
            <p:spPr bwMode="auto">
              <a:xfrm>
                <a:off x="1314" y="1728"/>
                <a:ext cx="1180" cy="1157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rIns="0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356" name="Group 670"/>
            <p:cNvGrpSpPr>
              <a:grpSpLocks/>
            </p:cNvGrpSpPr>
            <p:nvPr/>
          </p:nvGrpSpPr>
          <p:grpSpPr bwMode="auto">
            <a:xfrm>
              <a:off x="1428" y="1233"/>
              <a:ext cx="1473" cy="1992"/>
              <a:chOff x="2727" y="489"/>
              <a:chExt cx="1473" cy="1992"/>
            </a:xfrm>
          </p:grpSpPr>
          <p:sp>
            <p:nvSpPr>
              <p:cNvPr id="13367" name="AutoShape 671"/>
              <p:cNvSpPr>
                <a:spLocks noChangeArrowheads="1"/>
              </p:cNvSpPr>
              <p:nvPr/>
            </p:nvSpPr>
            <p:spPr bwMode="auto">
              <a:xfrm rot="2160000">
                <a:off x="2727" y="513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8" name="Oval 672"/>
              <p:cNvSpPr>
                <a:spLocks noChangeArrowheads="1"/>
              </p:cNvSpPr>
              <p:nvPr/>
            </p:nvSpPr>
            <p:spPr bwMode="auto">
              <a:xfrm>
                <a:off x="3048" y="48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357" name="Group 673"/>
            <p:cNvGrpSpPr>
              <a:grpSpLocks/>
            </p:cNvGrpSpPr>
            <p:nvPr/>
          </p:nvGrpSpPr>
          <p:grpSpPr bwMode="auto">
            <a:xfrm>
              <a:off x="357" y="1158"/>
              <a:ext cx="1512" cy="1998"/>
              <a:chOff x="1701" y="459"/>
              <a:chExt cx="1512" cy="1998"/>
            </a:xfrm>
          </p:grpSpPr>
          <p:sp>
            <p:nvSpPr>
              <p:cNvPr id="13365" name="AutoShape 674"/>
              <p:cNvSpPr>
                <a:spLocks noChangeArrowheads="1"/>
              </p:cNvSpPr>
              <p:nvPr/>
            </p:nvSpPr>
            <p:spPr bwMode="auto">
              <a:xfrm rot="-2160000">
                <a:off x="2061" y="48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6" name="Oval 675"/>
              <p:cNvSpPr>
                <a:spLocks noChangeArrowheads="1"/>
              </p:cNvSpPr>
              <p:nvPr/>
            </p:nvSpPr>
            <p:spPr bwMode="auto">
              <a:xfrm>
                <a:off x="1701" y="459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358" name="Group 676"/>
            <p:cNvGrpSpPr>
              <a:grpSpLocks/>
            </p:cNvGrpSpPr>
            <p:nvPr/>
          </p:nvGrpSpPr>
          <p:grpSpPr bwMode="auto">
            <a:xfrm>
              <a:off x="1056" y="2238"/>
              <a:ext cx="1170" cy="2082"/>
              <a:chOff x="2415" y="1569"/>
              <a:chExt cx="1170" cy="2082"/>
            </a:xfrm>
          </p:grpSpPr>
          <p:sp>
            <p:nvSpPr>
              <p:cNvPr id="13363" name="AutoShape 677"/>
              <p:cNvSpPr>
                <a:spLocks noChangeArrowheads="1"/>
              </p:cNvSpPr>
              <p:nvPr/>
            </p:nvSpPr>
            <p:spPr bwMode="auto">
              <a:xfrm rot="10800000">
                <a:off x="2415" y="1569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4" name="Oval 678"/>
              <p:cNvSpPr>
                <a:spLocks noChangeArrowheads="1"/>
              </p:cNvSpPr>
              <p:nvPr/>
            </p:nvSpPr>
            <p:spPr bwMode="auto">
              <a:xfrm>
                <a:off x="2433" y="2526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grpSp>
          <p:nvGrpSpPr>
            <p:cNvPr id="13359" name="Group 679"/>
            <p:cNvGrpSpPr>
              <a:grpSpLocks/>
            </p:cNvGrpSpPr>
            <p:nvPr/>
          </p:nvGrpSpPr>
          <p:grpSpPr bwMode="auto">
            <a:xfrm>
              <a:off x="1203" y="2271"/>
              <a:ext cx="2097" cy="1293"/>
              <a:chOff x="2592" y="1572"/>
              <a:chExt cx="2097" cy="1293"/>
            </a:xfrm>
          </p:grpSpPr>
          <p:sp>
            <p:nvSpPr>
              <p:cNvPr id="13361" name="AutoShape 680"/>
              <p:cNvSpPr>
                <a:spLocks noChangeArrowheads="1"/>
              </p:cNvSpPr>
              <p:nvPr/>
            </p:nvSpPr>
            <p:spPr bwMode="auto">
              <a:xfrm rot="6480000">
                <a:off x="3000" y="1164"/>
                <a:ext cx="1152" cy="1968"/>
              </a:xfrm>
              <a:custGeom>
                <a:avLst/>
                <a:gdLst>
                  <a:gd name="T0" fmla="*/ 2 w 21600"/>
                  <a:gd name="T1" fmla="*/ 2 h 21600"/>
                  <a:gd name="T2" fmla="*/ 0 w 21600"/>
                  <a:gd name="T3" fmla="*/ 8 h 21600"/>
                  <a:gd name="T4" fmla="*/ 2 w 21600"/>
                  <a:gd name="T5" fmla="*/ 16 h 21600"/>
                  <a:gd name="T6" fmla="*/ 3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4 w 21600"/>
                  <a:gd name="T13" fmla="*/ 2272 h 21600"/>
                  <a:gd name="T14" fmla="*/ 16556 w 21600"/>
                  <a:gd name="T15" fmla="*/ 1367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Oval 681"/>
              <p:cNvSpPr>
                <a:spLocks noChangeArrowheads="1"/>
              </p:cNvSpPr>
              <p:nvPr/>
            </p:nvSpPr>
            <p:spPr bwMode="auto">
              <a:xfrm>
                <a:off x="3537" y="1740"/>
                <a:ext cx="1152" cy="1125"/>
              </a:xfrm>
              <a:prstGeom prst="ellipse">
                <a:avLst/>
              </a:prstGeom>
              <a:solidFill>
                <a:srgbClr val="FFCC00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900" b="1">
                  <a:latin typeface="Arial" charset="0"/>
                </a:endParaRPr>
              </a:p>
            </p:txBody>
          </p:sp>
        </p:grpSp>
        <p:sp>
          <p:nvSpPr>
            <p:cNvPr id="13360" name="Oval 682"/>
            <p:cNvSpPr>
              <a:spLocks noChangeArrowheads="1"/>
            </p:cNvSpPr>
            <p:nvPr/>
          </p:nvSpPr>
          <p:spPr bwMode="auto">
            <a:xfrm>
              <a:off x="1008" y="2068"/>
              <a:ext cx="1244" cy="124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900" b="1">
                  <a:solidFill>
                    <a:srgbClr val="FF0000"/>
                  </a:solidFill>
                  <a:latin typeface="Arial" charset="0"/>
                </a:rPr>
                <a:t>40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41736 0.696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3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67 0.69352 C -0.41667 0.73495 -0.44479 0.76875 -0.47917 0.76875 L -0.62361 0.76875 C -0.65799 0.76875 -0.68594 0.73495 -0.68594 0.69352 L -0.68594 0.52291 C -0.68594 0.48148 -0.65799 0.44699 -0.62361 0.44699 L -0.47917 0.44699 C -0.44479 0.44699 -0.41667 0.48148 -0.41667 0.52291 Z " pathEditMode="relative" rAng="0" ptsTypes="fFfFfFff">
                                      <p:cBhvr>
                                        <p:cTn id="9" dur="1000" fill="hold"/>
                                        <p:tgtEl>
                                          <p:spTgt spid="12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0.3.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20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99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1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1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200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2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200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2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200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2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20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2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20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2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200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2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20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2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20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2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20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2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20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2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20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1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20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12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20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12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202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12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202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2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202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12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202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12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203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12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203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12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203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12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203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12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20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12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203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12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204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12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204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12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204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12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9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67 0.69352 L -0.78611 1.2041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20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0.3.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1204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12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1204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1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1204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1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1205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1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1205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9" dur="indefinite"/>
                                        <p:tgtEl>
                                          <p:spTgt spid="1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1198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2" dur="indefinite"/>
                                        <p:tgtEl>
                                          <p:spTgt spid="11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1068</Words>
  <Application>Microsoft PowerPoint</Application>
  <PresentationFormat>On-screen Show (4:3)</PresentationFormat>
  <Paragraphs>243</Paragraphs>
  <Slides>20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VNI-Cooper</vt:lpstr>
      <vt:lpstr>Arial</vt:lpstr>
      <vt:lpstr>Tahoma</vt:lpstr>
      <vt:lpstr>Wingdings</vt:lpstr>
      <vt:lpstr>VNI-Times</vt:lpstr>
      <vt:lpstr>Curtain Call</vt:lpstr>
      <vt:lpstr>Default Design</vt:lpstr>
      <vt:lpstr>Slide 1</vt:lpstr>
      <vt:lpstr>Slide 2</vt:lpstr>
      <vt:lpstr>Slide 3</vt:lpstr>
      <vt:lpstr>Slide 4</vt:lpstr>
      <vt:lpstr>Slide 5</vt:lpstr>
      <vt:lpstr> Hoạt động 3: Trò chơi “Giải ô chữ”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Bài học đã kết thúc rồi! Chào tạm biệt các bạn nhé!</vt:lpstr>
    </vt:vector>
  </TitlesOfParts>
  <Company>TasCO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</dc:creator>
  <cp:lastModifiedBy>CSTeam</cp:lastModifiedBy>
  <cp:revision>37</cp:revision>
  <dcterms:created xsi:type="dcterms:W3CDTF">2006-10-17T12:32:32Z</dcterms:created>
  <dcterms:modified xsi:type="dcterms:W3CDTF">2016-06-30T01:08:15Z</dcterms:modified>
</cp:coreProperties>
</file>