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  <p:sldMasterId id="2147483722" r:id="rId6"/>
    <p:sldMasterId id="2147483734" r:id="rId7"/>
  </p:sldMasterIdLst>
  <p:notesMasterIdLst>
    <p:notesMasterId r:id="rId43"/>
  </p:notesMasterIdLst>
  <p:sldIdLst>
    <p:sldId id="257" r:id="rId8"/>
    <p:sldId id="279" r:id="rId9"/>
    <p:sldId id="258" r:id="rId10"/>
    <p:sldId id="259" r:id="rId11"/>
    <p:sldId id="260" r:id="rId12"/>
    <p:sldId id="261" r:id="rId13"/>
    <p:sldId id="265" r:id="rId14"/>
    <p:sldId id="497" r:id="rId15"/>
    <p:sldId id="467" r:id="rId16"/>
    <p:sldId id="498" r:id="rId17"/>
    <p:sldId id="549" r:id="rId18"/>
    <p:sldId id="266" r:id="rId19"/>
    <p:sldId id="547" r:id="rId20"/>
    <p:sldId id="278" r:id="rId21"/>
    <p:sldId id="269" r:id="rId22"/>
    <p:sldId id="550" r:id="rId23"/>
    <p:sldId id="274" r:id="rId24"/>
    <p:sldId id="551" r:id="rId25"/>
    <p:sldId id="500" r:id="rId26"/>
    <p:sldId id="482" r:id="rId27"/>
    <p:sldId id="538" r:id="rId28"/>
    <p:sldId id="535" r:id="rId29"/>
    <p:sldId id="539" r:id="rId30"/>
    <p:sldId id="300" r:id="rId31"/>
    <p:sldId id="307" r:id="rId32"/>
    <p:sldId id="276" r:id="rId33"/>
    <p:sldId id="309" r:id="rId34"/>
    <p:sldId id="310" r:id="rId35"/>
    <p:sldId id="540" r:id="rId36"/>
    <p:sldId id="542" r:id="rId37"/>
    <p:sldId id="543" r:id="rId38"/>
    <p:sldId id="544" r:id="rId39"/>
    <p:sldId id="545" r:id="rId40"/>
    <p:sldId id="546" r:id="rId41"/>
    <p:sldId id="27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4" autoAdjust="0"/>
    <p:restoredTop sz="94660"/>
  </p:normalViewPr>
  <p:slideViewPr>
    <p:cSldViewPr snapToGrid="0">
      <p:cViewPr>
        <p:scale>
          <a:sx n="60" d="100"/>
          <a:sy n="60" d="100"/>
        </p:scale>
        <p:origin x="-1104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545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9549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8040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1027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0850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9875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2531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418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3410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345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4028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3388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linh động</a:t>
            </a:r>
            <a:r>
              <a:rPr lang="en-US" baseline="0" dirty="0"/>
              <a:t> tổ chức phù hợp với </a:t>
            </a:r>
            <a:r>
              <a:rPr lang="en-US" baseline="0" dirty="0" err="1"/>
              <a:t>hs</a:t>
            </a:r>
            <a:r>
              <a:rPr lang="en-US" baseline="0" dirty="0"/>
              <a:t> của lớp mình dạy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7F2F9-3BB7-4309-94B4-2B10FFD2C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586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6602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947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887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97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39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34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1888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0993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679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8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0805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90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205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5158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145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793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2214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067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6985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672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2131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5502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1894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0175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5559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xmlns="" val="349658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515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2030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4225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510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006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8517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93224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6596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2785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6143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6748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59954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4755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85900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462187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38228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572019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216739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4633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243687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332372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4477732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945165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933175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06974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809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97358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97803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14990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60540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92343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31121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21871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55981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09848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22173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31995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8470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346957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823996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245062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569063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700379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677985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661157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587711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690947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93004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46970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4442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176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46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071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2793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428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49770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microsoft.com/office/2007/relationships/hdphoto" Target="../media/hdphoto5.wdp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5.png"/><Relationship Id="rId7" Type="http://schemas.openxmlformats.org/officeDocument/2006/relationships/image" Target="../media/image9.png"/><Relationship Id="rId12" Type="http://schemas.openxmlformats.org/officeDocument/2006/relationships/slide" Target="slide9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4.wdp"/><Relationship Id="rId20" Type="http://schemas.openxmlformats.org/officeDocument/2006/relationships/image" Target="../media/image14.png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slide" Target="slide3.xml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19" Type="http://schemas.microsoft.com/office/2007/relationships/media" Target="../media/media1.mp3"/><Relationship Id="rId4" Type="http://schemas.openxmlformats.org/officeDocument/2006/relationships/image" Target="../media/image7.jpeg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slide" Target="slide4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1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slide" Target="slide5.xml"/><Relationship Id="rId12" Type="http://schemas.microsoft.com/office/2007/relationships/hdphoto" Target="../media/hdphoto10.wdp"/><Relationship Id="rId17" Type="http://schemas.openxmlformats.org/officeDocument/2006/relationships/image" Target="../media/image15.png"/><Relationship Id="rId2" Type="http://schemas.openxmlformats.org/officeDocument/2006/relationships/image" Target="../media/image20.jpeg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microsoft.com/office/2007/relationships/hdphoto" Target="../media/hdphoto9.wdp"/><Relationship Id="rId10" Type="http://schemas.openxmlformats.org/officeDocument/2006/relationships/slide" Target="slide6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0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6.wdp"/><Relationship Id="rId18" Type="http://schemas.openxmlformats.org/officeDocument/2006/relationships/image" Target="../media/image63.png"/><Relationship Id="rId26" Type="http://schemas.microsoft.com/office/2007/relationships/hdphoto" Target="../media/hdphoto21.wdp"/><Relationship Id="rId3" Type="http://schemas.openxmlformats.org/officeDocument/2006/relationships/image" Target="../media/image54.png"/><Relationship Id="rId21" Type="http://schemas.microsoft.com/office/2007/relationships/hdphoto" Target="../media/hdphoto19.wdp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2.gif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6" Type="http://schemas.microsoft.com/office/2007/relationships/hdphoto" Target="../media/hdphoto17.wdp"/><Relationship Id="rId20" Type="http://schemas.openxmlformats.org/officeDocument/2006/relationships/image" Target="../media/image64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3.wdp"/><Relationship Id="rId11" Type="http://schemas.microsoft.com/office/2007/relationships/hdphoto" Target="../media/hdphoto15.wdp"/><Relationship Id="rId24" Type="http://schemas.microsoft.com/office/2007/relationships/hdphoto" Target="../media/hdphoto20.wdp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66.png"/><Relationship Id="rId28" Type="http://schemas.microsoft.com/office/2007/relationships/hdphoto" Target="../media/hdphoto22.wdp"/><Relationship Id="rId10" Type="http://schemas.openxmlformats.org/officeDocument/2006/relationships/image" Target="../media/image58.png"/><Relationship Id="rId19" Type="http://schemas.microsoft.com/office/2007/relationships/hdphoto" Target="../media/hdphoto18.wdp"/><Relationship Id="rId4" Type="http://schemas.microsoft.com/office/2007/relationships/hdphoto" Target="../media/hdphoto12.wdp"/><Relationship Id="rId9" Type="http://schemas.openxmlformats.org/officeDocument/2006/relationships/image" Target="../media/image57.gif"/><Relationship Id="rId14" Type="http://schemas.openxmlformats.org/officeDocument/2006/relationships/image" Target="../media/image60.gif"/><Relationship Id="rId22" Type="http://schemas.openxmlformats.org/officeDocument/2006/relationships/image" Target="../media/image65.png"/><Relationship Id="rId27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042" y="0"/>
            <a:ext cx="621883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Ôn và khởi động nào!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C98DF8-D012-4B5E-AA8B-7482DCEC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ED0A27-0D03-4380-920A-8497E50D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305"/>
            <a:ext cx="11914496" cy="2907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291C88-7CA3-4493-BBC8-790CE1007116}"/>
              </a:ext>
            </a:extLst>
          </p:cNvPr>
          <p:cNvSpPr txBox="1"/>
          <p:nvPr/>
        </p:nvSpPr>
        <p:spPr>
          <a:xfrm>
            <a:off x="2074460" y="3552696"/>
            <a:ext cx="9840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84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15" t="25358" r="30122" b="20450"/>
          <a:stretch/>
        </p:blipFill>
        <p:spPr>
          <a:xfrm>
            <a:off x="58055" y="116114"/>
            <a:ext cx="12090401" cy="664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035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728141" y="1345465"/>
            <a:ext cx="2739629" cy="1537993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mẫu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AA41EF-2D20-4396-A900-CC99E57B340B}"/>
              </a:ext>
            </a:extLst>
          </p:cNvPr>
          <p:cNvSpPr txBox="1"/>
          <p:nvPr/>
        </p:nvSpPr>
        <p:spPr>
          <a:xfrm>
            <a:off x="988828" y="523568"/>
            <a:ext cx="10483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4F23F4-AA80-4226-A6FE-10A423C2558D}"/>
              </a:ext>
            </a:extLst>
          </p:cNvPr>
          <p:cNvSpPr txBox="1"/>
          <p:nvPr/>
        </p:nvSpPr>
        <p:spPr>
          <a:xfrm>
            <a:off x="2208340" y="1460493"/>
            <a:ext cx="70082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lang="en-US" sz="2600" dirty="0">
              <a:solidFill>
                <a:schemeClr val="accent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xmlns="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69780461"/>
              </p:ext>
            </p:extLst>
          </p:nvPr>
        </p:nvGraphicFramePr>
        <p:xfrm>
          <a:off x="1762306" y="1971289"/>
          <a:ext cx="7676706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099">
                  <a:extLst>
                    <a:ext uri="{9D8B030D-6E8A-4147-A177-3AD203B41FA5}">
                      <a16:colId xmlns:a16="http://schemas.microsoft.com/office/drawing/2014/main" xmlns="" val="428416597"/>
                    </a:ext>
                  </a:extLst>
                </a:gridCol>
                <a:gridCol w="3383995">
                  <a:extLst>
                    <a:ext uri="{9D8B030D-6E8A-4147-A177-3AD203B41FA5}">
                      <a16:colId xmlns:a16="http://schemas.microsoft.com/office/drawing/2014/main" xmlns="" val="2838097540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xmlns="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2DC3FD-7B23-403D-96A6-9D4DB2F7C0F8}"/>
              </a:ext>
            </a:extLst>
          </p:cNvPr>
          <p:cNvSpPr txBox="1"/>
          <p:nvPr/>
        </p:nvSpPr>
        <p:spPr>
          <a:xfrm>
            <a:off x="988827" y="5565335"/>
            <a:ext cx="112757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916573" y="5377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347545" y="94883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950058" y="9778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178471" y="14988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452370" y="22629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490470" y="27155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533105" y="31097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566670" y="35390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604770" y="397917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452370" y="43375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452370" y="47316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490470" y="505860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2069143" y="55799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084802" y="64133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loud 25"/>
          <p:cNvSpPr/>
          <p:nvPr/>
        </p:nvSpPr>
        <p:spPr>
          <a:xfrm>
            <a:off x="9880541" y="1497865"/>
            <a:ext cx="2739629" cy="1537993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738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6" grpId="1" animBg="1"/>
      <p:bldP spid="3" grpId="0"/>
      <p:bldP spid="17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452371" y="2264750"/>
            <a:ext cx="2658556" cy="1697650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AA41EF-2D20-4396-A900-CC99E57B340B}"/>
              </a:ext>
            </a:extLst>
          </p:cNvPr>
          <p:cNvSpPr txBox="1"/>
          <p:nvPr/>
        </p:nvSpPr>
        <p:spPr>
          <a:xfrm>
            <a:off x="988828" y="523568"/>
            <a:ext cx="10483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4F23F4-AA80-4226-A6FE-10A423C2558D}"/>
              </a:ext>
            </a:extLst>
          </p:cNvPr>
          <p:cNvSpPr txBox="1"/>
          <p:nvPr/>
        </p:nvSpPr>
        <p:spPr>
          <a:xfrm>
            <a:off x="2208340" y="1344381"/>
            <a:ext cx="93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lang="en-US" sz="2600" dirty="0">
              <a:solidFill>
                <a:schemeClr val="accent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xmlns="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0969061"/>
              </p:ext>
            </p:extLst>
          </p:nvPr>
        </p:nvGraphicFramePr>
        <p:xfrm>
          <a:off x="1762306" y="1971289"/>
          <a:ext cx="7676706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099">
                  <a:extLst>
                    <a:ext uri="{9D8B030D-6E8A-4147-A177-3AD203B41FA5}">
                      <a16:colId xmlns:a16="http://schemas.microsoft.com/office/drawing/2014/main" xmlns="" val="428416597"/>
                    </a:ext>
                  </a:extLst>
                </a:gridCol>
                <a:gridCol w="3383995">
                  <a:extLst>
                    <a:ext uri="{9D8B030D-6E8A-4147-A177-3AD203B41FA5}">
                      <a16:colId xmlns:a16="http://schemas.microsoft.com/office/drawing/2014/main" xmlns="" val="2838097540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xmlns="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2DC3FD-7B23-403D-96A6-9D4DB2F7C0F8}"/>
              </a:ext>
            </a:extLst>
          </p:cNvPr>
          <p:cNvSpPr txBox="1"/>
          <p:nvPr/>
        </p:nvSpPr>
        <p:spPr>
          <a:xfrm>
            <a:off x="855869" y="5565335"/>
            <a:ext cx="114087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44D4CC67-2DBC-4E3A-A59B-9EAD858C7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764" y="268394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701367B2-D8A6-450E-8CCF-542C1123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303" y="723014"/>
            <a:ext cx="527050" cy="43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870C6C4B-7A57-4A50-9740-79D314EA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606" y="5420200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A46688B-2405-4311-ABA3-D00FB91AB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1" y="747888"/>
            <a:ext cx="603556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B31D6C-3984-41FF-9C16-58BEA82A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8" y="3164732"/>
            <a:ext cx="710212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52A0F3F-979A-463C-85CB-293712EB2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70" y="5904692"/>
            <a:ext cx="6584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711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1576" y="436565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Luyện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7370" y="2870895"/>
            <a:ext cx="2509976" cy="3113332"/>
          </a:xfrm>
          <a:prstGeom prst="rect">
            <a:avLst/>
          </a:prstGeom>
        </p:spPr>
      </p:pic>
      <p:graphicFrame>
        <p:nvGraphicFramePr>
          <p:cNvPr id="26" name="Table 16">
            <a:extLst>
              <a:ext uri="{FF2B5EF4-FFF2-40B4-BE49-F238E27FC236}">
                <a16:creationId xmlns:a16="http://schemas.microsoft.com/office/drawing/2014/main" xmlns="" id="{8BF94FD1-EBE3-4C92-AAAF-84CA0673A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0150625"/>
              </p:ext>
            </p:extLst>
          </p:nvPr>
        </p:nvGraphicFramePr>
        <p:xfrm>
          <a:off x="2257647" y="1584960"/>
          <a:ext cx="8395839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45096">
                  <a:extLst>
                    <a:ext uri="{9D8B030D-6E8A-4147-A177-3AD203B41FA5}">
                      <a16:colId xmlns:a16="http://schemas.microsoft.com/office/drawing/2014/main" xmlns="" val="428416597"/>
                    </a:ext>
                  </a:extLst>
                </a:gridCol>
                <a:gridCol w="3280228">
                  <a:extLst>
                    <a:ext uri="{9D8B030D-6E8A-4147-A177-3AD203B41FA5}">
                      <a16:colId xmlns:a16="http://schemas.microsoft.com/office/drawing/2014/main" xmlns="" val="2838097540"/>
                    </a:ext>
                  </a:extLst>
                </a:gridCol>
                <a:gridCol w="3570515">
                  <a:extLst>
                    <a:ext uri="{9D8B030D-6E8A-4147-A177-3AD203B41FA5}">
                      <a16:colId xmlns:a16="http://schemas.microsoft.com/office/drawing/2014/main" xmlns="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4915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816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509996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bản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tổ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2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lớp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2C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bao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nhiêu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11412" y="1454971"/>
            <a:ext cx="1913845" cy="83102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8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206156" y="2288904"/>
            <a:ext cx="9425305" cy="478788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lvl="0"/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đứng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ở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vị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trí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6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đăng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ký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truyện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63443" y="2665367"/>
            <a:ext cx="3424192" cy="83102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altLang="zh-CN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khai</a:t>
            </a:r>
            <a:r>
              <a:rPr lang="en-US" altLang="zh-CN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572225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332284" y="3502024"/>
            <a:ext cx="9571990" cy="1001033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đăng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ký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vị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trí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6?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2991870" y="4503689"/>
            <a:ext cx="7915910" cy="584808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Đỗ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Bắc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370596" y="5237388"/>
            <a:ext cx="10095956" cy="542381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814508" y="5810435"/>
            <a:ext cx="11036596" cy="107725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		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ký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5F4B7E2-804A-440F-AEC1-94B992C8DF3D}"/>
              </a:ext>
            </a:extLst>
          </p:cNvPr>
          <p:cNvSpPr/>
          <p:nvPr/>
        </p:nvSpPr>
        <p:spPr>
          <a:xfrm>
            <a:off x="4561367" y="116958"/>
            <a:ext cx="4072270" cy="62863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9790" y="1745344"/>
            <a:ext cx="6529765" cy="4525962"/>
          </a:xfrm>
        </p:spPr>
      </p:pic>
      <p:sp>
        <p:nvSpPr>
          <p:cNvPr id="5" name="TextBox 4"/>
          <p:cNvSpPr txBox="1"/>
          <p:nvPr/>
        </p:nvSpPr>
        <p:spPr>
          <a:xfrm rot="690818">
            <a:off x="3483429" y="3131162"/>
            <a:ext cx="45127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594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6200" y="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24873"/>
            <a:ext cx="1088208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Table 16">
            <a:extLst>
              <a:ext uri="{FF2B5EF4-FFF2-40B4-BE49-F238E27FC236}">
                <a16:creationId xmlns:a16="http://schemas.microsoft.com/office/drawing/2014/main" xmlns="" id="{44D70DEA-B56B-43B0-BA9B-6CEFDAE17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4475096"/>
              </p:ext>
            </p:extLst>
          </p:nvPr>
        </p:nvGraphicFramePr>
        <p:xfrm>
          <a:off x="682172" y="873762"/>
          <a:ext cx="11088914" cy="4663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01371">
                  <a:extLst>
                    <a:ext uri="{9D8B030D-6E8A-4147-A177-3AD203B41FA5}">
                      <a16:colId xmlns:a16="http://schemas.microsoft.com/office/drawing/2014/main" xmlns="" val="428416597"/>
                    </a:ext>
                  </a:extLst>
                </a:gridCol>
                <a:gridCol w="4791909">
                  <a:extLst>
                    <a:ext uri="{9D8B030D-6E8A-4147-A177-3AD203B41FA5}">
                      <a16:colId xmlns:a16="http://schemas.microsoft.com/office/drawing/2014/main" xmlns="" val="2838097540"/>
                    </a:ext>
                  </a:extLst>
                </a:gridCol>
                <a:gridCol w="4395634">
                  <a:extLst>
                    <a:ext uri="{9D8B030D-6E8A-4147-A177-3AD203B41FA5}">
                      <a16:colId xmlns:a16="http://schemas.microsoft.com/office/drawing/2014/main" xmlns="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491524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F3477EC-9D40-4FA3-BB1E-D6534B39C01A}"/>
              </a:ext>
            </a:extLst>
          </p:cNvPr>
          <p:cNvSpPr/>
          <p:nvPr/>
        </p:nvSpPr>
        <p:spPr>
          <a:xfrm>
            <a:off x="3011039" y="5652301"/>
            <a:ext cx="6292618" cy="115894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966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605308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227075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xmlns="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0885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563507" y="1523530"/>
            <a:ext cx="37515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xmlns="" id="{EA0156DA-078E-402D-9EB2-1C546736A70A}"/>
              </a:ext>
            </a:extLst>
          </p:cNvPr>
          <p:cNvSpPr txBox="1"/>
          <p:nvPr/>
        </p:nvSpPr>
        <p:spPr>
          <a:xfrm>
            <a:off x="1563507" y="3935602"/>
            <a:ext cx="37515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F4E66B62-A6C1-4D0A-8228-8858D18F078E}"/>
              </a:ext>
            </a:extLst>
          </p:cNvPr>
          <p:cNvSpPr txBox="1"/>
          <p:nvPr/>
        </p:nvSpPr>
        <p:spPr>
          <a:xfrm>
            <a:off x="5771299" y="1697704"/>
            <a:ext cx="4533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19C64E-C907-4B53-BD65-68EF1026C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536" y="1988288"/>
            <a:ext cx="7817588" cy="24313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A2BF8B9-309A-4C68-B774-F69C426BE911}"/>
              </a:ext>
            </a:extLst>
          </p:cNvPr>
          <p:cNvSpPr/>
          <p:nvPr/>
        </p:nvSpPr>
        <p:spPr>
          <a:xfrm>
            <a:off x="1669311" y="4419600"/>
            <a:ext cx="2147945" cy="1066800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A4B2257A-1CFE-4E1A-B8AF-0FFBA953D523}"/>
              </a:ext>
            </a:extLst>
          </p:cNvPr>
          <p:cNvSpPr/>
          <p:nvPr/>
        </p:nvSpPr>
        <p:spPr>
          <a:xfrm>
            <a:off x="4369980" y="4412400"/>
            <a:ext cx="2132419" cy="107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ghim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AC64440-A11E-4D26-88E4-093E0F7AFC40}"/>
              </a:ext>
            </a:extLst>
          </p:cNvPr>
          <p:cNvSpPr/>
          <p:nvPr/>
        </p:nvSpPr>
        <p:spPr>
          <a:xfrm>
            <a:off x="7320938" y="4412400"/>
            <a:ext cx="2660629" cy="10740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xmlns="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3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856" y="365125"/>
            <a:ext cx="10542944" cy="1325563"/>
          </a:xfrm>
        </p:spPr>
        <p:txBody>
          <a:bodyPr>
            <a:norm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3. Chọn a hoặc b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48296" y="750570"/>
            <a:ext cx="105429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276158" y="1968500"/>
            <a:ext cx="75156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470617" y="2169336"/>
            <a:ext cx="398346" cy="421163"/>
          </a:xfrm>
          <a:prstGeom prst="rect">
            <a:avLst/>
          </a:prstGeom>
        </p:spPr>
      </p:pic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9533" y="3430170"/>
            <a:ext cx="320191" cy="477807"/>
          </a:xfrm>
          <a:prstGeom prst="rect">
            <a:avLst/>
          </a:prstGeom>
        </p:spPr>
      </p:pic>
      <p:pic>
        <p:nvPicPr>
          <p:cNvPr id="15" name="Content Placeholder 8" descr="0083">
            <a:extLst>
              <a:ext uri="{FF2B5EF4-FFF2-40B4-BE49-F238E27FC236}">
                <a16:creationId xmlns:a16="http://schemas.microsoft.com/office/drawing/2014/main" xmlns="" id="{4FCDEB62-A5BA-4570-8F76-6ECE904723A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0573" y="4099718"/>
            <a:ext cx="320191" cy="477807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139734" y="2110017"/>
            <a:ext cx="10518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65895" y="2286832"/>
            <a:ext cx="347374" cy="523240"/>
          </a:xfrm>
          <a:prstGeom prst="rect">
            <a:avLst/>
          </a:prstGeom>
        </p:spPr>
      </p:pic>
      <p:pic>
        <p:nvPicPr>
          <p:cNvPr id="10" name="Content Placeholder 8" descr="008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9871" y="2843979"/>
            <a:ext cx="345615" cy="62104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17964B67-BE9B-413E-809A-CA1C0E30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3F019D-2436-4A20-9356-DFC8308C8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DB559F-C476-436F-98ED-09A0446D9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C5F933-9F2F-45A4-8500-1E5FCEA39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39" y="365125"/>
            <a:ext cx="11567886" cy="58118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A129B7C-E6DE-428F-8298-79740650C58A}"/>
              </a:ext>
            </a:extLst>
          </p:cNvPr>
          <p:cNvSpPr txBox="1"/>
          <p:nvPr/>
        </p:nvSpPr>
        <p:spPr>
          <a:xfrm flipH="1">
            <a:off x="6581389" y="20540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3455" t="38281" r="62372" b="56250"/>
          <a:stretch/>
        </p:blipFill>
        <p:spPr>
          <a:xfrm>
            <a:off x="2770494" y="2799644"/>
            <a:ext cx="231905" cy="1708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8594" t="39062" r="27233" b="56641"/>
          <a:stretch/>
        </p:blipFill>
        <p:spPr>
          <a:xfrm>
            <a:off x="2730936" y="1825626"/>
            <a:ext cx="394513" cy="228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68594" t="39062" r="27233" b="56641"/>
          <a:stretch/>
        </p:blipFill>
        <p:spPr>
          <a:xfrm>
            <a:off x="3988805" y="2770881"/>
            <a:ext cx="394513" cy="2284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68594" t="39062" r="27233" b="56641"/>
          <a:stretch/>
        </p:blipFill>
        <p:spPr>
          <a:xfrm>
            <a:off x="4562011" y="3629405"/>
            <a:ext cx="394513" cy="2284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33455" t="38281" r="62372" b="56250"/>
          <a:stretch/>
        </p:blipFill>
        <p:spPr>
          <a:xfrm>
            <a:off x="6891659" y="1766344"/>
            <a:ext cx="231905" cy="17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672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xmlns="" id="{663018F5-09B4-403A-B87C-313156D9B57F}"/>
              </a:ext>
            </a:extLst>
          </p:cNvPr>
          <p:cNvSpPr/>
          <p:nvPr/>
        </p:nvSpPr>
        <p:spPr>
          <a:xfrm>
            <a:off x="154851" y="88672"/>
            <a:ext cx="7039610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xmlns="" id="{627B2C2F-E350-433B-85C6-EE4B1C411CF2}"/>
              </a:ext>
            </a:extLst>
          </p:cNvPr>
          <p:cNvSpPr txBox="1">
            <a:spLocks/>
          </p:cNvSpPr>
          <p:nvPr/>
        </p:nvSpPr>
        <p:spPr>
          <a:xfrm>
            <a:off x="699975" y="814640"/>
            <a:ext cx="7311911" cy="2562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đêm,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 em đi ngủ, nhắc em học bài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chậm bước khoan thai,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chạy những bước dài thật nhanh </a:t>
            </a: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Là cái gì?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FB28FC-4B0E-4B22-85F6-362C55126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450" y="619785"/>
            <a:ext cx="2607635" cy="247233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ED35754A-3D57-4D77-BFE5-B66A5A9CBCD4}"/>
              </a:ext>
            </a:extLst>
          </p:cNvPr>
          <p:cNvSpPr txBox="1">
            <a:spLocks/>
          </p:cNvSpPr>
          <p:nvPr/>
        </p:nvSpPr>
        <p:spPr>
          <a:xfrm>
            <a:off x="699974" y="3420918"/>
            <a:ext cx="6859773" cy="1174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CB01D7-AC14-482E-B326-CBC6F0063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155" y="3147090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xmlns="" id="{20FE991E-86E1-4351-BDDC-80D79A3D166F}"/>
              </a:ext>
            </a:extLst>
          </p:cNvPr>
          <p:cNvSpPr txBox="1">
            <a:spLocks/>
          </p:cNvSpPr>
          <p:nvPr/>
        </p:nvSpPr>
        <p:spPr>
          <a:xfrm>
            <a:off x="699975" y="4579944"/>
            <a:ext cx="3784939" cy="1992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kẹo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giầy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A9E42E7-BD27-4BEC-B959-4A0399E53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818" y="5261447"/>
            <a:ext cx="1550151" cy="112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210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xmlns="" id="{1A152BEB-2DFD-4991-9721-37227ABA51D7}"/>
              </a:ext>
            </a:extLst>
          </p:cNvPr>
          <p:cNvSpPr/>
          <p:nvPr/>
        </p:nvSpPr>
        <p:spPr>
          <a:xfrm>
            <a:off x="154850" y="47942"/>
            <a:ext cx="9542870" cy="7202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xmlns="" id="{FC170F6E-2761-40A4-BC2D-14983C193C95}"/>
              </a:ext>
            </a:extLst>
          </p:cNvPr>
          <p:cNvSpPr txBox="1">
            <a:spLocks/>
          </p:cNvSpPr>
          <p:nvPr/>
        </p:nvSpPr>
        <p:spPr>
          <a:xfrm>
            <a:off x="699975" y="90630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đêm,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 em đi ngủ, nhắc em học 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chậm bước khoan thai,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chạy những bước dài thật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5B12C5-EA99-449B-823D-B47518C3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674" y="781944"/>
            <a:ext cx="2607635" cy="247233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A8FE0310-AF97-4AA2-9E5D-53ACA394A896}"/>
              </a:ext>
            </a:extLst>
          </p:cNvPr>
          <p:cNvSpPr txBox="1">
            <a:spLocks/>
          </p:cNvSpPr>
          <p:nvPr/>
        </p:nvSpPr>
        <p:spPr>
          <a:xfrm>
            <a:off x="476693" y="346899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3B3F3F-1674-4676-9532-562C5715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834" y="3356244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xmlns="" id="{90092F81-D53A-4E6C-8E0C-CB83F3C98223}"/>
              </a:ext>
            </a:extLst>
          </p:cNvPr>
          <p:cNvSpPr txBox="1">
            <a:spLocks/>
          </p:cNvSpPr>
          <p:nvPr/>
        </p:nvSpPr>
        <p:spPr>
          <a:xfrm>
            <a:off x="699975" y="460905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giầy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91D8B1-5AF1-47EF-98B0-6A8AAA640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010" y="5247113"/>
            <a:ext cx="1550151" cy="11240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D588600-95EB-4063-9121-9803F44E8A36}"/>
              </a:ext>
            </a:extLst>
          </p:cNvPr>
          <p:cNvCxnSpPr/>
          <p:nvPr/>
        </p:nvCxnSpPr>
        <p:spPr>
          <a:xfrm>
            <a:off x="2302787" y="2487273"/>
            <a:ext cx="76554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7B3C12E-E4BA-4FAB-8F7D-7B3D19313D39}"/>
              </a:ext>
            </a:extLst>
          </p:cNvPr>
          <p:cNvCxnSpPr>
            <a:cxnSpLocks/>
          </p:cNvCxnSpPr>
          <p:nvPr/>
        </p:nvCxnSpPr>
        <p:spPr>
          <a:xfrm>
            <a:off x="5090010" y="3008269"/>
            <a:ext cx="691116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CD295E5-4B95-47AA-BDA1-34FCDC3AA4D6}"/>
              </a:ext>
            </a:extLst>
          </p:cNvPr>
          <p:cNvCxnSpPr>
            <a:cxnSpLocks/>
          </p:cNvCxnSpPr>
          <p:nvPr/>
        </p:nvCxnSpPr>
        <p:spPr>
          <a:xfrm>
            <a:off x="1828799" y="3948597"/>
            <a:ext cx="648586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65EE72F7-7F45-440B-B914-89518C83C5D6}"/>
              </a:ext>
            </a:extLst>
          </p:cNvPr>
          <p:cNvCxnSpPr/>
          <p:nvPr/>
        </p:nvCxnSpPr>
        <p:spPr>
          <a:xfrm>
            <a:off x="1281689" y="4507086"/>
            <a:ext cx="76554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0C642BD-F817-4DA8-8600-B96E36EC981D}"/>
              </a:ext>
            </a:extLst>
          </p:cNvPr>
          <p:cNvCxnSpPr/>
          <p:nvPr/>
        </p:nvCxnSpPr>
        <p:spPr>
          <a:xfrm>
            <a:off x="1111381" y="5080871"/>
            <a:ext cx="76554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94B07B1-7BED-4D75-BC27-8C7BB65A14EC}"/>
              </a:ext>
            </a:extLst>
          </p:cNvPr>
          <p:cNvCxnSpPr/>
          <p:nvPr/>
        </p:nvCxnSpPr>
        <p:spPr>
          <a:xfrm>
            <a:off x="1181235" y="5623131"/>
            <a:ext cx="765544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61781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xmlns="" id="{E9081A39-1D87-4C37-B8F4-B9ACCD8FE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" y="1219199"/>
            <a:ext cx="12169875" cy="508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633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D6BA68-B74E-4801-BC20-CA7E9FBC6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069" y="967517"/>
            <a:ext cx="6785255" cy="3755423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xmlns="" id="{A6C3E3B4-E33F-4260-ADBB-8749ACB5222B}"/>
              </a:ext>
            </a:extLst>
          </p:cNvPr>
          <p:cNvSpPr txBox="1">
            <a:spLocks/>
          </p:cNvSpPr>
          <p:nvPr/>
        </p:nvSpPr>
        <p:spPr>
          <a:xfrm>
            <a:off x="826614" y="47102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2A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14350" indent="-514350"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D9C9288E-3581-44B5-A390-0D051A35AAD1}"/>
              </a:ext>
            </a:extLst>
          </p:cNvPr>
          <p:cNvSpPr/>
          <p:nvPr/>
        </p:nvSpPr>
        <p:spPr>
          <a:xfrm>
            <a:off x="297712" y="1935035"/>
            <a:ext cx="2397362" cy="2444460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F42DA22A-5F56-4B9F-B81A-96831E137A31}"/>
              </a:ext>
            </a:extLst>
          </p:cNvPr>
          <p:cNvSpPr/>
          <p:nvPr/>
        </p:nvSpPr>
        <p:spPr>
          <a:xfrm>
            <a:off x="9250325" y="625643"/>
            <a:ext cx="2941675" cy="2803358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xmlns="" id="{E8807DE4-14D0-4EE5-BAFD-E5C245E54E8E}"/>
              </a:ext>
            </a:extLst>
          </p:cNvPr>
          <p:cNvSpPr/>
          <p:nvPr/>
        </p:nvSpPr>
        <p:spPr>
          <a:xfrm>
            <a:off x="9155577" y="3785631"/>
            <a:ext cx="3148717" cy="3072369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060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7" grpId="0" animBg="1"/>
      <p:bldP spid="12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55935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129051" y="224849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xmlns="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73195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0CE7BC-A136-4AC0-91BD-5EB7A5051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5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F0604F-8FEB-40A8-854F-CA832A29C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xmlns="" id="{E8AD9624-F47F-4121-ACD4-B818F87F45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83" t="15503" r="23458" b="16158"/>
          <a:stretch/>
        </p:blipFill>
        <p:spPr>
          <a:xfrm>
            <a:off x="268014" y="1072055"/>
            <a:ext cx="11650717" cy="5470636"/>
          </a:xfrm>
        </p:spPr>
      </p:pic>
    </p:spTree>
    <p:extLst>
      <p:ext uri="{BB962C8B-B14F-4D97-AF65-F5344CB8AC3E}">
        <p14:creationId xmlns:p14="http://schemas.microsoft.com/office/powerpoint/2010/main" xmlns="" val="316218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ext&#10;&#10;Description automatically generated">
            <a:extLst>
              <a:ext uri="{FF2B5EF4-FFF2-40B4-BE49-F238E27FC236}">
                <a16:creationId xmlns:a16="http://schemas.microsoft.com/office/drawing/2014/main" xmlns="" id="{1734C53A-6D4B-4AA8-B208-265C066A20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381196" y="488731"/>
            <a:ext cx="11431941" cy="5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194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3053" y="93353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 xmlns="">
                  <a14:imgLayer r:embed="rId26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 xmlns="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 xmlns="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867754" y="439557"/>
            <a:ext cx="6700314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54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54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r>
              <a:rPr lang="en-US" sz="54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Tùng!Tùng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2209799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5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5B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700" y="178394"/>
            <a:ext cx="134153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399" y="2971800"/>
            <a:ext cx="8413845" cy="129540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56817" y="2822928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474941" y="3081159"/>
            <a:ext cx="6875154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7650" y="2933054"/>
            <a:ext cx="990600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xmlns="" val="257996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605308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75297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1253</Words>
  <Application>Microsoft Office PowerPoint</Application>
  <PresentationFormat>Custom</PresentationFormat>
  <Paragraphs>236</Paragraphs>
  <Slides>35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1_Office Theme</vt:lpstr>
      <vt:lpstr>2_Office Theme</vt:lpstr>
      <vt:lpstr>5_Office Theme</vt:lpstr>
      <vt:lpstr>6_Office Theme</vt:lpstr>
      <vt:lpstr>Trek</vt:lpstr>
      <vt:lpstr>1_Default Design</vt:lpstr>
      <vt:lpstr>1_Office 主题​​</vt:lpstr>
      <vt:lpstr>1. Ôn và khởi động nào!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2. Dựa vào tranh, viết từ ngữ có tiếng bắt đầu bằng g hoặc gh</vt:lpstr>
      <vt:lpstr>3. Chọn a hoặc b </vt:lpstr>
      <vt:lpstr>Slide 24</vt:lpstr>
      <vt:lpstr>Slide 25</vt:lpstr>
      <vt:lpstr>Slide 26</vt:lpstr>
      <vt:lpstr>Slide 27</vt:lpstr>
      <vt:lpstr>Slide 28</vt:lpstr>
      <vt:lpstr>Slide 29</vt:lpstr>
      <vt:lpstr>1. Đọc danh sách dưới đây và trả lời câu hỏi</vt:lpstr>
      <vt:lpstr>Slide 31</vt:lpstr>
      <vt:lpstr>Slide 32</vt:lpstr>
      <vt:lpstr>1. Tìm đọc bài thơ, câu chuyện, bài báo viết về thầy cô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Admin</cp:lastModifiedBy>
  <cp:revision>25</cp:revision>
  <dcterms:created xsi:type="dcterms:W3CDTF">2021-05-23T13:34:17Z</dcterms:created>
  <dcterms:modified xsi:type="dcterms:W3CDTF">2021-07-13T13:32:12Z</dcterms:modified>
</cp:coreProperties>
</file>