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9" r:id="rId4"/>
    <p:sldId id="278" r:id="rId5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00FF"/>
    <a:srgbClr val="000066"/>
    <a:srgbClr val="FFFFFF"/>
    <a:srgbClr val="FF9900"/>
    <a:srgbClr val="CC00CC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9" autoAdjust="0"/>
    <p:restoredTop sz="93462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FC39BA-0EE2-4A0A-BF58-68246BA7D9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A50CB8-DF10-4F97-ABC0-4C11B315B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48AA7-4FDC-4B42-9ACD-7E71D5DD1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1425F9-5209-4B02-9DED-8419C29013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9CA7F-3894-4AFE-A8D9-D75CF6A00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7AB9-9455-46ED-88C4-5C2FA1A18D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B4688A-FD14-498A-9F65-D2EF1DDDFD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06DFC2-4D77-46E8-BFBA-8EF6AE554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C20BA-508A-4AE0-9A2F-D08EF52C33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1C274-80D7-43EF-ABA8-83FD52BE0B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BCDA3-3935-4802-84E6-79DA91CE04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202FD-18AB-4488-A942-7DB37B9277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669D877C-AB32-4A65-A6FA-646F6EB288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1524000" y="1143000"/>
            <a:ext cx="6096000" cy="1295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MÔN KỸ THUẬT LỚP 4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1295400" y="245745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>
                <a:latin typeface="Arial" charset="0"/>
              </a:rPr>
              <a:t>                    </a:t>
            </a:r>
            <a:r>
              <a:rPr lang="en-US" sz="3600">
                <a:latin typeface="Arial" charset="0"/>
              </a:rPr>
              <a:t>Bài 18</a:t>
            </a:r>
          </a:p>
          <a:p>
            <a:pPr eaLnBrk="1" hangingPunct="1"/>
            <a:r>
              <a:rPr lang="en-US" sz="3600">
                <a:latin typeface="Arial" charset="0"/>
              </a:rPr>
              <a:t>Lắp ghép mô hình tự chọn (tiết 1)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1. Mục tiêu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>
                <a:latin typeface="Arial" charset="0"/>
              </a:rPr>
              <a:t>* Kiến thức: Chọn được các chi tiết để lắp ghép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Arial" charset="0"/>
              </a:rPr>
              <a:t>                mô hình tự chọn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Arial" charset="0"/>
              </a:rPr>
              <a:t>* Kĩ năng: Lắp ghép được một mô hình tự chọn. Mô hình lắp tương đối chắc chắn, sử dụng được.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000">
                <a:latin typeface="Arial" charset="0"/>
              </a:rPr>
              <a:t>Thái độ: Rèn luyện tính cẩn thận, khéo léo khi thực hiện thao tác lắp, ghép các chi tiết của mô hình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2. Hoạt động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000">
                <a:latin typeface="Arial" charset="0"/>
              </a:rPr>
              <a:t>Hoạt động 1: Học sinh chọn mô hình lắp ghép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Arial" charset="0"/>
              </a:rPr>
              <a:t>- Giáo viên cho học sinh chọn mô hình lắp ghép 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>
                <a:latin typeface="Arial" charset="0"/>
              </a:rPr>
              <a:t>- Yêu cầu học sinh quan sát và nghiên cứu hình vẽ trong sgk hoặc sưu tầm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1752600" y="1371600"/>
            <a:ext cx="5867400" cy="1219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76200">
                  <a:solidFill>
                    <a:srgbClr val="FF6600"/>
                  </a:solidFill>
                  <a:prstDash val="sysDot"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NHẬN XÉT - DẶN DÒ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066800" y="2819400"/>
            <a:ext cx="70104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 Nhận xét tiết học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 Chuẩn bị bài học sau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148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Tahoma</vt:lpstr>
      <vt:lpstr>Arial</vt:lpstr>
      <vt:lpstr>Calibri</vt:lpstr>
      <vt:lpstr>Default Design</vt:lpstr>
      <vt:lpstr>Slide 1</vt:lpstr>
      <vt:lpstr>Slide 2</vt:lpstr>
      <vt:lpstr>Slide 3</vt:lpstr>
      <vt:lpstr>Slide 4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72</cp:revision>
  <dcterms:created xsi:type="dcterms:W3CDTF">2008-04-16T13:50:39Z</dcterms:created>
  <dcterms:modified xsi:type="dcterms:W3CDTF">2016-06-30T01:13:14Z</dcterms:modified>
</cp:coreProperties>
</file>