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4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8" r:id="rId1"/>
    <p:sldMasterId id="2147483710" r:id="rId2"/>
    <p:sldMasterId id="2147483716" r:id="rId3"/>
  </p:sldMasterIdLst>
  <p:sldIdLst>
    <p:sldId id="256" r:id="rId4"/>
    <p:sldId id="306" r:id="rId5"/>
    <p:sldId id="314" r:id="rId6"/>
    <p:sldId id="290" r:id="rId7"/>
    <p:sldId id="311" r:id="rId8"/>
    <p:sldId id="313" r:id="rId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6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6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6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6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99"/>
    <a:srgbClr val="FFFFCC"/>
    <a:srgbClr val="FF99CC"/>
    <a:srgbClr val="FFFF99"/>
    <a:srgbClr val="FF7C80"/>
    <a:srgbClr val="FFCCCC"/>
    <a:srgbClr val="FF5050"/>
    <a:srgbClr val="66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100" autoAdjust="0"/>
    <p:restoredTop sz="94728" autoAdjust="0"/>
  </p:normalViewPr>
  <p:slideViewPr>
    <p:cSldViewPr>
      <p:cViewPr varScale="1">
        <p:scale>
          <a:sx n="41" d="100"/>
          <a:sy n="41" d="100"/>
        </p:scale>
        <p:origin x="-129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viewProps" Target="viewProps.xml"/><Relationship Id="rId5" Type="http://schemas.openxmlformats.org/officeDocument/2006/relationships/slide" Target="slides/slide2.xml"/><Relationship Id="rId1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6350" y="20638"/>
            <a:ext cx="9144000" cy="6858000"/>
            <a:chOff x="0" y="0"/>
            <a:chExt cx="5760" cy="4320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>
                <a:gd name="T0" fmla="*/ 5760 w 6027"/>
                <a:gd name="T1" fmla="*/ 1248 h 2296"/>
                <a:gd name="T2" fmla="*/ 0 w 6027"/>
                <a:gd name="T3" fmla="*/ 1248 h 2296"/>
                <a:gd name="T4" fmla="*/ 0 w 6027"/>
                <a:gd name="T5" fmla="*/ 0 h 2296"/>
                <a:gd name="T6" fmla="*/ 5760 w 6027"/>
                <a:gd name="T7" fmla="*/ 0 h 2296"/>
                <a:gd name="T8" fmla="*/ 5760 w 6027"/>
                <a:gd name="T9" fmla="*/ 1248 h 2296"/>
                <a:gd name="T10" fmla="*/ 5760 w 6027"/>
                <a:gd name="T11" fmla="*/ 1248 h 229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7" name="Freeform 5"/>
          <p:cNvSpPr>
            <a:spLocks/>
          </p:cNvSpPr>
          <p:nvPr/>
        </p:nvSpPr>
        <p:spPr bwMode="hidden">
          <a:xfrm>
            <a:off x="6242050" y="6269038"/>
            <a:ext cx="2895600" cy="609600"/>
          </a:xfrm>
          <a:custGeom>
            <a:avLst/>
            <a:gdLst>
              <a:gd name="T0" fmla="*/ 2895600 w 5748"/>
              <a:gd name="T1" fmla="*/ 609600 h 246"/>
              <a:gd name="T2" fmla="*/ 0 w 5748"/>
              <a:gd name="T3" fmla="*/ 609600 h 246"/>
              <a:gd name="T4" fmla="*/ 0 w 5748"/>
              <a:gd name="T5" fmla="*/ 0 h 246"/>
              <a:gd name="T6" fmla="*/ 2895600 w 5748"/>
              <a:gd name="T7" fmla="*/ 0 h 246"/>
              <a:gd name="T8" fmla="*/ 2895600 w 5748"/>
              <a:gd name="T9" fmla="*/ 609600 h 246"/>
              <a:gd name="T10" fmla="*/ 2895600 w 5748"/>
              <a:gd name="T11" fmla="*/ 609600 h 24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8" name="Group 6"/>
          <p:cNvGrpSpPr>
            <a:grpSpLocks/>
          </p:cNvGrpSpPr>
          <p:nvPr/>
        </p:nvGrpSpPr>
        <p:grpSpPr bwMode="auto">
          <a:xfrm>
            <a:off x="-1588" y="6034088"/>
            <a:ext cx="7845426" cy="850900"/>
            <a:chOff x="0" y="3792"/>
            <a:chExt cx="4942" cy="536"/>
          </a:xfrm>
        </p:grpSpPr>
        <p:sp>
          <p:nvSpPr>
            <p:cNvPr id="9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12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4" cy="529"/>
              </a:xfrm>
              <a:custGeom>
                <a:avLst/>
                <a:gdLst>
                  <a:gd name="T0" fmla="*/ 636 w 994"/>
                  <a:gd name="T1" fmla="*/ 373 h 529"/>
                  <a:gd name="T2" fmla="*/ 495 w 994"/>
                  <a:gd name="T3" fmla="*/ 370 h 529"/>
                  <a:gd name="T4" fmla="*/ 280 w 994"/>
                  <a:gd name="T5" fmla="*/ 249 h 529"/>
                  <a:gd name="T6" fmla="*/ 127 w 994"/>
                  <a:gd name="T7" fmla="*/ 66 h 529"/>
                  <a:gd name="T8" fmla="*/ 0 w 994"/>
                  <a:gd name="T9" fmla="*/ 0 h 529"/>
                  <a:gd name="T10" fmla="*/ 22 w 994"/>
                  <a:gd name="T11" fmla="*/ 26 h 529"/>
                  <a:gd name="T12" fmla="*/ 0 w 994"/>
                  <a:gd name="T13" fmla="*/ 65 h 529"/>
                  <a:gd name="T14" fmla="*/ 30 w 994"/>
                  <a:gd name="T15" fmla="*/ 119 h 529"/>
                  <a:gd name="T16" fmla="*/ 75 w 994"/>
                  <a:gd name="T17" fmla="*/ 243 h 529"/>
                  <a:gd name="T18" fmla="*/ 45 w 994"/>
                  <a:gd name="T19" fmla="*/ 422 h 529"/>
                  <a:gd name="T20" fmla="*/ 200 w 994"/>
                  <a:gd name="T21" fmla="*/ 329 h 529"/>
                  <a:gd name="T22" fmla="*/ 592 w 994"/>
                  <a:gd name="T23" fmla="*/ 527 h 529"/>
                  <a:gd name="T24" fmla="*/ 994 w 994"/>
                  <a:gd name="T25" fmla="*/ 529 h 529"/>
                  <a:gd name="T26" fmla="*/ 828 w 994"/>
                  <a:gd name="T27" fmla="*/ 473 h 529"/>
                  <a:gd name="T28" fmla="*/ 636 w 994"/>
                  <a:gd name="T29" fmla="*/ 373 h 529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>
                  <a:gd name="T0" fmla="*/ 36 w 186"/>
                  <a:gd name="T1" fmla="*/ 0 h 353"/>
                  <a:gd name="T2" fmla="*/ 54 w 186"/>
                  <a:gd name="T3" fmla="*/ 20 h 353"/>
                  <a:gd name="T4" fmla="*/ 24 w 186"/>
                  <a:gd name="T5" fmla="*/ 34 h 353"/>
                  <a:gd name="T6" fmla="*/ 18 w 186"/>
                  <a:gd name="T7" fmla="*/ 74 h 353"/>
                  <a:gd name="T8" fmla="*/ 42 w 186"/>
                  <a:gd name="T9" fmla="*/ 128 h 353"/>
                  <a:gd name="T10" fmla="*/ 48 w 186"/>
                  <a:gd name="T11" fmla="*/ 181 h 353"/>
                  <a:gd name="T12" fmla="*/ 0 w 186"/>
                  <a:gd name="T13" fmla="*/ 395 h 353"/>
                  <a:gd name="T14" fmla="*/ 54 w 186"/>
                  <a:gd name="T15" fmla="*/ 261 h 353"/>
                  <a:gd name="T16" fmla="*/ 84 w 186"/>
                  <a:gd name="T17" fmla="*/ 242 h 353"/>
                  <a:gd name="T18" fmla="*/ 126 w 186"/>
                  <a:gd name="T19" fmla="*/ 141 h 353"/>
                  <a:gd name="T20" fmla="*/ 144 w 186"/>
                  <a:gd name="T21" fmla="*/ 134 h 353"/>
                  <a:gd name="T22" fmla="*/ 144 w 186"/>
                  <a:gd name="T23" fmla="*/ 101 h 353"/>
                  <a:gd name="T24" fmla="*/ 186 w 186"/>
                  <a:gd name="T25" fmla="*/ 74 h 353"/>
                  <a:gd name="T26" fmla="*/ 162 w 186"/>
                  <a:gd name="T27" fmla="*/ 67 h 353"/>
                  <a:gd name="T28" fmla="*/ 36 w 186"/>
                  <a:gd name="T29" fmla="*/ 0 h 353"/>
                  <a:gd name="T30" fmla="*/ 36 w 186"/>
                  <a:gd name="T31" fmla="*/ 0 h 353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>
                  <a:gd name="T0" fmla="*/ 18 w 378"/>
                  <a:gd name="T1" fmla="*/ 0 h 271"/>
                  <a:gd name="T2" fmla="*/ 12 w 378"/>
                  <a:gd name="T3" fmla="*/ 13 h 271"/>
                  <a:gd name="T4" fmla="*/ 0 w 378"/>
                  <a:gd name="T5" fmla="*/ 40 h 271"/>
                  <a:gd name="T6" fmla="*/ 60 w 378"/>
                  <a:gd name="T7" fmla="*/ 121 h 271"/>
                  <a:gd name="T8" fmla="*/ 310 w 378"/>
                  <a:gd name="T9" fmla="*/ 271 h 271"/>
                  <a:gd name="T10" fmla="*/ 290 w 378"/>
                  <a:gd name="T11" fmla="*/ 139 h 271"/>
                  <a:gd name="T12" fmla="*/ 378 w 378"/>
                  <a:gd name="T13" fmla="*/ 76 h 271"/>
                  <a:gd name="T14" fmla="*/ 251 w 378"/>
                  <a:gd name="T15" fmla="*/ 94 h 271"/>
                  <a:gd name="T16" fmla="*/ 90 w 378"/>
                  <a:gd name="T17" fmla="*/ 54 h 271"/>
                  <a:gd name="T18" fmla="*/ 18 w 378"/>
                  <a:gd name="T19" fmla="*/ 0 h 271"/>
                  <a:gd name="T20" fmla="*/ 18 w 378"/>
                  <a:gd name="T21" fmla="*/ 0 h 27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>
                  <a:gd name="T0" fmla="*/ 114 w 155"/>
                  <a:gd name="T1" fmla="*/ 0 h 66"/>
                  <a:gd name="T2" fmla="*/ 0 w 155"/>
                  <a:gd name="T3" fmla="*/ 0 h 66"/>
                  <a:gd name="T4" fmla="*/ 0 w 155"/>
                  <a:gd name="T5" fmla="*/ 0 h 66"/>
                  <a:gd name="T6" fmla="*/ 6 w 155"/>
                  <a:gd name="T7" fmla="*/ 7 h 66"/>
                  <a:gd name="T8" fmla="*/ 6 w 155"/>
                  <a:gd name="T9" fmla="*/ 20 h 66"/>
                  <a:gd name="T10" fmla="*/ 0 w 155"/>
                  <a:gd name="T11" fmla="*/ 27 h 66"/>
                  <a:gd name="T12" fmla="*/ 78 w 155"/>
                  <a:gd name="T13" fmla="*/ 67 h 66"/>
                  <a:gd name="T14" fmla="*/ 96 w 155"/>
                  <a:gd name="T15" fmla="*/ 47 h 66"/>
                  <a:gd name="T16" fmla="*/ 155 w 155"/>
                  <a:gd name="T17" fmla="*/ 74 h 66"/>
                  <a:gd name="T18" fmla="*/ 126 w 155"/>
                  <a:gd name="T19" fmla="*/ 27 h 66"/>
                  <a:gd name="T20" fmla="*/ 149 w 155"/>
                  <a:gd name="T21" fmla="*/ 0 h 66"/>
                  <a:gd name="T22" fmla="*/ 114 w 155"/>
                  <a:gd name="T23" fmla="*/ 0 h 66"/>
                  <a:gd name="T24" fmla="*/ 114 w 155"/>
                  <a:gd name="T25" fmla="*/ 0 h 6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>
                  <a:gd name="T0" fmla="*/ 6 w 42"/>
                  <a:gd name="T1" fmla="*/ 41 h 72"/>
                  <a:gd name="T2" fmla="*/ 0 w 42"/>
                  <a:gd name="T3" fmla="*/ 20 h 72"/>
                  <a:gd name="T4" fmla="*/ 12 w 42"/>
                  <a:gd name="T5" fmla="*/ 7 h 72"/>
                  <a:gd name="T6" fmla="*/ 0 w 42"/>
                  <a:gd name="T7" fmla="*/ 7 h 72"/>
                  <a:gd name="T8" fmla="*/ 12 w 42"/>
                  <a:gd name="T9" fmla="*/ 7 h 72"/>
                  <a:gd name="T10" fmla="*/ 24 w 42"/>
                  <a:gd name="T11" fmla="*/ 7 h 72"/>
                  <a:gd name="T12" fmla="*/ 36 w 42"/>
                  <a:gd name="T13" fmla="*/ 7 h 72"/>
                  <a:gd name="T14" fmla="*/ 42 w 42"/>
                  <a:gd name="T15" fmla="*/ 0 h 72"/>
                  <a:gd name="T16" fmla="*/ 30 w 42"/>
                  <a:gd name="T17" fmla="*/ 20 h 72"/>
                  <a:gd name="T18" fmla="*/ 42 w 42"/>
                  <a:gd name="T19" fmla="*/ 54 h 72"/>
                  <a:gd name="T20" fmla="*/ 12 w 42"/>
                  <a:gd name="T21" fmla="*/ 81 h 72"/>
                  <a:gd name="T22" fmla="*/ 6 w 42"/>
                  <a:gd name="T23" fmla="*/ 41 h 72"/>
                  <a:gd name="T24" fmla="*/ 6 w 42"/>
                  <a:gd name="T25" fmla="*/ 41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1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17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8" name="Freeform 16"/>
            <p:cNvSpPr>
              <a:spLocks/>
            </p:cNvSpPr>
            <p:nvPr userDrawn="1"/>
          </p:nvSpPr>
          <p:spPr bwMode="auto">
            <a:xfrm>
              <a:off x="1196" y="3793"/>
              <a:ext cx="365" cy="291"/>
            </a:xfrm>
            <a:custGeom>
              <a:avLst/>
              <a:gdLst>
                <a:gd name="T0" fmla="*/ 24 w 365"/>
                <a:gd name="T1" fmla="*/ 24 h 287"/>
                <a:gd name="T2" fmla="*/ 0 w 365"/>
                <a:gd name="T3" fmla="*/ 61 h 287"/>
                <a:gd name="T4" fmla="*/ 66 w 365"/>
                <a:gd name="T5" fmla="*/ 110 h 287"/>
                <a:gd name="T6" fmla="*/ 143 w 365"/>
                <a:gd name="T7" fmla="*/ 183 h 287"/>
                <a:gd name="T8" fmla="*/ 191 w 365"/>
                <a:gd name="T9" fmla="*/ 170 h 287"/>
                <a:gd name="T10" fmla="*/ 341 w 365"/>
                <a:gd name="T11" fmla="*/ 291 h 287"/>
                <a:gd name="T12" fmla="*/ 305 w 365"/>
                <a:gd name="T13" fmla="*/ 176 h 287"/>
                <a:gd name="T14" fmla="*/ 365 w 365"/>
                <a:gd name="T15" fmla="*/ 134 h 287"/>
                <a:gd name="T16" fmla="*/ 359 w 365"/>
                <a:gd name="T17" fmla="*/ 128 h 287"/>
                <a:gd name="T18" fmla="*/ 335 w 365"/>
                <a:gd name="T19" fmla="*/ 116 h 287"/>
                <a:gd name="T20" fmla="*/ 299 w 365"/>
                <a:gd name="T21" fmla="*/ 91 h 287"/>
                <a:gd name="T22" fmla="*/ 257 w 365"/>
                <a:gd name="T23" fmla="*/ 73 h 287"/>
                <a:gd name="T24" fmla="*/ 215 w 365"/>
                <a:gd name="T25" fmla="*/ 55 h 287"/>
                <a:gd name="T26" fmla="*/ 173 w 365"/>
                <a:gd name="T27" fmla="*/ 37 h 287"/>
                <a:gd name="T28" fmla="*/ 143 w 365"/>
                <a:gd name="T29" fmla="*/ 24 h 287"/>
                <a:gd name="T30" fmla="*/ 131 w 365"/>
                <a:gd name="T31" fmla="*/ 18 h 287"/>
                <a:gd name="T32" fmla="*/ 107 w 365"/>
                <a:gd name="T33" fmla="*/ 18 h 287"/>
                <a:gd name="T34" fmla="*/ 95 w 365"/>
                <a:gd name="T35" fmla="*/ 18 h 287"/>
                <a:gd name="T36" fmla="*/ 72 w 365"/>
                <a:gd name="T37" fmla="*/ 12 h 287"/>
                <a:gd name="T38" fmla="*/ 66 w 365"/>
                <a:gd name="T39" fmla="*/ 12 h 287"/>
                <a:gd name="T40" fmla="*/ 54 w 365"/>
                <a:gd name="T41" fmla="*/ 6 h 287"/>
                <a:gd name="T42" fmla="*/ 42 w 365"/>
                <a:gd name="T43" fmla="*/ 0 h 287"/>
                <a:gd name="T44" fmla="*/ 30 w 365"/>
                <a:gd name="T45" fmla="*/ 0 h 287"/>
                <a:gd name="T46" fmla="*/ 24 w 365"/>
                <a:gd name="T47" fmla="*/ 24 h 287"/>
                <a:gd name="T48" fmla="*/ 24 w 365"/>
                <a:gd name="T49" fmla="*/ 24 h 28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17"/>
            <p:cNvSpPr>
              <a:spLocks/>
            </p:cNvSpPr>
            <p:nvPr userDrawn="1"/>
          </p:nvSpPr>
          <p:spPr bwMode="auto">
            <a:xfrm>
              <a:off x="1943" y="3829"/>
              <a:ext cx="2033" cy="499"/>
            </a:xfrm>
            <a:custGeom>
              <a:avLst/>
              <a:gdLst>
                <a:gd name="T0" fmla="*/ 186 w 2033"/>
                <a:gd name="T1" fmla="*/ 18 h 499"/>
                <a:gd name="T2" fmla="*/ 138 w 2033"/>
                <a:gd name="T3" fmla="*/ 6 h 499"/>
                <a:gd name="T4" fmla="*/ 96 w 2033"/>
                <a:gd name="T5" fmla="*/ 0 h 499"/>
                <a:gd name="T6" fmla="*/ 36 w 2033"/>
                <a:gd name="T7" fmla="*/ 0 h 499"/>
                <a:gd name="T8" fmla="*/ 12 w 2033"/>
                <a:gd name="T9" fmla="*/ 25 h 499"/>
                <a:gd name="T10" fmla="*/ 0 w 2033"/>
                <a:gd name="T11" fmla="*/ 128 h 499"/>
                <a:gd name="T12" fmla="*/ 60 w 2033"/>
                <a:gd name="T13" fmla="*/ 104 h 499"/>
                <a:gd name="T14" fmla="*/ 90 w 2033"/>
                <a:gd name="T15" fmla="*/ 134 h 499"/>
                <a:gd name="T16" fmla="*/ 150 w 2033"/>
                <a:gd name="T17" fmla="*/ 153 h 499"/>
                <a:gd name="T18" fmla="*/ 209 w 2033"/>
                <a:gd name="T19" fmla="*/ 273 h 499"/>
                <a:gd name="T20" fmla="*/ 401 w 2033"/>
                <a:gd name="T21" fmla="*/ 359 h 499"/>
                <a:gd name="T22" fmla="*/ 777 w 2033"/>
                <a:gd name="T23" fmla="*/ 359 h 499"/>
                <a:gd name="T24" fmla="*/ 2033 w 2033"/>
                <a:gd name="T25" fmla="*/ 499 h 499"/>
                <a:gd name="T26" fmla="*/ 2033 w 2033"/>
                <a:gd name="T27" fmla="*/ 499 h 499"/>
                <a:gd name="T28" fmla="*/ 1991 w 2033"/>
                <a:gd name="T29" fmla="*/ 493 h 499"/>
                <a:gd name="T30" fmla="*/ 676 w 2033"/>
                <a:gd name="T31" fmla="*/ 243 h 499"/>
                <a:gd name="T32" fmla="*/ 514 w 2033"/>
                <a:gd name="T33" fmla="*/ 159 h 499"/>
                <a:gd name="T34" fmla="*/ 425 w 2033"/>
                <a:gd name="T35" fmla="*/ 110 h 499"/>
                <a:gd name="T36" fmla="*/ 365 w 2033"/>
                <a:gd name="T37" fmla="*/ 92 h 499"/>
                <a:gd name="T38" fmla="*/ 281 w 2033"/>
                <a:gd name="T39" fmla="*/ 61 h 499"/>
                <a:gd name="T40" fmla="*/ 186 w 2033"/>
                <a:gd name="T41" fmla="*/ 18 h 499"/>
                <a:gd name="T42" fmla="*/ 186 w 2033"/>
                <a:gd name="T43" fmla="*/ 18 h 499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18"/>
            <p:cNvSpPr>
              <a:spLocks/>
            </p:cNvSpPr>
            <p:nvPr userDrawn="1"/>
          </p:nvSpPr>
          <p:spPr bwMode="auto">
            <a:xfrm>
              <a:off x="1830" y="3823"/>
              <a:ext cx="71" cy="61"/>
            </a:xfrm>
            <a:custGeom>
              <a:avLst/>
              <a:gdLst>
                <a:gd name="T0" fmla="*/ 0 w 71"/>
                <a:gd name="T1" fmla="*/ 18 h 60"/>
                <a:gd name="T2" fmla="*/ 6 w 71"/>
                <a:gd name="T3" fmla="*/ 18 h 60"/>
                <a:gd name="T4" fmla="*/ 12 w 71"/>
                <a:gd name="T5" fmla="*/ 12 h 60"/>
                <a:gd name="T6" fmla="*/ 6 w 71"/>
                <a:gd name="T7" fmla="*/ 6 h 60"/>
                <a:gd name="T8" fmla="*/ 0 w 71"/>
                <a:gd name="T9" fmla="*/ 0 h 60"/>
                <a:gd name="T10" fmla="*/ 29 w 71"/>
                <a:gd name="T11" fmla="*/ 18 h 60"/>
                <a:gd name="T12" fmla="*/ 53 w 71"/>
                <a:gd name="T13" fmla="*/ 18 h 60"/>
                <a:gd name="T14" fmla="*/ 59 w 71"/>
                <a:gd name="T15" fmla="*/ 31 h 60"/>
                <a:gd name="T16" fmla="*/ 65 w 71"/>
                <a:gd name="T17" fmla="*/ 43 h 60"/>
                <a:gd name="T18" fmla="*/ 71 w 71"/>
                <a:gd name="T19" fmla="*/ 55 h 60"/>
                <a:gd name="T20" fmla="*/ 71 w 71"/>
                <a:gd name="T21" fmla="*/ 61 h 60"/>
                <a:gd name="T22" fmla="*/ 59 w 71"/>
                <a:gd name="T23" fmla="*/ 55 h 60"/>
                <a:gd name="T24" fmla="*/ 47 w 71"/>
                <a:gd name="T25" fmla="*/ 43 h 60"/>
                <a:gd name="T26" fmla="*/ 23 w 71"/>
                <a:gd name="T27" fmla="*/ 31 h 60"/>
                <a:gd name="T28" fmla="*/ 23 w 71"/>
                <a:gd name="T29" fmla="*/ 37 h 60"/>
                <a:gd name="T30" fmla="*/ 18 w 71"/>
                <a:gd name="T31" fmla="*/ 43 h 60"/>
                <a:gd name="T32" fmla="*/ 12 w 71"/>
                <a:gd name="T33" fmla="*/ 49 h 60"/>
                <a:gd name="T34" fmla="*/ 6 w 71"/>
                <a:gd name="T35" fmla="*/ 49 h 60"/>
                <a:gd name="T36" fmla="*/ 6 w 71"/>
                <a:gd name="T37" fmla="*/ 49 h 60"/>
                <a:gd name="T38" fmla="*/ 6 w 71"/>
                <a:gd name="T39" fmla="*/ 37 h 60"/>
                <a:gd name="T40" fmla="*/ 0 w 71"/>
                <a:gd name="T41" fmla="*/ 18 h 60"/>
                <a:gd name="T42" fmla="*/ 0 w 71"/>
                <a:gd name="T43" fmla="*/ 18 h 6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19"/>
            <p:cNvSpPr>
              <a:spLocks/>
            </p:cNvSpPr>
            <p:nvPr userDrawn="1"/>
          </p:nvSpPr>
          <p:spPr bwMode="auto">
            <a:xfrm>
              <a:off x="855" y="3842"/>
              <a:ext cx="161" cy="164"/>
            </a:xfrm>
            <a:custGeom>
              <a:avLst/>
              <a:gdLst>
                <a:gd name="T0" fmla="*/ 30 w 161"/>
                <a:gd name="T1" fmla="*/ 0 h 162"/>
                <a:gd name="T2" fmla="*/ 48 w 161"/>
                <a:gd name="T3" fmla="*/ 6 h 162"/>
                <a:gd name="T4" fmla="*/ 72 w 161"/>
                <a:gd name="T5" fmla="*/ 6 h 162"/>
                <a:gd name="T6" fmla="*/ 114 w 161"/>
                <a:gd name="T7" fmla="*/ 12 h 162"/>
                <a:gd name="T8" fmla="*/ 96 w 161"/>
                <a:gd name="T9" fmla="*/ 55 h 162"/>
                <a:gd name="T10" fmla="*/ 96 w 161"/>
                <a:gd name="T11" fmla="*/ 61 h 162"/>
                <a:gd name="T12" fmla="*/ 102 w 161"/>
                <a:gd name="T13" fmla="*/ 73 h 162"/>
                <a:gd name="T14" fmla="*/ 108 w 161"/>
                <a:gd name="T15" fmla="*/ 85 h 162"/>
                <a:gd name="T16" fmla="*/ 120 w 161"/>
                <a:gd name="T17" fmla="*/ 97 h 162"/>
                <a:gd name="T18" fmla="*/ 143 w 161"/>
                <a:gd name="T19" fmla="*/ 115 h 162"/>
                <a:gd name="T20" fmla="*/ 155 w 161"/>
                <a:gd name="T21" fmla="*/ 140 h 162"/>
                <a:gd name="T22" fmla="*/ 161 w 161"/>
                <a:gd name="T23" fmla="*/ 158 h 162"/>
                <a:gd name="T24" fmla="*/ 161 w 161"/>
                <a:gd name="T25" fmla="*/ 164 h 162"/>
                <a:gd name="T26" fmla="*/ 96 w 161"/>
                <a:gd name="T27" fmla="*/ 103 h 162"/>
                <a:gd name="T28" fmla="*/ 30 w 161"/>
                <a:gd name="T29" fmla="*/ 55 h 162"/>
                <a:gd name="T30" fmla="*/ 0 w 161"/>
                <a:gd name="T31" fmla="*/ 0 h 162"/>
                <a:gd name="T32" fmla="*/ 30 w 161"/>
                <a:gd name="T33" fmla="*/ 0 h 162"/>
                <a:gd name="T34" fmla="*/ 30 w 161"/>
                <a:gd name="T35" fmla="*/ 0 h 16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20"/>
            <p:cNvSpPr>
              <a:spLocks/>
            </p:cNvSpPr>
            <p:nvPr userDrawn="1"/>
          </p:nvSpPr>
          <p:spPr bwMode="auto">
            <a:xfrm>
              <a:off x="706" y="3854"/>
              <a:ext cx="59" cy="61"/>
            </a:xfrm>
            <a:custGeom>
              <a:avLst/>
              <a:gdLst>
                <a:gd name="T0" fmla="*/ 59 w 59"/>
                <a:gd name="T1" fmla="*/ 6 h 60"/>
                <a:gd name="T2" fmla="*/ 41 w 59"/>
                <a:gd name="T3" fmla="*/ 31 h 60"/>
                <a:gd name="T4" fmla="*/ 41 w 59"/>
                <a:gd name="T5" fmla="*/ 37 h 60"/>
                <a:gd name="T6" fmla="*/ 47 w 59"/>
                <a:gd name="T7" fmla="*/ 43 h 60"/>
                <a:gd name="T8" fmla="*/ 53 w 59"/>
                <a:gd name="T9" fmla="*/ 55 h 60"/>
                <a:gd name="T10" fmla="*/ 53 w 59"/>
                <a:gd name="T11" fmla="*/ 61 h 60"/>
                <a:gd name="T12" fmla="*/ 47 w 59"/>
                <a:gd name="T13" fmla="*/ 55 h 60"/>
                <a:gd name="T14" fmla="*/ 35 w 59"/>
                <a:gd name="T15" fmla="*/ 49 h 60"/>
                <a:gd name="T16" fmla="*/ 23 w 59"/>
                <a:gd name="T17" fmla="*/ 37 h 60"/>
                <a:gd name="T18" fmla="*/ 17 w 59"/>
                <a:gd name="T19" fmla="*/ 31 h 60"/>
                <a:gd name="T20" fmla="*/ 0 w 59"/>
                <a:gd name="T21" fmla="*/ 0 h 60"/>
                <a:gd name="T22" fmla="*/ 59 w 59"/>
                <a:gd name="T23" fmla="*/ 6 h 60"/>
                <a:gd name="T24" fmla="*/ 59 w 59"/>
                <a:gd name="T25" fmla="*/ 6 h 6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21"/>
            <p:cNvSpPr>
              <a:spLocks/>
            </p:cNvSpPr>
            <p:nvPr userDrawn="1"/>
          </p:nvSpPr>
          <p:spPr bwMode="auto">
            <a:xfrm>
              <a:off x="395" y="3811"/>
              <a:ext cx="245" cy="207"/>
            </a:xfrm>
            <a:custGeom>
              <a:avLst/>
              <a:gdLst>
                <a:gd name="T0" fmla="*/ 233 w 245"/>
                <a:gd name="T1" fmla="*/ 37 h 204"/>
                <a:gd name="T2" fmla="*/ 245 w 245"/>
                <a:gd name="T3" fmla="*/ 43 h 204"/>
                <a:gd name="T4" fmla="*/ 209 w 245"/>
                <a:gd name="T5" fmla="*/ 85 h 204"/>
                <a:gd name="T6" fmla="*/ 143 w 245"/>
                <a:gd name="T7" fmla="*/ 134 h 204"/>
                <a:gd name="T8" fmla="*/ 167 w 245"/>
                <a:gd name="T9" fmla="*/ 158 h 204"/>
                <a:gd name="T10" fmla="*/ 179 w 245"/>
                <a:gd name="T11" fmla="*/ 207 h 204"/>
                <a:gd name="T12" fmla="*/ 77 w 245"/>
                <a:gd name="T13" fmla="*/ 134 h 204"/>
                <a:gd name="T14" fmla="*/ 47 w 245"/>
                <a:gd name="T15" fmla="*/ 85 h 204"/>
                <a:gd name="T16" fmla="*/ 89 w 245"/>
                <a:gd name="T17" fmla="*/ 67 h 204"/>
                <a:gd name="T18" fmla="*/ 59 w 245"/>
                <a:gd name="T19" fmla="*/ 37 h 204"/>
                <a:gd name="T20" fmla="*/ 0 w 245"/>
                <a:gd name="T21" fmla="*/ 12 h 204"/>
                <a:gd name="T22" fmla="*/ 0 w 245"/>
                <a:gd name="T23" fmla="*/ 0 h 204"/>
                <a:gd name="T24" fmla="*/ 6 w 245"/>
                <a:gd name="T25" fmla="*/ 0 h 204"/>
                <a:gd name="T26" fmla="*/ 12 w 245"/>
                <a:gd name="T27" fmla="*/ 0 h 204"/>
                <a:gd name="T28" fmla="*/ 47 w 245"/>
                <a:gd name="T29" fmla="*/ 6 h 204"/>
                <a:gd name="T30" fmla="*/ 77 w 245"/>
                <a:gd name="T31" fmla="*/ 6 h 204"/>
                <a:gd name="T32" fmla="*/ 83 w 245"/>
                <a:gd name="T33" fmla="*/ 6 h 204"/>
                <a:gd name="T34" fmla="*/ 89 w 245"/>
                <a:gd name="T35" fmla="*/ 6 h 204"/>
                <a:gd name="T36" fmla="*/ 101 w 245"/>
                <a:gd name="T37" fmla="*/ 12 h 204"/>
                <a:gd name="T38" fmla="*/ 125 w 245"/>
                <a:gd name="T39" fmla="*/ 12 h 204"/>
                <a:gd name="T40" fmla="*/ 143 w 245"/>
                <a:gd name="T41" fmla="*/ 18 h 204"/>
                <a:gd name="T42" fmla="*/ 149 w 245"/>
                <a:gd name="T43" fmla="*/ 18 h 204"/>
                <a:gd name="T44" fmla="*/ 149 w 245"/>
                <a:gd name="T45" fmla="*/ 18 h 204"/>
                <a:gd name="T46" fmla="*/ 203 w 245"/>
                <a:gd name="T47" fmla="*/ 24 h 204"/>
                <a:gd name="T48" fmla="*/ 233 w 245"/>
                <a:gd name="T49" fmla="*/ 37 h 204"/>
                <a:gd name="T50" fmla="*/ 233 w 245"/>
                <a:gd name="T51" fmla="*/ 37 h 20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2182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447800"/>
            <a:ext cx="8229600" cy="17367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2183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429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4" name="Rectangle 2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" name="Rectangle 25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AA97960-DF98-445B-B0E6-BF9339DD446F}" type="slidenum">
              <a:rPr lang="ar-SA"/>
              <a:pPr/>
              <a:t>‹#›</a:t>
            </a:fld>
            <a:endParaRPr lang="en-US"/>
          </a:p>
        </p:txBody>
      </p:sp>
      <p:sp>
        <p:nvSpPr>
          <p:cNvPr id="26" name="Rectangle 26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98D2C3-808E-4C72-9C64-4A30366BD46C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AEEBA1-37B5-48E5-880A-19F914E404F1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/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>
              <a:gd name="T0" fmla="*/ 6300000 w 3985"/>
              <a:gd name="T1" fmla="*/ 0 h 3619"/>
              <a:gd name="T2" fmla="*/ 0 w 3985"/>
              <a:gd name="T3" fmla="*/ 1826667 h 3619"/>
              <a:gd name="T4" fmla="*/ 4842204 w 3985"/>
              <a:gd name="T5" fmla="*/ 6780213 h 3619"/>
              <a:gd name="T6" fmla="*/ 8896350 w 3985"/>
              <a:gd name="T7" fmla="*/ 2107693 h 3619"/>
              <a:gd name="T8" fmla="*/ 6300000 w 3985"/>
              <a:gd name="T9" fmla="*/ 0 h 3619"/>
              <a:gd name="T10" fmla="*/ 6300000 w 3985"/>
              <a:gd name="T11" fmla="*/ 0 h 3619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6" name="Freeform 9"/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>
                <a:gd name="T0" fmla="*/ 2250 w 794"/>
                <a:gd name="T1" fmla="*/ 970 h 414"/>
                <a:gd name="T2" fmla="*/ 2012 w 794"/>
                <a:gd name="T3" fmla="*/ 781 h 414"/>
                <a:gd name="T4" fmla="*/ 1576 w 794"/>
                <a:gd name="T5" fmla="*/ 516 h 414"/>
                <a:gd name="T6" fmla="*/ 201 w 794"/>
                <a:gd name="T7" fmla="*/ 0 h 414"/>
                <a:gd name="T8" fmla="*/ 65 w 794"/>
                <a:gd name="T9" fmla="*/ 49 h 414"/>
                <a:gd name="T10" fmla="*/ 0 w 794"/>
                <a:gd name="T11" fmla="*/ 204 h 414"/>
                <a:gd name="T12" fmla="*/ 79 w 794"/>
                <a:gd name="T13" fmla="*/ 381 h 414"/>
                <a:gd name="T14" fmla="*/ 1615 w 794"/>
                <a:gd name="T15" fmla="*/ 1005 h 414"/>
                <a:gd name="T16" fmla="*/ 1952 w 794"/>
                <a:gd name="T17" fmla="*/ 965 h 414"/>
                <a:gd name="T18" fmla="*/ 2224 w 794"/>
                <a:gd name="T19" fmla="*/ 1017 h 414"/>
                <a:gd name="T20" fmla="*/ 2250 w 794"/>
                <a:gd name="T21" fmla="*/ 970 h 414"/>
                <a:gd name="T22" fmla="*/ 2250 w 794"/>
                <a:gd name="T23" fmla="*/ 970 h 41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Freeform 10"/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>
                <a:gd name="T0" fmla="*/ 194 w 1586"/>
                <a:gd name="T1" fmla="*/ 0 h 821"/>
                <a:gd name="T2" fmla="*/ 1883 w 1586"/>
                <a:gd name="T3" fmla="*/ 637 h 821"/>
                <a:gd name="T4" fmla="*/ 2020 w 1586"/>
                <a:gd name="T5" fmla="*/ 783 h 821"/>
                <a:gd name="T6" fmla="*/ 2244 w 1586"/>
                <a:gd name="T7" fmla="*/ 971 h 821"/>
                <a:gd name="T8" fmla="*/ 2214 w 1586"/>
                <a:gd name="T9" fmla="*/ 1007 h 821"/>
                <a:gd name="T10" fmla="*/ 1910 w 1586"/>
                <a:gd name="T11" fmla="*/ 965 h 821"/>
                <a:gd name="T12" fmla="*/ 1620 w 1586"/>
                <a:gd name="T13" fmla="*/ 995 h 821"/>
                <a:gd name="T14" fmla="*/ 59 w 1586"/>
                <a:gd name="T15" fmla="*/ 366 h 821"/>
                <a:gd name="T16" fmla="*/ 0 w 1586"/>
                <a:gd name="T17" fmla="*/ 184 h 821"/>
                <a:gd name="T18" fmla="*/ 65 w 1586"/>
                <a:gd name="T19" fmla="*/ 39 h 821"/>
                <a:gd name="T20" fmla="*/ 194 w 1586"/>
                <a:gd name="T21" fmla="*/ 0 h 821"/>
                <a:gd name="T22" fmla="*/ 194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11"/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>
                <a:gd name="T0" fmla="*/ 0 w 1049"/>
                <a:gd name="T1" fmla="*/ 400 h 747"/>
                <a:gd name="T2" fmla="*/ 1308 w 1049"/>
                <a:gd name="T3" fmla="*/ 919 h 747"/>
                <a:gd name="T4" fmla="*/ 1332 w 1049"/>
                <a:gd name="T5" fmla="*/ 657 h 747"/>
                <a:gd name="T6" fmla="*/ 1488 w 1049"/>
                <a:gd name="T7" fmla="*/ 519 h 747"/>
                <a:gd name="T8" fmla="*/ 111 w 1049"/>
                <a:gd name="T9" fmla="*/ 0 h 747"/>
                <a:gd name="T10" fmla="*/ 0 w 1049"/>
                <a:gd name="T11" fmla="*/ 156 h 747"/>
                <a:gd name="T12" fmla="*/ 0 w 1049"/>
                <a:gd name="T13" fmla="*/ 400 h 747"/>
                <a:gd name="T14" fmla="*/ 0 w 1049"/>
                <a:gd name="T15" fmla="*/ 400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9" name="Group 12"/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10" name="Freeform 13"/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>
                  <a:gd name="T0" fmla="*/ 155 w 150"/>
                  <a:gd name="T1" fmla="*/ 0 h 173"/>
                  <a:gd name="T2" fmla="*/ 57 w 150"/>
                  <a:gd name="T3" fmla="*/ 82 h 173"/>
                  <a:gd name="T4" fmla="*/ 0 w 150"/>
                  <a:gd name="T5" fmla="*/ 214 h 173"/>
                  <a:gd name="T6" fmla="*/ 113 w 150"/>
                  <a:gd name="T7" fmla="*/ 198 h 173"/>
                  <a:gd name="T8" fmla="*/ 146 w 150"/>
                  <a:gd name="T9" fmla="*/ 104 h 173"/>
                  <a:gd name="T10" fmla="*/ 212 w 150"/>
                  <a:gd name="T11" fmla="*/ 33 h 173"/>
                  <a:gd name="T12" fmla="*/ 155 w 150"/>
                  <a:gd name="T13" fmla="*/ 0 h 173"/>
                  <a:gd name="T14" fmla="*/ 155 w 150"/>
                  <a:gd name="T15" fmla="*/ 0 h 17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" name="Freeform 14"/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>
                  <a:gd name="T0" fmla="*/ 221 w 1684"/>
                  <a:gd name="T1" fmla="*/ 0 h 880"/>
                  <a:gd name="T2" fmla="*/ 89 w 1684"/>
                  <a:gd name="T3" fmla="*/ 64 h 880"/>
                  <a:gd name="T4" fmla="*/ 0 w 1684"/>
                  <a:gd name="T5" fmla="*/ 256 h 880"/>
                  <a:gd name="T6" fmla="*/ 95 w 1684"/>
                  <a:gd name="T7" fmla="*/ 440 h 880"/>
                  <a:gd name="T8" fmla="*/ 1675 w 1684"/>
                  <a:gd name="T9" fmla="*/ 1065 h 880"/>
                  <a:gd name="T10" fmla="*/ 2015 w 1684"/>
                  <a:gd name="T11" fmla="*/ 1026 h 880"/>
                  <a:gd name="T12" fmla="*/ 2290 w 1684"/>
                  <a:gd name="T13" fmla="*/ 1081 h 880"/>
                  <a:gd name="T14" fmla="*/ 2386 w 1684"/>
                  <a:gd name="T15" fmla="*/ 993 h 880"/>
                  <a:gd name="T16" fmla="*/ 2128 w 1684"/>
                  <a:gd name="T17" fmla="*/ 816 h 880"/>
                  <a:gd name="T18" fmla="*/ 2023 w 1684"/>
                  <a:gd name="T19" fmla="*/ 629 h 880"/>
                  <a:gd name="T20" fmla="*/ 1940 w 1684"/>
                  <a:gd name="T21" fmla="*/ 647 h 880"/>
                  <a:gd name="T22" fmla="*/ 2039 w 1684"/>
                  <a:gd name="T23" fmla="*/ 816 h 880"/>
                  <a:gd name="T24" fmla="*/ 2236 w 1684"/>
                  <a:gd name="T25" fmla="*/ 995 h 880"/>
                  <a:gd name="T26" fmla="*/ 2002 w 1684"/>
                  <a:gd name="T27" fmla="*/ 967 h 880"/>
                  <a:gd name="T28" fmla="*/ 1727 w 1684"/>
                  <a:gd name="T29" fmla="*/ 1000 h 880"/>
                  <a:gd name="T30" fmla="*/ 1778 w 1684"/>
                  <a:gd name="T31" fmla="*/ 798 h 880"/>
                  <a:gd name="T32" fmla="*/ 1896 w 1684"/>
                  <a:gd name="T33" fmla="*/ 661 h 880"/>
                  <a:gd name="T34" fmla="*/ 1758 w 1684"/>
                  <a:gd name="T35" fmla="*/ 678 h 880"/>
                  <a:gd name="T36" fmla="*/ 1651 w 1684"/>
                  <a:gd name="T37" fmla="*/ 808 h 880"/>
                  <a:gd name="T38" fmla="*/ 1614 w 1684"/>
                  <a:gd name="T39" fmla="*/ 972 h 880"/>
                  <a:gd name="T40" fmla="*/ 152 w 1684"/>
                  <a:gd name="T41" fmla="*/ 381 h 880"/>
                  <a:gd name="T42" fmla="*/ 113 w 1684"/>
                  <a:gd name="T43" fmla="*/ 264 h 880"/>
                  <a:gd name="T44" fmla="*/ 146 w 1684"/>
                  <a:gd name="T45" fmla="*/ 117 h 880"/>
                  <a:gd name="T46" fmla="*/ 307 w 1684"/>
                  <a:gd name="T47" fmla="*/ 0 h 880"/>
                  <a:gd name="T48" fmla="*/ 221 w 1684"/>
                  <a:gd name="T49" fmla="*/ 0 h 880"/>
                  <a:gd name="T50" fmla="*/ 221 w 1684"/>
                  <a:gd name="T51" fmla="*/ 0 h 88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Freeform 15"/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>
                  <a:gd name="T0" fmla="*/ 142 w 1190"/>
                  <a:gd name="T1" fmla="*/ 0 h 500"/>
                  <a:gd name="T2" fmla="*/ 1686 w 1190"/>
                  <a:gd name="T3" fmla="*/ 602 h 500"/>
                  <a:gd name="T4" fmla="*/ 1524 w 1190"/>
                  <a:gd name="T5" fmla="*/ 614 h 500"/>
                  <a:gd name="T6" fmla="*/ 0 w 1190"/>
                  <a:gd name="T7" fmla="*/ 33 h 500"/>
                  <a:gd name="T8" fmla="*/ 142 w 1190"/>
                  <a:gd name="T9" fmla="*/ 0 h 500"/>
                  <a:gd name="T10" fmla="*/ 142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Freeform 16"/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>
                  <a:gd name="T0" fmla="*/ 165 w 160"/>
                  <a:gd name="T1" fmla="*/ 0 h 335"/>
                  <a:gd name="T2" fmla="*/ 27 w 160"/>
                  <a:gd name="T3" fmla="*/ 130 h 335"/>
                  <a:gd name="T4" fmla="*/ 0 w 160"/>
                  <a:gd name="T5" fmla="*/ 281 h 335"/>
                  <a:gd name="T6" fmla="*/ 47 w 160"/>
                  <a:gd name="T7" fmla="*/ 384 h 335"/>
                  <a:gd name="T8" fmla="*/ 133 w 160"/>
                  <a:gd name="T9" fmla="*/ 410 h 335"/>
                  <a:gd name="T10" fmla="*/ 108 w 160"/>
                  <a:gd name="T11" fmla="*/ 188 h 335"/>
                  <a:gd name="T12" fmla="*/ 227 w 160"/>
                  <a:gd name="T13" fmla="*/ 21 h 335"/>
                  <a:gd name="T14" fmla="*/ 165 w 160"/>
                  <a:gd name="T15" fmla="*/ 0 h 335"/>
                  <a:gd name="T16" fmla="*/ 165 w 160"/>
                  <a:gd name="T17" fmla="*/ 0 h 3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Freeform 17"/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>
                  <a:gd name="T0" fmla="*/ 20 w 489"/>
                  <a:gd name="T1" fmla="*/ 42 h 296"/>
                  <a:gd name="T2" fmla="*/ 226 w 489"/>
                  <a:gd name="T3" fmla="*/ 81 h 296"/>
                  <a:gd name="T4" fmla="*/ 458 w 489"/>
                  <a:gd name="T5" fmla="*/ 168 h 296"/>
                  <a:gd name="T6" fmla="*/ 622 w 489"/>
                  <a:gd name="T7" fmla="*/ 299 h 296"/>
                  <a:gd name="T8" fmla="*/ 461 w 489"/>
                  <a:gd name="T9" fmla="*/ 283 h 296"/>
                  <a:gd name="T10" fmla="*/ 196 w 489"/>
                  <a:gd name="T11" fmla="*/ 180 h 296"/>
                  <a:gd name="T12" fmla="*/ 71 w 489"/>
                  <a:gd name="T13" fmla="*/ 98 h 296"/>
                  <a:gd name="T14" fmla="*/ 151 w 489"/>
                  <a:gd name="T15" fmla="*/ 200 h 296"/>
                  <a:gd name="T16" fmla="*/ 384 w 489"/>
                  <a:gd name="T17" fmla="*/ 332 h 296"/>
                  <a:gd name="T18" fmla="*/ 658 w 489"/>
                  <a:gd name="T19" fmla="*/ 364 h 296"/>
                  <a:gd name="T20" fmla="*/ 691 w 489"/>
                  <a:gd name="T21" fmla="*/ 275 h 296"/>
                  <a:gd name="T22" fmla="*/ 557 w 489"/>
                  <a:gd name="T23" fmla="*/ 148 h 296"/>
                  <a:gd name="T24" fmla="*/ 240 w 489"/>
                  <a:gd name="T25" fmla="*/ 21 h 296"/>
                  <a:gd name="T26" fmla="*/ 0 w 489"/>
                  <a:gd name="T27" fmla="*/ 0 h 296"/>
                  <a:gd name="T28" fmla="*/ 20 w 489"/>
                  <a:gd name="T29" fmla="*/ 42 h 296"/>
                  <a:gd name="T30" fmla="*/ 20 w 489"/>
                  <a:gd name="T31" fmla="*/ 42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5" name="Group 18"/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16" name="Freeform 19"/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>
                <a:gd name="T0" fmla="*/ 629 w 794"/>
                <a:gd name="T1" fmla="*/ 280 h 414"/>
                <a:gd name="T2" fmla="*/ 562 w 794"/>
                <a:gd name="T3" fmla="*/ 225 h 414"/>
                <a:gd name="T4" fmla="*/ 440 w 794"/>
                <a:gd name="T5" fmla="*/ 149 h 414"/>
                <a:gd name="T6" fmla="*/ 56 w 794"/>
                <a:gd name="T7" fmla="*/ 0 h 414"/>
                <a:gd name="T8" fmla="*/ 18 w 794"/>
                <a:gd name="T9" fmla="*/ 14 h 414"/>
                <a:gd name="T10" fmla="*/ 0 w 794"/>
                <a:gd name="T11" fmla="*/ 59 h 414"/>
                <a:gd name="T12" fmla="*/ 22 w 794"/>
                <a:gd name="T13" fmla="*/ 110 h 414"/>
                <a:gd name="T14" fmla="*/ 452 w 794"/>
                <a:gd name="T15" fmla="*/ 289 h 414"/>
                <a:gd name="T16" fmla="*/ 546 w 794"/>
                <a:gd name="T17" fmla="*/ 278 h 414"/>
                <a:gd name="T18" fmla="*/ 622 w 794"/>
                <a:gd name="T19" fmla="*/ 293 h 414"/>
                <a:gd name="T20" fmla="*/ 629 w 794"/>
                <a:gd name="T21" fmla="*/ 280 h 414"/>
                <a:gd name="T22" fmla="*/ 629 w 794"/>
                <a:gd name="T23" fmla="*/ 280 h 41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20"/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>
                <a:gd name="T0" fmla="*/ 54 w 1586"/>
                <a:gd name="T1" fmla="*/ 0 h 821"/>
                <a:gd name="T2" fmla="*/ 526 w 1586"/>
                <a:gd name="T3" fmla="*/ 183 h 821"/>
                <a:gd name="T4" fmla="*/ 565 w 1586"/>
                <a:gd name="T5" fmla="*/ 225 h 821"/>
                <a:gd name="T6" fmla="*/ 627 w 1586"/>
                <a:gd name="T7" fmla="*/ 280 h 821"/>
                <a:gd name="T8" fmla="*/ 619 w 1586"/>
                <a:gd name="T9" fmla="*/ 290 h 821"/>
                <a:gd name="T10" fmla="*/ 534 w 1586"/>
                <a:gd name="T11" fmla="*/ 278 h 821"/>
                <a:gd name="T12" fmla="*/ 453 w 1586"/>
                <a:gd name="T13" fmla="*/ 286 h 821"/>
                <a:gd name="T14" fmla="*/ 17 w 1586"/>
                <a:gd name="T15" fmla="*/ 105 h 821"/>
                <a:gd name="T16" fmla="*/ 0 w 1586"/>
                <a:gd name="T17" fmla="*/ 53 h 821"/>
                <a:gd name="T18" fmla="*/ 18 w 1586"/>
                <a:gd name="T19" fmla="*/ 11 h 821"/>
                <a:gd name="T20" fmla="*/ 54 w 1586"/>
                <a:gd name="T21" fmla="*/ 0 h 821"/>
                <a:gd name="T22" fmla="*/ 54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21"/>
            <p:cNvSpPr>
              <a:spLocks/>
            </p:cNvSpPr>
            <p:nvPr userDrawn="1"/>
          </p:nvSpPr>
          <p:spPr bwMode="auto">
            <a:xfrm rot="7320404">
              <a:off x="5000" y="2913"/>
              <a:ext cx="416" cy="265"/>
            </a:xfrm>
            <a:custGeom>
              <a:avLst/>
              <a:gdLst>
                <a:gd name="T0" fmla="*/ 0 w 1049"/>
                <a:gd name="T1" fmla="*/ 115 h 747"/>
                <a:gd name="T2" fmla="*/ 366 w 1049"/>
                <a:gd name="T3" fmla="*/ 265 h 747"/>
                <a:gd name="T4" fmla="*/ 372 w 1049"/>
                <a:gd name="T5" fmla="*/ 189 h 747"/>
                <a:gd name="T6" fmla="*/ 416 w 1049"/>
                <a:gd name="T7" fmla="*/ 150 h 747"/>
                <a:gd name="T8" fmla="*/ 31 w 1049"/>
                <a:gd name="T9" fmla="*/ 0 h 747"/>
                <a:gd name="T10" fmla="*/ 0 w 1049"/>
                <a:gd name="T11" fmla="*/ 45 h 747"/>
                <a:gd name="T12" fmla="*/ 0 w 1049"/>
                <a:gd name="T13" fmla="*/ 115 h 747"/>
                <a:gd name="T14" fmla="*/ 0 w 1049"/>
                <a:gd name="T15" fmla="*/ 115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9" name="Group 22"/>
            <p:cNvGrpSpPr>
              <a:grpSpLocks/>
            </p:cNvGrpSpPr>
            <p:nvPr userDrawn="1"/>
          </p:nvGrpSpPr>
          <p:grpSpPr bwMode="auto">
            <a:xfrm>
              <a:off x="4986" y="2752"/>
              <a:ext cx="469" cy="667"/>
              <a:chOff x="4986" y="2752"/>
              <a:chExt cx="469" cy="667"/>
            </a:xfrm>
          </p:grpSpPr>
          <p:sp>
            <p:nvSpPr>
              <p:cNvPr id="20" name="Freeform 23"/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>
                  <a:gd name="T0" fmla="*/ 43 w 150"/>
                  <a:gd name="T1" fmla="*/ 0 h 173"/>
                  <a:gd name="T2" fmla="*/ 16 w 150"/>
                  <a:gd name="T3" fmla="*/ 23 h 173"/>
                  <a:gd name="T4" fmla="*/ 0 w 150"/>
                  <a:gd name="T5" fmla="*/ 61 h 173"/>
                  <a:gd name="T6" fmla="*/ 31 w 150"/>
                  <a:gd name="T7" fmla="*/ 56 h 173"/>
                  <a:gd name="T8" fmla="*/ 41 w 150"/>
                  <a:gd name="T9" fmla="*/ 30 h 173"/>
                  <a:gd name="T10" fmla="*/ 59 w 150"/>
                  <a:gd name="T11" fmla="*/ 10 h 173"/>
                  <a:gd name="T12" fmla="*/ 43 w 150"/>
                  <a:gd name="T13" fmla="*/ 0 h 173"/>
                  <a:gd name="T14" fmla="*/ 43 w 150"/>
                  <a:gd name="T15" fmla="*/ 0 h 17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" name="Freeform 24"/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>
                  <a:gd name="T0" fmla="*/ 62 w 1684"/>
                  <a:gd name="T1" fmla="*/ 0 h 880"/>
                  <a:gd name="T2" fmla="*/ 25 w 1684"/>
                  <a:gd name="T3" fmla="*/ 18 h 880"/>
                  <a:gd name="T4" fmla="*/ 0 w 1684"/>
                  <a:gd name="T5" fmla="*/ 74 h 880"/>
                  <a:gd name="T6" fmla="*/ 27 w 1684"/>
                  <a:gd name="T7" fmla="*/ 127 h 880"/>
                  <a:gd name="T8" fmla="*/ 468 w 1684"/>
                  <a:gd name="T9" fmla="*/ 306 h 880"/>
                  <a:gd name="T10" fmla="*/ 563 w 1684"/>
                  <a:gd name="T11" fmla="*/ 295 h 880"/>
                  <a:gd name="T12" fmla="*/ 640 w 1684"/>
                  <a:gd name="T13" fmla="*/ 311 h 880"/>
                  <a:gd name="T14" fmla="*/ 667 w 1684"/>
                  <a:gd name="T15" fmla="*/ 286 h 880"/>
                  <a:gd name="T16" fmla="*/ 595 w 1684"/>
                  <a:gd name="T17" fmla="*/ 235 h 880"/>
                  <a:gd name="T18" fmla="*/ 566 w 1684"/>
                  <a:gd name="T19" fmla="*/ 181 h 880"/>
                  <a:gd name="T20" fmla="*/ 542 w 1684"/>
                  <a:gd name="T21" fmla="*/ 186 h 880"/>
                  <a:gd name="T22" fmla="*/ 570 w 1684"/>
                  <a:gd name="T23" fmla="*/ 235 h 880"/>
                  <a:gd name="T24" fmla="*/ 625 w 1684"/>
                  <a:gd name="T25" fmla="*/ 286 h 880"/>
                  <a:gd name="T26" fmla="*/ 560 w 1684"/>
                  <a:gd name="T27" fmla="*/ 278 h 880"/>
                  <a:gd name="T28" fmla="*/ 483 w 1684"/>
                  <a:gd name="T29" fmla="*/ 288 h 880"/>
                  <a:gd name="T30" fmla="*/ 497 w 1684"/>
                  <a:gd name="T31" fmla="*/ 230 h 880"/>
                  <a:gd name="T32" fmla="*/ 530 w 1684"/>
                  <a:gd name="T33" fmla="*/ 190 h 880"/>
                  <a:gd name="T34" fmla="*/ 492 w 1684"/>
                  <a:gd name="T35" fmla="*/ 195 h 880"/>
                  <a:gd name="T36" fmla="*/ 461 w 1684"/>
                  <a:gd name="T37" fmla="*/ 233 h 880"/>
                  <a:gd name="T38" fmla="*/ 451 w 1684"/>
                  <a:gd name="T39" fmla="*/ 280 h 880"/>
                  <a:gd name="T40" fmla="*/ 42 w 1684"/>
                  <a:gd name="T41" fmla="*/ 110 h 880"/>
                  <a:gd name="T42" fmla="*/ 32 w 1684"/>
                  <a:gd name="T43" fmla="*/ 76 h 880"/>
                  <a:gd name="T44" fmla="*/ 41 w 1684"/>
                  <a:gd name="T45" fmla="*/ 34 h 880"/>
                  <a:gd name="T46" fmla="*/ 86 w 1684"/>
                  <a:gd name="T47" fmla="*/ 0 h 880"/>
                  <a:gd name="T48" fmla="*/ 62 w 1684"/>
                  <a:gd name="T49" fmla="*/ 0 h 880"/>
                  <a:gd name="T50" fmla="*/ 62 w 1684"/>
                  <a:gd name="T51" fmla="*/ 0 h 88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" name="Freeform 25"/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>
                  <a:gd name="T0" fmla="*/ 40 w 1190"/>
                  <a:gd name="T1" fmla="*/ 0 h 500"/>
                  <a:gd name="T2" fmla="*/ 472 w 1190"/>
                  <a:gd name="T3" fmla="*/ 172 h 500"/>
                  <a:gd name="T4" fmla="*/ 427 w 1190"/>
                  <a:gd name="T5" fmla="*/ 176 h 500"/>
                  <a:gd name="T6" fmla="*/ 0 w 1190"/>
                  <a:gd name="T7" fmla="*/ 10 h 500"/>
                  <a:gd name="T8" fmla="*/ 40 w 1190"/>
                  <a:gd name="T9" fmla="*/ 0 h 500"/>
                  <a:gd name="T10" fmla="*/ 40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" name="Freeform 26"/>
              <p:cNvSpPr>
                <a:spLocks/>
              </p:cNvSpPr>
              <p:nvPr userDrawn="1"/>
            </p:nvSpPr>
            <p:spPr bwMode="auto">
              <a:xfrm rot="7320404">
                <a:off x="5364" y="2873"/>
                <a:ext cx="63" cy="118"/>
              </a:xfrm>
              <a:custGeom>
                <a:avLst/>
                <a:gdLst>
                  <a:gd name="T0" fmla="*/ 46 w 160"/>
                  <a:gd name="T1" fmla="*/ 0 h 335"/>
                  <a:gd name="T2" fmla="*/ 7 w 160"/>
                  <a:gd name="T3" fmla="*/ 37 h 335"/>
                  <a:gd name="T4" fmla="*/ 0 w 160"/>
                  <a:gd name="T5" fmla="*/ 81 h 335"/>
                  <a:gd name="T6" fmla="*/ 13 w 160"/>
                  <a:gd name="T7" fmla="*/ 111 h 335"/>
                  <a:gd name="T8" fmla="*/ 37 w 160"/>
                  <a:gd name="T9" fmla="*/ 118 h 335"/>
                  <a:gd name="T10" fmla="*/ 30 w 160"/>
                  <a:gd name="T11" fmla="*/ 54 h 335"/>
                  <a:gd name="T12" fmla="*/ 63 w 160"/>
                  <a:gd name="T13" fmla="*/ 6 h 335"/>
                  <a:gd name="T14" fmla="*/ 46 w 160"/>
                  <a:gd name="T15" fmla="*/ 0 h 335"/>
                  <a:gd name="T16" fmla="*/ 46 w 160"/>
                  <a:gd name="T17" fmla="*/ 0 h 3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" name="Freeform 27"/>
              <p:cNvSpPr>
                <a:spLocks/>
              </p:cNvSpPr>
              <p:nvPr userDrawn="1"/>
            </p:nvSpPr>
            <p:spPr bwMode="auto">
              <a:xfrm rot="7320404">
                <a:off x="5137" y="3000"/>
                <a:ext cx="193" cy="104"/>
              </a:xfrm>
              <a:custGeom>
                <a:avLst/>
                <a:gdLst>
                  <a:gd name="T0" fmla="*/ 6 w 489"/>
                  <a:gd name="T1" fmla="*/ 12 h 296"/>
                  <a:gd name="T2" fmla="*/ 63 w 489"/>
                  <a:gd name="T3" fmla="*/ 23 h 296"/>
                  <a:gd name="T4" fmla="*/ 128 w 489"/>
                  <a:gd name="T5" fmla="*/ 48 h 296"/>
                  <a:gd name="T6" fmla="*/ 174 w 489"/>
                  <a:gd name="T7" fmla="*/ 85 h 296"/>
                  <a:gd name="T8" fmla="*/ 129 w 489"/>
                  <a:gd name="T9" fmla="*/ 81 h 296"/>
                  <a:gd name="T10" fmla="*/ 55 w 489"/>
                  <a:gd name="T11" fmla="*/ 51 h 296"/>
                  <a:gd name="T12" fmla="*/ 20 w 489"/>
                  <a:gd name="T13" fmla="*/ 28 h 296"/>
                  <a:gd name="T14" fmla="*/ 42 w 489"/>
                  <a:gd name="T15" fmla="*/ 57 h 296"/>
                  <a:gd name="T16" fmla="*/ 107 w 489"/>
                  <a:gd name="T17" fmla="*/ 95 h 296"/>
                  <a:gd name="T18" fmla="*/ 184 w 489"/>
                  <a:gd name="T19" fmla="*/ 104 h 296"/>
                  <a:gd name="T20" fmla="*/ 193 w 489"/>
                  <a:gd name="T21" fmla="*/ 79 h 296"/>
                  <a:gd name="T22" fmla="*/ 156 w 489"/>
                  <a:gd name="T23" fmla="*/ 42 h 296"/>
                  <a:gd name="T24" fmla="*/ 67 w 489"/>
                  <a:gd name="T25" fmla="*/ 6 h 296"/>
                  <a:gd name="T26" fmla="*/ 0 w 489"/>
                  <a:gd name="T27" fmla="*/ 0 h 296"/>
                  <a:gd name="T28" fmla="*/ 6 w 489"/>
                  <a:gd name="T29" fmla="*/ 12 h 296"/>
                  <a:gd name="T30" fmla="*/ 6 w 489"/>
                  <a:gd name="T31" fmla="*/ 12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5" name="Freeform 28"/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>
              <a:gd name="T0" fmla="*/ 0 w 4288"/>
              <a:gd name="T1" fmla="*/ 0 h 459"/>
              <a:gd name="T2" fmla="*/ 1295400 w 4288"/>
              <a:gd name="T3" fmla="*/ 406400 h 459"/>
              <a:gd name="T4" fmla="*/ 2476500 w 4288"/>
              <a:gd name="T5" fmla="*/ 228600 h 459"/>
              <a:gd name="T6" fmla="*/ 2946400 w 4288"/>
              <a:gd name="T7" fmla="*/ 596900 h 459"/>
              <a:gd name="T8" fmla="*/ 3721100 w 4288"/>
              <a:gd name="T9" fmla="*/ 241300 h 459"/>
              <a:gd name="T10" fmla="*/ 5613400 w 4288"/>
              <a:gd name="T11" fmla="*/ 723900 h 459"/>
              <a:gd name="T12" fmla="*/ 6807200 w 4288"/>
              <a:gd name="T13" fmla="*/ 215900 h 45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" name="Freeform 29"/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>
              <a:gd name="T0" fmla="*/ 0 w 560"/>
              <a:gd name="T1" fmla="*/ 50800 h 240"/>
              <a:gd name="T2" fmla="*/ 444500 w 560"/>
              <a:gd name="T3" fmla="*/ 228600 h 240"/>
              <a:gd name="T4" fmla="*/ 711200 w 560"/>
              <a:gd name="T5" fmla="*/ 25400 h 240"/>
              <a:gd name="T6" fmla="*/ 889000 w 560"/>
              <a:gd name="T7" fmla="*/ 381000 h 24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595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595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7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336C1637-F102-45BF-99A4-C1009C9957BA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19E854-0156-410D-B38A-29D361D4DAC4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4CD9B5-9479-4B35-BBC9-693D02EA9F10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4A1134-E166-434D-8073-6F87CC6292D1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A891DC-8E7A-49EF-8672-C5AD4460A195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96C847-D019-4BAB-8CB3-36A8716414F0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F2EAE4-C0B5-4C60-85E7-92A17717EB3A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045A69-A7FA-4B46-B41B-F323ECBB0F4C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7459CA2-C225-47F4-81F4-E898F5A45A03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6B4889-3B70-4003-B0ED-BC4E96FF7845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735773-D86C-4AA1-90DB-4C075F32C151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B10FDB8-92C1-4239-BA02-1916956FD7D7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658938" y="1600200"/>
            <a:ext cx="6837362" cy="3200400"/>
            <a:chOff x="1045" y="1008"/>
            <a:chExt cx="4307" cy="2016"/>
          </a:xfrm>
        </p:grpSpPr>
        <p:sp>
          <p:nvSpPr>
            <p:cNvPr id="5" name="Oval 3"/>
            <p:cNvSpPr>
              <a:spLocks noChangeArrowheads="1"/>
            </p:cNvSpPr>
            <p:nvPr/>
          </p:nvSpPr>
          <p:spPr bwMode="hidden">
            <a:xfrm flipH="1">
              <a:off x="4392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vi-VN" sz="2400" smtClean="0">
                <a:latin typeface="Times New Roman" panose="02020603050405020304" pitchFamily="18" charset="0"/>
              </a:endParaRPr>
            </a:p>
          </p:txBody>
        </p:sp>
        <p:sp>
          <p:nvSpPr>
            <p:cNvPr id="6" name="Oval 4"/>
            <p:cNvSpPr>
              <a:spLocks noChangeArrowheads="1"/>
            </p:cNvSpPr>
            <p:nvPr/>
          </p:nvSpPr>
          <p:spPr bwMode="hidden">
            <a:xfrm flipH="1">
              <a:off x="3264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vi-VN" sz="2400" smtClean="0">
                <a:latin typeface="Times New Roman" panose="02020603050405020304" pitchFamily="18" charset="0"/>
              </a:endParaRPr>
            </a:p>
          </p:txBody>
        </p:sp>
        <p:sp>
          <p:nvSpPr>
            <p:cNvPr id="7" name="Oval 5"/>
            <p:cNvSpPr>
              <a:spLocks noChangeArrowheads="1"/>
            </p:cNvSpPr>
            <p:nvPr/>
          </p:nvSpPr>
          <p:spPr bwMode="hidden">
            <a:xfrm flipH="1">
              <a:off x="2136" y="1008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vi-VN" sz="2400" smtClean="0">
                <a:latin typeface="Times New Roman" panose="02020603050405020304" pitchFamily="18" charset="0"/>
              </a:endParaRPr>
            </a:p>
          </p:txBody>
        </p:sp>
        <p:sp>
          <p:nvSpPr>
            <p:cNvPr id="8" name="Oval 6"/>
            <p:cNvSpPr>
              <a:spLocks noChangeArrowheads="1"/>
            </p:cNvSpPr>
            <p:nvPr/>
          </p:nvSpPr>
          <p:spPr bwMode="hidden">
            <a:xfrm flipH="1">
              <a:off x="2136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2857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vi-VN" sz="2400" smtClean="0">
                <a:latin typeface="Times New Roman" panose="02020603050405020304" pitchFamily="18" charset="0"/>
              </a:endParaRPr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hidden">
            <a:xfrm flipH="1">
              <a:off x="1045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vi-VN" sz="2400" smtClean="0">
                <a:latin typeface="Times New Roman" panose="02020603050405020304" pitchFamily="18" charset="0"/>
              </a:endParaRPr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hidden">
            <a:xfrm flipH="1">
              <a:off x="4392" y="2064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vi-VN" sz="2400" smtClean="0">
                <a:latin typeface="Times New Roman" panose="02020603050405020304" pitchFamily="18" charset="0"/>
              </a:endParaRPr>
            </a:p>
          </p:txBody>
        </p:sp>
      </p:grpSp>
      <p:sp>
        <p:nvSpPr>
          <p:cNvPr id="154636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685800" y="1219200"/>
            <a:ext cx="7772400" cy="1933575"/>
          </a:xfrm>
        </p:spPr>
        <p:txBody>
          <a:bodyPr anchor="b"/>
          <a:lstStyle>
            <a:lvl1pPr algn="r"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4637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2057400" y="3505200"/>
            <a:ext cx="6400800" cy="17526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Rectangle 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C48A12-4F43-4072-B472-AB8CB87A963E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76A3E2-4733-4AC9-8593-AA009710F322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3D8F331-4A12-425B-911F-F7BB22CF176D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72F9C2-3B1E-446E-8492-56C6A782C0C3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A28DC3-BEA5-4471-9E29-79F67BC7354E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9D5012-C53E-4F9C-8BA4-7BB96D9F6E34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168D4EB-0D87-436A-9EA6-DAC014578694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D2CAAE-716E-4767-8269-B65EC8340338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F616669-9C52-4B0F-A4EB-F8019252062A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FD9F1E-B035-4AEF-9ABD-EA3FA1BF0A50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489C7-6E5A-4444-9590-FD04006E6DBE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62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62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B2CFE6-B007-4F21-8249-C6BDEBE56D73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ACB79A8-B54A-488A-AC14-BDF896A8A5E5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3E273D-56AA-4D2E-9616-399604F99FFD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30B0403-82D7-48D6-B366-11147DED1760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C3B2426-4DF3-49D8-BF59-27E6869F997C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D565C4-CBD5-48A9-B8EF-F17C3F3141AA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A296E8A-499C-4BF3-B81E-8D1047A81122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1B5322C-6E7E-476B-A001-3F813B790B09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46275"/>
                <a:invGamma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049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>
                <a:gd name="T0" fmla="*/ 5760 w 6027"/>
                <a:gd name="T1" fmla="*/ 1248 h 2296"/>
                <a:gd name="T2" fmla="*/ 0 w 6027"/>
                <a:gd name="T3" fmla="*/ 1248 h 2296"/>
                <a:gd name="T4" fmla="*/ 0 w 6027"/>
                <a:gd name="T5" fmla="*/ 0 h 2296"/>
                <a:gd name="T6" fmla="*/ 5760 w 6027"/>
                <a:gd name="T7" fmla="*/ 0 h 2296"/>
                <a:gd name="T8" fmla="*/ 5760 w 6027"/>
                <a:gd name="T9" fmla="*/ 1248 h 2296"/>
                <a:gd name="T10" fmla="*/ 5760 w 6027"/>
                <a:gd name="T11" fmla="*/ 1248 h 229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1140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027" name="Freeform 5"/>
          <p:cNvSpPr>
            <a:spLocks/>
          </p:cNvSpPr>
          <p:nvPr/>
        </p:nvSpPr>
        <p:spPr bwMode="hidden">
          <a:xfrm>
            <a:off x="6248400" y="6262688"/>
            <a:ext cx="2895600" cy="609600"/>
          </a:xfrm>
          <a:custGeom>
            <a:avLst/>
            <a:gdLst>
              <a:gd name="T0" fmla="*/ 2895600 w 5748"/>
              <a:gd name="T1" fmla="*/ 609600 h 246"/>
              <a:gd name="T2" fmla="*/ 0 w 5748"/>
              <a:gd name="T3" fmla="*/ 609600 h 246"/>
              <a:gd name="T4" fmla="*/ 0 w 5748"/>
              <a:gd name="T5" fmla="*/ 0 h 246"/>
              <a:gd name="T6" fmla="*/ 2895600 w 5748"/>
              <a:gd name="T7" fmla="*/ 0 h 246"/>
              <a:gd name="T8" fmla="*/ 2895600 w 5748"/>
              <a:gd name="T9" fmla="*/ 609600 h 246"/>
              <a:gd name="T10" fmla="*/ 2895600 w 5748"/>
              <a:gd name="T11" fmla="*/ 609600 h 24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1028" name="Group 6"/>
          <p:cNvGrpSpPr>
            <a:grpSpLocks/>
          </p:cNvGrpSpPr>
          <p:nvPr/>
        </p:nvGrpSpPr>
        <p:grpSpPr bwMode="auto">
          <a:xfrm>
            <a:off x="0" y="6019800"/>
            <a:ext cx="7848600" cy="857250"/>
            <a:chOff x="0" y="3792"/>
            <a:chExt cx="4944" cy="540"/>
          </a:xfrm>
        </p:grpSpPr>
        <p:sp>
          <p:nvSpPr>
            <p:cNvPr id="91143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42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1044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6" cy="533"/>
              </a:xfrm>
              <a:custGeom>
                <a:avLst/>
                <a:gdLst>
                  <a:gd name="T0" fmla="*/ 636 w 996"/>
                  <a:gd name="T1" fmla="*/ 373 h 533"/>
                  <a:gd name="T2" fmla="*/ 495 w 996"/>
                  <a:gd name="T3" fmla="*/ 370 h 533"/>
                  <a:gd name="T4" fmla="*/ 280 w 996"/>
                  <a:gd name="T5" fmla="*/ 249 h 533"/>
                  <a:gd name="T6" fmla="*/ 127 w 996"/>
                  <a:gd name="T7" fmla="*/ 66 h 533"/>
                  <a:gd name="T8" fmla="*/ 0 w 996"/>
                  <a:gd name="T9" fmla="*/ 0 h 533"/>
                  <a:gd name="T10" fmla="*/ 22 w 996"/>
                  <a:gd name="T11" fmla="*/ 26 h 533"/>
                  <a:gd name="T12" fmla="*/ 0 w 996"/>
                  <a:gd name="T13" fmla="*/ 65 h 533"/>
                  <a:gd name="T14" fmla="*/ 30 w 996"/>
                  <a:gd name="T15" fmla="*/ 119 h 533"/>
                  <a:gd name="T16" fmla="*/ 75 w 996"/>
                  <a:gd name="T17" fmla="*/ 243 h 533"/>
                  <a:gd name="T18" fmla="*/ 45 w 996"/>
                  <a:gd name="T19" fmla="*/ 422 h 533"/>
                  <a:gd name="T20" fmla="*/ 200 w 996"/>
                  <a:gd name="T21" fmla="*/ 329 h 533"/>
                  <a:gd name="T22" fmla="*/ 612 w 996"/>
                  <a:gd name="T23" fmla="*/ 533 h 533"/>
                  <a:gd name="T24" fmla="*/ 996 w 996"/>
                  <a:gd name="T25" fmla="*/ 529 h 533"/>
                  <a:gd name="T26" fmla="*/ 828 w 996"/>
                  <a:gd name="T27" fmla="*/ 473 h 533"/>
                  <a:gd name="T28" fmla="*/ 636 w 996"/>
                  <a:gd name="T29" fmla="*/ 373 h 533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5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>
                  <a:gd name="T0" fmla="*/ 36 w 186"/>
                  <a:gd name="T1" fmla="*/ 0 h 353"/>
                  <a:gd name="T2" fmla="*/ 54 w 186"/>
                  <a:gd name="T3" fmla="*/ 20 h 353"/>
                  <a:gd name="T4" fmla="*/ 24 w 186"/>
                  <a:gd name="T5" fmla="*/ 34 h 353"/>
                  <a:gd name="T6" fmla="*/ 18 w 186"/>
                  <a:gd name="T7" fmla="*/ 74 h 353"/>
                  <a:gd name="T8" fmla="*/ 42 w 186"/>
                  <a:gd name="T9" fmla="*/ 128 h 353"/>
                  <a:gd name="T10" fmla="*/ 48 w 186"/>
                  <a:gd name="T11" fmla="*/ 181 h 353"/>
                  <a:gd name="T12" fmla="*/ 0 w 186"/>
                  <a:gd name="T13" fmla="*/ 395 h 353"/>
                  <a:gd name="T14" fmla="*/ 54 w 186"/>
                  <a:gd name="T15" fmla="*/ 261 h 353"/>
                  <a:gd name="T16" fmla="*/ 84 w 186"/>
                  <a:gd name="T17" fmla="*/ 242 h 353"/>
                  <a:gd name="T18" fmla="*/ 126 w 186"/>
                  <a:gd name="T19" fmla="*/ 141 h 353"/>
                  <a:gd name="T20" fmla="*/ 144 w 186"/>
                  <a:gd name="T21" fmla="*/ 134 h 353"/>
                  <a:gd name="T22" fmla="*/ 144 w 186"/>
                  <a:gd name="T23" fmla="*/ 101 h 353"/>
                  <a:gd name="T24" fmla="*/ 186 w 186"/>
                  <a:gd name="T25" fmla="*/ 74 h 353"/>
                  <a:gd name="T26" fmla="*/ 162 w 186"/>
                  <a:gd name="T27" fmla="*/ 67 h 353"/>
                  <a:gd name="T28" fmla="*/ 36 w 186"/>
                  <a:gd name="T29" fmla="*/ 0 h 353"/>
                  <a:gd name="T30" fmla="*/ 36 w 186"/>
                  <a:gd name="T31" fmla="*/ 0 h 353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6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>
                  <a:gd name="T0" fmla="*/ 18 w 378"/>
                  <a:gd name="T1" fmla="*/ 0 h 271"/>
                  <a:gd name="T2" fmla="*/ 12 w 378"/>
                  <a:gd name="T3" fmla="*/ 13 h 271"/>
                  <a:gd name="T4" fmla="*/ 0 w 378"/>
                  <a:gd name="T5" fmla="*/ 40 h 271"/>
                  <a:gd name="T6" fmla="*/ 60 w 378"/>
                  <a:gd name="T7" fmla="*/ 121 h 271"/>
                  <a:gd name="T8" fmla="*/ 310 w 378"/>
                  <a:gd name="T9" fmla="*/ 271 h 271"/>
                  <a:gd name="T10" fmla="*/ 290 w 378"/>
                  <a:gd name="T11" fmla="*/ 139 h 271"/>
                  <a:gd name="T12" fmla="*/ 378 w 378"/>
                  <a:gd name="T13" fmla="*/ 76 h 271"/>
                  <a:gd name="T14" fmla="*/ 251 w 378"/>
                  <a:gd name="T15" fmla="*/ 94 h 271"/>
                  <a:gd name="T16" fmla="*/ 90 w 378"/>
                  <a:gd name="T17" fmla="*/ 54 h 271"/>
                  <a:gd name="T18" fmla="*/ 18 w 378"/>
                  <a:gd name="T19" fmla="*/ 0 h 271"/>
                  <a:gd name="T20" fmla="*/ 18 w 378"/>
                  <a:gd name="T21" fmla="*/ 0 h 27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7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>
                  <a:gd name="T0" fmla="*/ 114 w 155"/>
                  <a:gd name="T1" fmla="*/ 0 h 66"/>
                  <a:gd name="T2" fmla="*/ 0 w 155"/>
                  <a:gd name="T3" fmla="*/ 0 h 66"/>
                  <a:gd name="T4" fmla="*/ 0 w 155"/>
                  <a:gd name="T5" fmla="*/ 0 h 66"/>
                  <a:gd name="T6" fmla="*/ 6 w 155"/>
                  <a:gd name="T7" fmla="*/ 7 h 66"/>
                  <a:gd name="T8" fmla="*/ 6 w 155"/>
                  <a:gd name="T9" fmla="*/ 20 h 66"/>
                  <a:gd name="T10" fmla="*/ 0 w 155"/>
                  <a:gd name="T11" fmla="*/ 27 h 66"/>
                  <a:gd name="T12" fmla="*/ 78 w 155"/>
                  <a:gd name="T13" fmla="*/ 67 h 66"/>
                  <a:gd name="T14" fmla="*/ 96 w 155"/>
                  <a:gd name="T15" fmla="*/ 47 h 66"/>
                  <a:gd name="T16" fmla="*/ 155 w 155"/>
                  <a:gd name="T17" fmla="*/ 74 h 66"/>
                  <a:gd name="T18" fmla="*/ 126 w 155"/>
                  <a:gd name="T19" fmla="*/ 27 h 66"/>
                  <a:gd name="T20" fmla="*/ 149 w 155"/>
                  <a:gd name="T21" fmla="*/ 0 h 66"/>
                  <a:gd name="T22" fmla="*/ 114 w 155"/>
                  <a:gd name="T23" fmla="*/ 0 h 66"/>
                  <a:gd name="T24" fmla="*/ 114 w 155"/>
                  <a:gd name="T25" fmla="*/ 0 h 6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8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>
                  <a:gd name="T0" fmla="*/ 6 w 42"/>
                  <a:gd name="T1" fmla="*/ 41 h 72"/>
                  <a:gd name="T2" fmla="*/ 0 w 42"/>
                  <a:gd name="T3" fmla="*/ 20 h 72"/>
                  <a:gd name="T4" fmla="*/ 12 w 42"/>
                  <a:gd name="T5" fmla="*/ 7 h 72"/>
                  <a:gd name="T6" fmla="*/ 0 w 42"/>
                  <a:gd name="T7" fmla="*/ 7 h 72"/>
                  <a:gd name="T8" fmla="*/ 12 w 42"/>
                  <a:gd name="T9" fmla="*/ 7 h 72"/>
                  <a:gd name="T10" fmla="*/ 24 w 42"/>
                  <a:gd name="T11" fmla="*/ 7 h 72"/>
                  <a:gd name="T12" fmla="*/ 36 w 42"/>
                  <a:gd name="T13" fmla="*/ 7 h 72"/>
                  <a:gd name="T14" fmla="*/ 42 w 42"/>
                  <a:gd name="T15" fmla="*/ 0 h 72"/>
                  <a:gd name="T16" fmla="*/ 30 w 42"/>
                  <a:gd name="T17" fmla="*/ 20 h 72"/>
                  <a:gd name="T18" fmla="*/ 42 w 42"/>
                  <a:gd name="T19" fmla="*/ 54 h 72"/>
                  <a:gd name="T20" fmla="*/ 12 w 42"/>
                  <a:gd name="T21" fmla="*/ 81 h 72"/>
                  <a:gd name="T22" fmla="*/ 6 w 42"/>
                  <a:gd name="T23" fmla="*/ 41 h 72"/>
                  <a:gd name="T24" fmla="*/ 6 w 42"/>
                  <a:gd name="T25" fmla="*/ 41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91150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1029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035" name="Freeform 16"/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>
                <a:gd name="T0" fmla="*/ 24 w 365"/>
                <a:gd name="T1" fmla="*/ 24 h 287"/>
                <a:gd name="T2" fmla="*/ 0 w 365"/>
                <a:gd name="T3" fmla="*/ 61 h 287"/>
                <a:gd name="T4" fmla="*/ 66 w 365"/>
                <a:gd name="T5" fmla="*/ 110 h 287"/>
                <a:gd name="T6" fmla="*/ 143 w 365"/>
                <a:gd name="T7" fmla="*/ 183 h 287"/>
                <a:gd name="T8" fmla="*/ 191 w 365"/>
                <a:gd name="T9" fmla="*/ 170 h 287"/>
                <a:gd name="T10" fmla="*/ 341 w 365"/>
                <a:gd name="T11" fmla="*/ 291 h 287"/>
                <a:gd name="T12" fmla="*/ 305 w 365"/>
                <a:gd name="T13" fmla="*/ 176 h 287"/>
                <a:gd name="T14" fmla="*/ 365 w 365"/>
                <a:gd name="T15" fmla="*/ 134 h 287"/>
                <a:gd name="T16" fmla="*/ 359 w 365"/>
                <a:gd name="T17" fmla="*/ 128 h 287"/>
                <a:gd name="T18" fmla="*/ 335 w 365"/>
                <a:gd name="T19" fmla="*/ 116 h 287"/>
                <a:gd name="T20" fmla="*/ 299 w 365"/>
                <a:gd name="T21" fmla="*/ 91 h 287"/>
                <a:gd name="T22" fmla="*/ 257 w 365"/>
                <a:gd name="T23" fmla="*/ 73 h 287"/>
                <a:gd name="T24" fmla="*/ 215 w 365"/>
                <a:gd name="T25" fmla="*/ 55 h 287"/>
                <a:gd name="T26" fmla="*/ 173 w 365"/>
                <a:gd name="T27" fmla="*/ 37 h 287"/>
                <a:gd name="T28" fmla="*/ 143 w 365"/>
                <a:gd name="T29" fmla="*/ 24 h 287"/>
                <a:gd name="T30" fmla="*/ 131 w 365"/>
                <a:gd name="T31" fmla="*/ 18 h 287"/>
                <a:gd name="T32" fmla="*/ 107 w 365"/>
                <a:gd name="T33" fmla="*/ 18 h 287"/>
                <a:gd name="T34" fmla="*/ 95 w 365"/>
                <a:gd name="T35" fmla="*/ 18 h 287"/>
                <a:gd name="T36" fmla="*/ 72 w 365"/>
                <a:gd name="T37" fmla="*/ 12 h 287"/>
                <a:gd name="T38" fmla="*/ 66 w 365"/>
                <a:gd name="T39" fmla="*/ 12 h 287"/>
                <a:gd name="T40" fmla="*/ 54 w 365"/>
                <a:gd name="T41" fmla="*/ 6 h 287"/>
                <a:gd name="T42" fmla="*/ 42 w 365"/>
                <a:gd name="T43" fmla="*/ 0 h 287"/>
                <a:gd name="T44" fmla="*/ 30 w 365"/>
                <a:gd name="T45" fmla="*/ 0 h 287"/>
                <a:gd name="T46" fmla="*/ 24 w 365"/>
                <a:gd name="T47" fmla="*/ 24 h 287"/>
                <a:gd name="T48" fmla="*/ 24 w 365"/>
                <a:gd name="T49" fmla="*/ 24 h 28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6" name="Freeform 17"/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>
                <a:gd name="T0" fmla="*/ 186 w 2033"/>
                <a:gd name="T1" fmla="*/ 18 h 499"/>
                <a:gd name="T2" fmla="*/ 138 w 2033"/>
                <a:gd name="T3" fmla="*/ 6 h 499"/>
                <a:gd name="T4" fmla="*/ 96 w 2033"/>
                <a:gd name="T5" fmla="*/ 0 h 499"/>
                <a:gd name="T6" fmla="*/ 36 w 2033"/>
                <a:gd name="T7" fmla="*/ 0 h 499"/>
                <a:gd name="T8" fmla="*/ 12 w 2033"/>
                <a:gd name="T9" fmla="*/ 25 h 499"/>
                <a:gd name="T10" fmla="*/ 0 w 2033"/>
                <a:gd name="T11" fmla="*/ 128 h 499"/>
                <a:gd name="T12" fmla="*/ 60 w 2033"/>
                <a:gd name="T13" fmla="*/ 104 h 499"/>
                <a:gd name="T14" fmla="*/ 90 w 2033"/>
                <a:gd name="T15" fmla="*/ 134 h 499"/>
                <a:gd name="T16" fmla="*/ 150 w 2033"/>
                <a:gd name="T17" fmla="*/ 153 h 499"/>
                <a:gd name="T18" fmla="*/ 209 w 2033"/>
                <a:gd name="T19" fmla="*/ 273 h 499"/>
                <a:gd name="T20" fmla="*/ 401 w 2033"/>
                <a:gd name="T21" fmla="*/ 359 h 499"/>
                <a:gd name="T22" fmla="*/ 777 w 2033"/>
                <a:gd name="T23" fmla="*/ 359 h 499"/>
                <a:gd name="T24" fmla="*/ 2033 w 2033"/>
                <a:gd name="T25" fmla="*/ 499 h 499"/>
                <a:gd name="T26" fmla="*/ 2033 w 2033"/>
                <a:gd name="T27" fmla="*/ 499 h 499"/>
                <a:gd name="T28" fmla="*/ 1991 w 2033"/>
                <a:gd name="T29" fmla="*/ 493 h 499"/>
                <a:gd name="T30" fmla="*/ 676 w 2033"/>
                <a:gd name="T31" fmla="*/ 243 h 499"/>
                <a:gd name="T32" fmla="*/ 514 w 2033"/>
                <a:gd name="T33" fmla="*/ 159 h 499"/>
                <a:gd name="T34" fmla="*/ 425 w 2033"/>
                <a:gd name="T35" fmla="*/ 110 h 499"/>
                <a:gd name="T36" fmla="*/ 365 w 2033"/>
                <a:gd name="T37" fmla="*/ 92 h 499"/>
                <a:gd name="T38" fmla="*/ 281 w 2033"/>
                <a:gd name="T39" fmla="*/ 61 h 499"/>
                <a:gd name="T40" fmla="*/ 186 w 2033"/>
                <a:gd name="T41" fmla="*/ 18 h 499"/>
                <a:gd name="T42" fmla="*/ 186 w 2033"/>
                <a:gd name="T43" fmla="*/ 18 h 499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7" name="Freeform 18"/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>
                <a:gd name="T0" fmla="*/ 0 w 71"/>
                <a:gd name="T1" fmla="*/ 18 h 60"/>
                <a:gd name="T2" fmla="*/ 6 w 71"/>
                <a:gd name="T3" fmla="*/ 18 h 60"/>
                <a:gd name="T4" fmla="*/ 12 w 71"/>
                <a:gd name="T5" fmla="*/ 12 h 60"/>
                <a:gd name="T6" fmla="*/ 6 w 71"/>
                <a:gd name="T7" fmla="*/ 6 h 60"/>
                <a:gd name="T8" fmla="*/ 0 w 71"/>
                <a:gd name="T9" fmla="*/ 0 h 60"/>
                <a:gd name="T10" fmla="*/ 29 w 71"/>
                <a:gd name="T11" fmla="*/ 18 h 60"/>
                <a:gd name="T12" fmla="*/ 53 w 71"/>
                <a:gd name="T13" fmla="*/ 18 h 60"/>
                <a:gd name="T14" fmla="*/ 59 w 71"/>
                <a:gd name="T15" fmla="*/ 31 h 60"/>
                <a:gd name="T16" fmla="*/ 65 w 71"/>
                <a:gd name="T17" fmla="*/ 43 h 60"/>
                <a:gd name="T18" fmla="*/ 71 w 71"/>
                <a:gd name="T19" fmla="*/ 55 h 60"/>
                <a:gd name="T20" fmla="*/ 71 w 71"/>
                <a:gd name="T21" fmla="*/ 61 h 60"/>
                <a:gd name="T22" fmla="*/ 59 w 71"/>
                <a:gd name="T23" fmla="*/ 55 h 60"/>
                <a:gd name="T24" fmla="*/ 47 w 71"/>
                <a:gd name="T25" fmla="*/ 43 h 60"/>
                <a:gd name="T26" fmla="*/ 23 w 71"/>
                <a:gd name="T27" fmla="*/ 31 h 60"/>
                <a:gd name="T28" fmla="*/ 23 w 71"/>
                <a:gd name="T29" fmla="*/ 37 h 60"/>
                <a:gd name="T30" fmla="*/ 18 w 71"/>
                <a:gd name="T31" fmla="*/ 43 h 60"/>
                <a:gd name="T32" fmla="*/ 12 w 71"/>
                <a:gd name="T33" fmla="*/ 49 h 60"/>
                <a:gd name="T34" fmla="*/ 6 w 71"/>
                <a:gd name="T35" fmla="*/ 49 h 60"/>
                <a:gd name="T36" fmla="*/ 6 w 71"/>
                <a:gd name="T37" fmla="*/ 49 h 60"/>
                <a:gd name="T38" fmla="*/ 6 w 71"/>
                <a:gd name="T39" fmla="*/ 37 h 60"/>
                <a:gd name="T40" fmla="*/ 0 w 71"/>
                <a:gd name="T41" fmla="*/ 18 h 60"/>
                <a:gd name="T42" fmla="*/ 0 w 71"/>
                <a:gd name="T43" fmla="*/ 18 h 6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8" name="Freeform 19"/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>
                <a:gd name="T0" fmla="*/ 30 w 161"/>
                <a:gd name="T1" fmla="*/ 0 h 162"/>
                <a:gd name="T2" fmla="*/ 48 w 161"/>
                <a:gd name="T3" fmla="*/ 6 h 162"/>
                <a:gd name="T4" fmla="*/ 72 w 161"/>
                <a:gd name="T5" fmla="*/ 6 h 162"/>
                <a:gd name="T6" fmla="*/ 114 w 161"/>
                <a:gd name="T7" fmla="*/ 12 h 162"/>
                <a:gd name="T8" fmla="*/ 96 w 161"/>
                <a:gd name="T9" fmla="*/ 55 h 162"/>
                <a:gd name="T10" fmla="*/ 96 w 161"/>
                <a:gd name="T11" fmla="*/ 61 h 162"/>
                <a:gd name="T12" fmla="*/ 102 w 161"/>
                <a:gd name="T13" fmla="*/ 73 h 162"/>
                <a:gd name="T14" fmla="*/ 108 w 161"/>
                <a:gd name="T15" fmla="*/ 85 h 162"/>
                <a:gd name="T16" fmla="*/ 120 w 161"/>
                <a:gd name="T17" fmla="*/ 97 h 162"/>
                <a:gd name="T18" fmla="*/ 143 w 161"/>
                <a:gd name="T19" fmla="*/ 115 h 162"/>
                <a:gd name="T20" fmla="*/ 155 w 161"/>
                <a:gd name="T21" fmla="*/ 140 h 162"/>
                <a:gd name="T22" fmla="*/ 161 w 161"/>
                <a:gd name="T23" fmla="*/ 158 h 162"/>
                <a:gd name="T24" fmla="*/ 161 w 161"/>
                <a:gd name="T25" fmla="*/ 164 h 162"/>
                <a:gd name="T26" fmla="*/ 96 w 161"/>
                <a:gd name="T27" fmla="*/ 103 h 162"/>
                <a:gd name="T28" fmla="*/ 30 w 161"/>
                <a:gd name="T29" fmla="*/ 55 h 162"/>
                <a:gd name="T30" fmla="*/ 0 w 161"/>
                <a:gd name="T31" fmla="*/ 0 h 162"/>
                <a:gd name="T32" fmla="*/ 30 w 161"/>
                <a:gd name="T33" fmla="*/ 0 h 162"/>
                <a:gd name="T34" fmla="*/ 30 w 161"/>
                <a:gd name="T35" fmla="*/ 0 h 16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9" name="Freeform 20"/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>
                <a:gd name="T0" fmla="*/ 59 w 59"/>
                <a:gd name="T1" fmla="*/ 6 h 60"/>
                <a:gd name="T2" fmla="*/ 41 w 59"/>
                <a:gd name="T3" fmla="*/ 31 h 60"/>
                <a:gd name="T4" fmla="*/ 41 w 59"/>
                <a:gd name="T5" fmla="*/ 37 h 60"/>
                <a:gd name="T6" fmla="*/ 47 w 59"/>
                <a:gd name="T7" fmla="*/ 43 h 60"/>
                <a:gd name="T8" fmla="*/ 53 w 59"/>
                <a:gd name="T9" fmla="*/ 55 h 60"/>
                <a:gd name="T10" fmla="*/ 53 w 59"/>
                <a:gd name="T11" fmla="*/ 61 h 60"/>
                <a:gd name="T12" fmla="*/ 47 w 59"/>
                <a:gd name="T13" fmla="*/ 55 h 60"/>
                <a:gd name="T14" fmla="*/ 35 w 59"/>
                <a:gd name="T15" fmla="*/ 49 h 60"/>
                <a:gd name="T16" fmla="*/ 23 w 59"/>
                <a:gd name="T17" fmla="*/ 37 h 60"/>
                <a:gd name="T18" fmla="*/ 17 w 59"/>
                <a:gd name="T19" fmla="*/ 31 h 60"/>
                <a:gd name="T20" fmla="*/ 0 w 59"/>
                <a:gd name="T21" fmla="*/ 0 h 60"/>
                <a:gd name="T22" fmla="*/ 59 w 59"/>
                <a:gd name="T23" fmla="*/ 6 h 60"/>
                <a:gd name="T24" fmla="*/ 59 w 59"/>
                <a:gd name="T25" fmla="*/ 6 h 6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0" name="Freeform 21"/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>
                <a:gd name="T0" fmla="*/ 233 w 245"/>
                <a:gd name="T1" fmla="*/ 37 h 204"/>
                <a:gd name="T2" fmla="*/ 245 w 245"/>
                <a:gd name="T3" fmla="*/ 43 h 204"/>
                <a:gd name="T4" fmla="*/ 209 w 245"/>
                <a:gd name="T5" fmla="*/ 85 h 204"/>
                <a:gd name="T6" fmla="*/ 143 w 245"/>
                <a:gd name="T7" fmla="*/ 134 h 204"/>
                <a:gd name="T8" fmla="*/ 167 w 245"/>
                <a:gd name="T9" fmla="*/ 158 h 204"/>
                <a:gd name="T10" fmla="*/ 179 w 245"/>
                <a:gd name="T11" fmla="*/ 207 h 204"/>
                <a:gd name="T12" fmla="*/ 77 w 245"/>
                <a:gd name="T13" fmla="*/ 134 h 204"/>
                <a:gd name="T14" fmla="*/ 47 w 245"/>
                <a:gd name="T15" fmla="*/ 85 h 204"/>
                <a:gd name="T16" fmla="*/ 89 w 245"/>
                <a:gd name="T17" fmla="*/ 67 h 204"/>
                <a:gd name="T18" fmla="*/ 59 w 245"/>
                <a:gd name="T19" fmla="*/ 37 h 204"/>
                <a:gd name="T20" fmla="*/ 0 w 245"/>
                <a:gd name="T21" fmla="*/ 12 h 204"/>
                <a:gd name="T22" fmla="*/ 0 w 245"/>
                <a:gd name="T23" fmla="*/ 0 h 204"/>
                <a:gd name="T24" fmla="*/ 6 w 245"/>
                <a:gd name="T25" fmla="*/ 0 h 204"/>
                <a:gd name="T26" fmla="*/ 12 w 245"/>
                <a:gd name="T27" fmla="*/ 0 h 204"/>
                <a:gd name="T28" fmla="*/ 47 w 245"/>
                <a:gd name="T29" fmla="*/ 6 h 204"/>
                <a:gd name="T30" fmla="*/ 77 w 245"/>
                <a:gd name="T31" fmla="*/ 6 h 204"/>
                <a:gd name="T32" fmla="*/ 83 w 245"/>
                <a:gd name="T33" fmla="*/ 6 h 204"/>
                <a:gd name="T34" fmla="*/ 89 w 245"/>
                <a:gd name="T35" fmla="*/ 6 h 204"/>
                <a:gd name="T36" fmla="*/ 101 w 245"/>
                <a:gd name="T37" fmla="*/ 12 h 204"/>
                <a:gd name="T38" fmla="*/ 125 w 245"/>
                <a:gd name="T39" fmla="*/ 12 h 204"/>
                <a:gd name="T40" fmla="*/ 143 w 245"/>
                <a:gd name="T41" fmla="*/ 18 h 204"/>
                <a:gd name="T42" fmla="*/ 149 w 245"/>
                <a:gd name="T43" fmla="*/ 18 h 204"/>
                <a:gd name="T44" fmla="*/ 149 w 245"/>
                <a:gd name="T45" fmla="*/ 18 h 204"/>
                <a:gd name="T46" fmla="*/ 203 w 245"/>
                <a:gd name="T47" fmla="*/ 24 h 204"/>
                <a:gd name="T48" fmla="*/ 233 w 245"/>
                <a:gd name="T49" fmla="*/ 37 h 204"/>
                <a:gd name="T50" fmla="*/ 233 w 245"/>
                <a:gd name="T51" fmla="*/ 37 h 20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1158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1" name="Rectangle 2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1160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1161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1162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defRPr>
            </a:lvl1pPr>
          </a:lstStyle>
          <a:p>
            <a:fld id="{4E6535C3-EAE2-48C0-B9A4-675B909A4F8F}" type="slidenum">
              <a:rPr lang="ar-SA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356" r:id="rId1"/>
    <p:sldLayoutId id="2147484325" r:id="rId2"/>
    <p:sldLayoutId id="2147484326" r:id="rId3"/>
    <p:sldLayoutId id="2147484327" r:id="rId4"/>
    <p:sldLayoutId id="2147484328" r:id="rId5"/>
    <p:sldLayoutId id="2147484329" r:id="rId6"/>
    <p:sldLayoutId id="2147484330" r:id="rId7"/>
    <p:sldLayoutId id="2147484331" r:id="rId8"/>
    <p:sldLayoutId id="2147484332" r:id="rId9"/>
    <p:sldLayoutId id="2147484333" r:id="rId10"/>
    <p:sldLayoutId id="2147484334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reeform 2"/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>
              <a:gd name="T0" fmla="*/ 1162050 w 2903"/>
              <a:gd name="T1" fmla="*/ 244856 h 3686"/>
              <a:gd name="T2" fmla="*/ 1026751 w 2903"/>
              <a:gd name="T3" fmla="*/ 45239 h 3686"/>
              <a:gd name="T4" fmla="*/ 897056 w 2903"/>
              <a:gd name="T5" fmla="*/ 0 h 3686"/>
              <a:gd name="T6" fmla="*/ 44032 w 2903"/>
              <a:gd name="T7" fmla="*/ 1589585 h 3686"/>
              <a:gd name="T8" fmla="*/ 44032 w 2903"/>
              <a:gd name="T9" fmla="*/ 1825394 h 3686"/>
              <a:gd name="T10" fmla="*/ 0 w 2903"/>
              <a:gd name="T11" fmla="*/ 2053285 h 3686"/>
              <a:gd name="T12" fmla="*/ 28821 w 2903"/>
              <a:gd name="T13" fmla="*/ 2084387 h 3686"/>
              <a:gd name="T14" fmla="*/ 176529 w 2903"/>
              <a:gd name="T15" fmla="*/ 1897211 h 3686"/>
              <a:gd name="T16" fmla="*/ 296217 w 2903"/>
              <a:gd name="T17" fmla="*/ 1825394 h 3686"/>
              <a:gd name="T18" fmla="*/ 1162050 w 2903"/>
              <a:gd name="T19" fmla="*/ 244856 h 3686"/>
              <a:gd name="T20" fmla="*/ 1162050 w 2903"/>
              <a:gd name="T21" fmla="*/ 244856 h 368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24933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4934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4935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Comic Sans MS" pitchFamily="66" charset="0"/>
                <a:cs typeface="Arial" charset="0"/>
              </a:defRPr>
            </a:lvl1pPr>
          </a:lstStyle>
          <a:p>
            <a:fld id="{BB2D8069-D060-4DA9-ABA9-0CFED5F0D8A8}" type="slidenum">
              <a:rPr lang="ar-SA"/>
              <a:pPr/>
              <a:t>‹#›</a:t>
            </a:fld>
            <a:endParaRPr lang="en-US"/>
          </a:p>
        </p:txBody>
      </p:sp>
      <p:sp>
        <p:nvSpPr>
          <p:cNvPr id="2056" name="Freeform 8"/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>
              <a:gd name="T0" fmla="*/ 917850 w 2911"/>
              <a:gd name="T1" fmla="*/ 0 h 3703"/>
              <a:gd name="T2" fmla="*/ 52037 w 2911"/>
              <a:gd name="T3" fmla="*/ 1605520 h 3703"/>
              <a:gd name="T4" fmla="*/ 52437 w 2911"/>
              <a:gd name="T5" fmla="*/ 1812794 h 3703"/>
              <a:gd name="T6" fmla="*/ 0 w 2911"/>
              <a:gd name="T7" fmla="*/ 2057445 h 3703"/>
              <a:gd name="T8" fmla="*/ 20014 w 2911"/>
              <a:gd name="T9" fmla="*/ 2097087 h 3703"/>
              <a:gd name="T10" fmla="*/ 168920 w 2911"/>
              <a:gd name="T11" fmla="*/ 1898308 h 3703"/>
              <a:gd name="T12" fmla="*/ 305416 w 2911"/>
              <a:gd name="T13" fmla="*/ 1823554 h 3703"/>
              <a:gd name="T14" fmla="*/ 1165225 w 2911"/>
              <a:gd name="T15" fmla="*/ 242385 h 3703"/>
              <a:gd name="T16" fmla="*/ 1036334 w 2911"/>
              <a:gd name="T17" fmla="*/ 54367 h 3703"/>
              <a:gd name="T18" fmla="*/ 917850 w 2911"/>
              <a:gd name="T19" fmla="*/ 0 h 3703"/>
              <a:gd name="T20" fmla="*/ 917850 w 2911"/>
              <a:gd name="T21" fmla="*/ 0 h 3703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57" name="Freeform 9"/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>
              <a:gd name="T0" fmla="*/ 0 w 2561"/>
              <a:gd name="T1" fmla="*/ 1406370 h 2777"/>
              <a:gd name="T2" fmla="*/ 172990 w 2561"/>
              <a:gd name="T3" fmla="*/ 1444854 h 2777"/>
              <a:gd name="T4" fmla="*/ 294723 w 2561"/>
              <a:gd name="T5" fmla="*/ 1571625 h 2777"/>
              <a:gd name="T6" fmla="*/ 1025525 w 2561"/>
              <a:gd name="T7" fmla="*/ 225811 h 2777"/>
              <a:gd name="T8" fmla="*/ 848130 w 2561"/>
              <a:gd name="T9" fmla="*/ 46407 h 2777"/>
              <a:gd name="T10" fmla="*/ 760034 w 2561"/>
              <a:gd name="T11" fmla="*/ 0 h 2777"/>
              <a:gd name="T12" fmla="*/ 0 w 2561"/>
              <a:gd name="T13" fmla="*/ 1406370 h 2777"/>
              <a:gd name="T14" fmla="*/ 0 w 2561"/>
              <a:gd name="T15" fmla="*/ 1406370 h 2777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2058" name="Group 10"/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2075" name="Freeform 11"/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>
                <a:gd name="T0" fmla="*/ 794 w 2177"/>
                <a:gd name="T1" fmla="*/ 630 h 1298"/>
                <a:gd name="T2" fmla="*/ 710 w 2177"/>
                <a:gd name="T3" fmla="*/ 553 h 1298"/>
                <a:gd name="T4" fmla="*/ 666 w 2177"/>
                <a:gd name="T5" fmla="*/ 239 h 1298"/>
                <a:gd name="T6" fmla="*/ 1070 w 2177"/>
                <a:gd name="T7" fmla="*/ 165 h 1298"/>
                <a:gd name="T8" fmla="*/ 1089 w 2177"/>
                <a:gd name="T9" fmla="*/ 102 h 1298"/>
                <a:gd name="T10" fmla="*/ 1050 w 2177"/>
                <a:gd name="T11" fmla="*/ 50 h 1298"/>
                <a:gd name="T12" fmla="*/ 638 w 2177"/>
                <a:gd name="T13" fmla="*/ 106 h 1298"/>
                <a:gd name="T14" fmla="*/ 610 w 2177"/>
                <a:gd name="T15" fmla="*/ 16 h 1298"/>
                <a:gd name="T16" fmla="*/ 543 w 2177"/>
                <a:gd name="T17" fmla="*/ 0 h 1298"/>
                <a:gd name="T18" fmla="*/ 479 w 2177"/>
                <a:gd name="T19" fmla="*/ 14 h 1298"/>
                <a:gd name="T20" fmla="*/ 444 w 2177"/>
                <a:gd name="T21" fmla="*/ 53 h 1298"/>
                <a:gd name="T22" fmla="*/ 469 w 2177"/>
                <a:gd name="T23" fmla="*/ 143 h 1298"/>
                <a:gd name="T24" fmla="*/ 330 w 2177"/>
                <a:gd name="T25" fmla="*/ 221 h 1298"/>
                <a:gd name="T26" fmla="*/ 492 w 2177"/>
                <a:gd name="T27" fmla="*/ 237 h 1298"/>
                <a:gd name="T28" fmla="*/ 556 w 2177"/>
                <a:gd name="T29" fmla="*/ 445 h 1298"/>
                <a:gd name="T30" fmla="*/ 71 w 2177"/>
                <a:gd name="T31" fmla="*/ 235 h 1298"/>
                <a:gd name="T32" fmla="*/ 23 w 2177"/>
                <a:gd name="T33" fmla="*/ 255 h 1298"/>
                <a:gd name="T34" fmla="*/ 0 w 2177"/>
                <a:gd name="T35" fmla="*/ 318 h 1298"/>
                <a:gd name="T36" fmla="*/ 28 w 2177"/>
                <a:gd name="T37" fmla="*/ 390 h 1298"/>
                <a:gd name="T38" fmla="*/ 570 w 2177"/>
                <a:gd name="T39" fmla="*/ 644 h 1298"/>
                <a:gd name="T40" fmla="*/ 689 w 2177"/>
                <a:gd name="T41" fmla="*/ 628 h 1298"/>
                <a:gd name="T42" fmla="*/ 785 w 2177"/>
                <a:gd name="T43" fmla="*/ 649 h 1298"/>
                <a:gd name="T44" fmla="*/ 794 w 2177"/>
                <a:gd name="T45" fmla="*/ 630 h 1298"/>
                <a:gd name="T46" fmla="*/ 794 w 2177"/>
                <a:gd name="T47" fmla="*/ 630 h 129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6" name="Freeform 12"/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>
                <a:gd name="T0" fmla="*/ 0 w 143"/>
                <a:gd name="T1" fmla="*/ 4 h 258"/>
                <a:gd name="T2" fmla="*/ 60 w 143"/>
                <a:gd name="T3" fmla="*/ 0 h 258"/>
                <a:gd name="T4" fmla="*/ 71 w 143"/>
                <a:gd name="T5" fmla="*/ 117 h 258"/>
                <a:gd name="T6" fmla="*/ 4 w 143"/>
                <a:gd name="T7" fmla="*/ 129 h 258"/>
                <a:gd name="T8" fmla="*/ 0 w 143"/>
                <a:gd name="T9" fmla="*/ 4 h 258"/>
                <a:gd name="T10" fmla="*/ 0 w 143"/>
                <a:gd name="T11" fmla="*/ 4 h 25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7" name="Freeform 13"/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>
                <a:gd name="T0" fmla="*/ 68 w 1586"/>
                <a:gd name="T1" fmla="*/ 0 h 821"/>
                <a:gd name="T2" fmla="*/ 665 w 1586"/>
                <a:gd name="T3" fmla="*/ 259 h 821"/>
                <a:gd name="T4" fmla="*/ 713 w 1586"/>
                <a:gd name="T5" fmla="*/ 319 h 821"/>
                <a:gd name="T6" fmla="*/ 792 w 1586"/>
                <a:gd name="T7" fmla="*/ 396 h 821"/>
                <a:gd name="T8" fmla="*/ 782 w 1586"/>
                <a:gd name="T9" fmla="*/ 410 h 821"/>
                <a:gd name="T10" fmla="*/ 674 w 1586"/>
                <a:gd name="T11" fmla="*/ 393 h 821"/>
                <a:gd name="T12" fmla="*/ 572 w 1586"/>
                <a:gd name="T13" fmla="*/ 405 h 821"/>
                <a:gd name="T14" fmla="*/ 21 w 1586"/>
                <a:gd name="T15" fmla="*/ 149 h 821"/>
                <a:gd name="T16" fmla="*/ 0 w 1586"/>
                <a:gd name="T17" fmla="*/ 75 h 821"/>
                <a:gd name="T18" fmla="*/ 23 w 1586"/>
                <a:gd name="T19" fmla="*/ 16 h 821"/>
                <a:gd name="T20" fmla="*/ 68 w 1586"/>
                <a:gd name="T21" fmla="*/ 0 h 821"/>
                <a:gd name="T22" fmla="*/ 68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8" name="Freeform 14"/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>
                <a:gd name="T0" fmla="*/ 0 w 1049"/>
                <a:gd name="T1" fmla="*/ 163 h 747"/>
                <a:gd name="T2" fmla="*/ 461 w 1049"/>
                <a:gd name="T3" fmla="*/ 374 h 747"/>
                <a:gd name="T4" fmla="*/ 470 w 1049"/>
                <a:gd name="T5" fmla="*/ 267 h 747"/>
                <a:gd name="T6" fmla="*/ 525 w 1049"/>
                <a:gd name="T7" fmla="*/ 211 h 747"/>
                <a:gd name="T8" fmla="*/ 39 w 1049"/>
                <a:gd name="T9" fmla="*/ 0 h 747"/>
                <a:gd name="T10" fmla="*/ 0 w 1049"/>
                <a:gd name="T11" fmla="*/ 64 h 747"/>
                <a:gd name="T12" fmla="*/ 0 w 1049"/>
                <a:gd name="T13" fmla="*/ 163 h 747"/>
                <a:gd name="T14" fmla="*/ 0 w 1049"/>
                <a:gd name="T15" fmla="*/ 163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9" name="Freeform 15"/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>
                <a:gd name="T0" fmla="*/ 0 w 272"/>
                <a:gd name="T1" fmla="*/ 14 h 241"/>
                <a:gd name="T2" fmla="*/ 79 w 272"/>
                <a:gd name="T3" fmla="*/ 0 h 241"/>
                <a:gd name="T4" fmla="*/ 125 w 272"/>
                <a:gd name="T5" fmla="*/ 18 h 241"/>
                <a:gd name="T6" fmla="*/ 135 w 272"/>
                <a:gd name="T7" fmla="*/ 70 h 241"/>
                <a:gd name="T8" fmla="*/ 81 w 272"/>
                <a:gd name="T9" fmla="*/ 73 h 241"/>
                <a:gd name="T10" fmla="*/ 16 w 272"/>
                <a:gd name="T11" fmla="*/ 121 h 241"/>
                <a:gd name="T12" fmla="*/ 0 w 272"/>
                <a:gd name="T13" fmla="*/ 14 h 241"/>
                <a:gd name="T14" fmla="*/ 0 w 272"/>
                <a:gd name="T15" fmla="*/ 14 h 24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0" name="Freeform 16"/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>
                <a:gd name="T0" fmla="*/ 76 w 152"/>
                <a:gd name="T1" fmla="*/ 2 h 224"/>
                <a:gd name="T2" fmla="*/ 76 w 152"/>
                <a:gd name="T3" fmla="*/ 112 h 224"/>
                <a:gd name="T4" fmla="*/ 0 w 152"/>
                <a:gd name="T5" fmla="*/ 4 h 224"/>
                <a:gd name="T6" fmla="*/ 36 w 152"/>
                <a:gd name="T7" fmla="*/ 0 h 224"/>
                <a:gd name="T8" fmla="*/ 76 w 152"/>
                <a:gd name="T9" fmla="*/ 2 h 224"/>
                <a:gd name="T10" fmla="*/ 76 w 152"/>
                <a:gd name="T11" fmla="*/ 2 h 22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1" name="Freeform 17"/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>
                <a:gd name="T0" fmla="*/ 0 w 386"/>
                <a:gd name="T1" fmla="*/ 40 h 764"/>
                <a:gd name="T2" fmla="*/ 44 w 386"/>
                <a:gd name="T3" fmla="*/ 0 h 764"/>
                <a:gd name="T4" fmla="*/ 116 w 386"/>
                <a:gd name="T5" fmla="*/ 3 h 764"/>
                <a:gd name="T6" fmla="*/ 193 w 386"/>
                <a:gd name="T7" fmla="*/ 383 h 764"/>
                <a:gd name="T8" fmla="*/ 140 w 386"/>
                <a:gd name="T9" fmla="*/ 361 h 764"/>
                <a:gd name="T10" fmla="*/ 76 w 386"/>
                <a:gd name="T11" fmla="*/ 339 h 764"/>
                <a:gd name="T12" fmla="*/ 0 w 386"/>
                <a:gd name="T13" fmla="*/ 40 h 764"/>
                <a:gd name="T14" fmla="*/ 0 w 386"/>
                <a:gd name="T15" fmla="*/ 40 h 76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2" name="Freeform 18"/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>
                <a:gd name="T0" fmla="*/ 346 w 728"/>
                <a:gd name="T1" fmla="*/ 0 h 348"/>
                <a:gd name="T2" fmla="*/ 0 w 728"/>
                <a:gd name="T3" fmla="*/ 53 h 348"/>
                <a:gd name="T4" fmla="*/ 14 w 728"/>
                <a:gd name="T5" fmla="*/ 174 h 348"/>
                <a:gd name="T6" fmla="*/ 358 w 728"/>
                <a:gd name="T7" fmla="*/ 119 h 348"/>
                <a:gd name="T8" fmla="*/ 364 w 728"/>
                <a:gd name="T9" fmla="*/ 22 h 348"/>
                <a:gd name="T10" fmla="*/ 346 w 728"/>
                <a:gd name="T11" fmla="*/ 0 h 348"/>
                <a:gd name="T12" fmla="*/ 346 w 728"/>
                <a:gd name="T13" fmla="*/ 0 h 34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3" name="Freeform 19"/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>
                <a:gd name="T0" fmla="*/ 136 w 312"/>
                <a:gd name="T1" fmla="*/ 0 h 135"/>
                <a:gd name="T2" fmla="*/ 0 w 312"/>
                <a:gd name="T3" fmla="*/ 39 h 135"/>
                <a:gd name="T4" fmla="*/ 156 w 312"/>
                <a:gd name="T5" fmla="*/ 67 h 135"/>
                <a:gd name="T6" fmla="*/ 136 w 312"/>
                <a:gd name="T7" fmla="*/ 0 h 135"/>
                <a:gd name="T8" fmla="*/ 136 w 312"/>
                <a:gd name="T9" fmla="*/ 0 h 13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2084" name="Group 20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2085" name="Group 21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2098" name="Freeform 22"/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>
                    <a:gd name="T0" fmla="*/ 0 w 313"/>
                    <a:gd name="T1" fmla="*/ 53 h 175"/>
                    <a:gd name="T2" fmla="*/ 57 w 313"/>
                    <a:gd name="T3" fmla="*/ 5 h 175"/>
                    <a:gd name="T4" fmla="*/ 107 w 313"/>
                    <a:gd name="T5" fmla="*/ 0 h 175"/>
                    <a:gd name="T6" fmla="*/ 146 w 313"/>
                    <a:gd name="T7" fmla="*/ 13 h 175"/>
                    <a:gd name="T8" fmla="*/ 157 w 313"/>
                    <a:gd name="T9" fmla="*/ 45 h 175"/>
                    <a:gd name="T10" fmla="*/ 84 w 313"/>
                    <a:gd name="T11" fmla="*/ 33 h 175"/>
                    <a:gd name="T12" fmla="*/ 37 w 313"/>
                    <a:gd name="T13" fmla="*/ 50 h 175"/>
                    <a:gd name="T14" fmla="*/ 7 w 313"/>
                    <a:gd name="T15" fmla="*/ 87 h 175"/>
                    <a:gd name="T16" fmla="*/ 0 w 313"/>
                    <a:gd name="T17" fmla="*/ 53 h 175"/>
                    <a:gd name="T18" fmla="*/ 0 w 313"/>
                    <a:gd name="T19" fmla="*/ 53 h 175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99" name="Freeform 23"/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>
                    <a:gd name="T0" fmla="*/ 0 w 230"/>
                    <a:gd name="T1" fmla="*/ 20 h 266"/>
                    <a:gd name="T2" fmla="*/ 80 w 230"/>
                    <a:gd name="T3" fmla="*/ 133 h 266"/>
                    <a:gd name="T4" fmla="*/ 115 w 230"/>
                    <a:gd name="T5" fmla="*/ 126 h 266"/>
                    <a:gd name="T6" fmla="*/ 112 w 230"/>
                    <a:gd name="T7" fmla="*/ 9 h 266"/>
                    <a:gd name="T8" fmla="*/ 83 w 230"/>
                    <a:gd name="T9" fmla="*/ 0 h 266"/>
                    <a:gd name="T10" fmla="*/ 90 w 230"/>
                    <a:gd name="T11" fmla="*/ 99 h 266"/>
                    <a:gd name="T12" fmla="*/ 36 w 230"/>
                    <a:gd name="T13" fmla="*/ 2 h 266"/>
                    <a:gd name="T14" fmla="*/ 0 w 230"/>
                    <a:gd name="T15" fmla="*/ 20 h 266"/>
                    <a:gd name="T16" fmla="*/ 0 w 230"/>
                    <a:gd name="T17" fmla="*/ 20 h 26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00" name="Freeform 24"/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>
                    <a:gd name="T0" fmla="*/ 0 w 87"/>
                    <a:gd name="T1" fmla="*/ 10 h 234"/>
                    <a:gd name="T2" fmla="*/ 18 w 87"/>
                    <a:gd name="T3" fmla="*/ 47 h 234"/>
                    <a:gd name="T4" fmla="*/ 22 w 87"/>
                    <a:gd name="T5" fmla="*/ 77 h 234"/>
                    <a:gd name="T6" fmla="*/ 13 w 87"/>
                    <a:gd name="T7" fmla="*/ 117 h 234"/>
                    <a:gd name="T8" fmla="*/ 40 w 87"/>
                    <a:gd name="T9" fmla="*/ 110 h 234"/>
                    <a:gd name="T10" fmla="*/ 43 w 87"/>
                    <a:gd name="T11" fmla="*/ 58 h 234"/>
                    <a:gd name="T12" fmla="*/ 23 w 87"/>
                    <a:gd name="T13" fmla="*/ 0 h 234"/>
                    <a:gd name="T14" fmla="*/ 0 w 87"/>
                    <a:gd name="T15" fmla="*/ 10 h 234"/>
                    <a:gd name="T16" fmla="*/ 0 w 87"/>
                    <a:gd name="T17" fmla="*/ 10 h 234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086" name="Freeform 25"/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>
                  <a:gd name="T0" fmla="*/ 50 w 1190"/>
                  <a:gd name="T1" fmla="*/ 0 h 500"/>
                  <a:gd name="T2" fmla="*/ 595 w 1190"/>
                  <a:gd name="T3" fmla="*/ 245 h 500"/>
                  <a:gd name="T4" fmla="*/ 538 w 1190"/>
                  <a:gd name="T5" fmla="*/ 250 h 500"/>
                  <a:gd name="T6" fmla="*/ 0 w 1190"/>
                  <a:gd name="T7" fmla="*/ 14 h 500"/>
                  <a:gd name="T8" fmla="*/ 50 w 1190"/>
                  <a:gd name="T9" fmla="*/ 0 h 500"/>
                  <a:gd name="T10" fmla="*/ 50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87" name="Freeform 26"/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>
                  <a:gd name="T0" fmla="*/ 7 w 489"/>
                  <a:gd name="T1" fmla="*/ 17 h 296"/>
                  <a:gd name="T2" fmla="*/ 80 w 489"/>
                  <a:gd name="T3" fmla="*/ 33 h 296"/>
                  <a:gd name="T4" fmla="*/ 162 w 489"/>
                  <a:gd name="T5" fmla="*/ 69 h 296"/>
                  <a:gd name="T6" fmla="*/ 220 w 489"/>
                  <a:gd name="T7" fmla="*/ 122 h 296"/>
                  <a:gd name="T8" fmla="*/ 163 w 489"/>
                  <a:gd name="T9" fmla="*/ 115 h 296"/>
                  <a:gd name="T10" fmla="*/ 69 w 489"/>
                  <a:gd name="T11" fmla="*/ 73 h 296"/>
                  <a:gd name="T12" fmla="*/ 25 w 489"/>
                  <a:gd name="T13" fmla="*/ 40 h 296"/>
                  <a:gd name="T14" fmla="*/ 53 w 489"/>
                  <a:gd name="T15" fmla="*/ 82 h 296"/>
                  <a:gd name="T16" fmla="*/ 136 w 489"/>
                  <a:gd name="T17" fmla="*/ 135 h 296"/>
                  <a:gd name="T18" fmla="*/ 233 w 489"/>
                  <a:gd name="T19" fmla="*/ 148 h 296"/>
                  <a:gd name="T20" fmla="*/ 244 w 489"/>
                  <a:gd name="T21" fmla="*/ 112 h 296"/>
                  <a:gd name="T22" fmla="*/ 197 w 489"/>
                  <a:gd name="T23" fmla="*/ 60 h 296"/>
                  <a:gd name="T24" fmla="*/ 85 w 489"/>
                  <a:gd name="T25" fmla="*/ 9 h 296"/>
                  <a:gd name="T26" fmla="*/ 0 w 489"/>
                  <a:gd name="T27" fmla="*/ 0 h 296"/>
                  <a:gd name="T28" fmla="*/ 7 w 489"/>
                  <a:gd name="T29" fmla="*/ 17 h 296"/>
                  <a:gd name="T30" fmla="*/ 7 w 489"/>
                  <a:gd name="T31" fmla="*/ 17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88" name="Freeform 27"/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>
                  <a:gd name="T0" fmla="*/ 12 w 213"/>
                  <a:gd name="T1" fmla="*/ 0 h 478"/>
                  <a:gd name="T2" fmla="*/ 46 w 213"/>
                  <a:gd name="T3" fmla="*/ 12 h 478"/>
                  <a:gd name="T4" fmla="*/ 40 w 213"/>
                  <a:gd name="T5" fmla="*/ 96 h 478"/>
                  <a:gd name="T6" fmla="*/ 53 w 213"/>
                  <a:gd name="T7" fmla="*/ 163 h 478"/>
                  <a:gd name="T8" fmla="*/ 107 w 213"/>
                  <a:gd name="T9" fmla="*/ 225 h 478"/>
                  <a:gd name="T10" fmla="*/ 49 w 213"/>
                  <a:gd name="T11" fmla="*/ 238 h 478"/>
                  <a:gd name="T12" fmla="*/ 15 w 213"/>
                  <a:gd name="T13" fmla="*/ 171 h 478"/>
                  <a:gd name="T14" fmla="*/ 0 w 213"/>
                  <a:gd name="T15" fmla="*/ 28 h 478"/>
                  <a:gd name="T16" fmla="*/ 12 w 213"/>
                  <a:gd name="T17" fmla="*/ 0 h 478"/>
                  <a:gd name="T18" fmla="*/ 12 w 213"/>
                  <a:gd name="T19" fmla="*/ 0 h 47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2089" name="Group 28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2090" name="Freeform 29"/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>
                    <a:gd name="T0" fmla="*/ 55 w 150"/>
                    <a:gd name="T1" fmla="*/ 0 h 173"/>
                    <a:gd name="T2" fmla="*/ 20 w 150"/>
                    <a:gd name="T3" fmla="*/ 33 h 173"/>
                    <a:gd name="T4" fmla="*/ 0 w 150"/>
                    <a:gd name="T5" fmla="*/ 87 h 173"/>
                    <a:gd name="T6" fmla="*/ 40 w 150"/>
                    <a:gd name="T7" fmla="*/ 80 h 173"/>
                    <a:gd name="T8" fmla="*/ 52 w 150"/>
                    <a:gd name="T9" fmla="*/ 42 h 173"/>
                    <a:gd name="T10" fmla="*/ 75 w 150"/>
                    <a:gd name="T11" fmla="*/ 14 h 173"/>
                    <a:gd name="T12" fmla="*/ 55 w 150"/>
                    <a:gd name="T13" fmla="*/ 0 h 173"/>
                    <a:gd name="T14" fmla="*/ 55 w 150"/>
                    <a:gd name="T15" fmla="*/ 0 h 17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91" name="Freeform 30"/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>
                    <a:gd name="T0" fmla="*/ 78 w 1684"/>
                    <a:gd name="T1" fmla="*/ 0 h 880"/>
                    <a:gd name="T2" fmla="*/ 32 w 1684"/>
                    <a:gd name="T3" fmla="*/ 26 h 880"/>
                    <a:gd name="T4" fmla="*/ 0 w 1684"/>
                    <a:gd name="T5" fmla="*/ 104 h 880"/>
                    <a:gd name="T6" fmla="*/ 34 w 1684"/>
                    <a:gd name="T7" fmla="*/ 179 h 880"/>
                    <a:gd name="T8" fmla="*/ 591 w 1684"/>
                    <a:gd name="T9" fmla="*/ 434 h 880"/>
                    <a:gd name="T10" fmla="*/ 711 w 1684"/>
                    <a:gd name="T11" fmla="*/ 418 h 880"/>
                    <a:gd name="T12" fmla="*/ 808 w 1684"/>
                    <a:gd name="T13" fmla="*/ 440 h 880"/>
                    <a:gd name="T14" fmla="*/ 842 w 1684"/>
                    <a:gd name="T15" fmla="*/ 404 h 880"/>
                    <a:gd name="T16" fmla="*/ 751 w 1684"/>
                    <a:gd name="T17" fmla="*/ 332 h 880"/>
                    <a:gd name="T18" fmla="*/ 714 w 1684"/>
                    <a:gd name="T19" fmla="*/ 256 h 880"/>
                    <a:gd name="T20" fmla="*/ 685 w 1684"/>
                    <a:gd name="T21" fmla="*/ 264 h 880"/>
                    <a:gd name="T22" fmla="*/ 720 w 1684"/>
                    <a:gd name="T23" fmla="*/ 332 h 880"/>
                    <a:gd name="T24" fmla="*/ 789 w 1684"/>
                    <a:gd name="T25" fmla="*/ 405 h 880"/>
                    <a:gd name="T26" fmla="*/ 707 w 1684"/>
                    <a:gd name="T27" fmla="*/ 394 h 880"/>
                    <a:gd name="T28" fmla="*/ 610 w 1684"/>
                    <a:gd name="T29" fmla="*/ 407 h 880"/>
                    <a:gd name="T30" fmla="*/ 628 w 1684"/>
                    <a:gd name="T31" fmla="*/ 325 h 880"/>
                    <a:gd name="T32" fmla="*/ 669 w 1684"/>
                    <a:gd name="T33" fmla="*/ 269 h 880"/>
                    <a:gd name="T34" fmla="*/ 621 w 1684"/>
                    <a:gd name="T35" fmla="*/ 276 h 880"/>
                    <a:gd name="T36" fmla="*/ 583 w 1684"/>
                    <a:gd name="T37" fmla="*/ 329 h 880"/>
                    <a:gd name="T38" fmla="*/ 570 w 1684"/>
                    <a:gd name="T39" fmla="*/ 396 h 880"/>
                    <a:gd name="T40" fmla="*/ 54 w 1684"/>
                    <a:gd name="T41" fmla="*/ 155 h 880"/>
                    <a:gd name="T42" fmla="*/ 40 w 1684"/>
                    <a:gd name="T43" fmla="*/ 108 h 880"/>
                    <a:gd name="T44" fmla="*/ 52 w 1684"/>
                    <a:gd name="T45" fmla="*/ 48 h 880"/>
                    <a:gd name="T46" fmla="*/ 109 w 1684"/>
                    <a:gd name="T47" fmla="*/ 0 h 880"/>
                    <a:gd name="T48" fmla="*/ 78 w 1684"/>
                    <a:gd name="T49" fmla="*/ 0 h 880"/>
                    <a:gd name="T50" fmla="*/ 78 w 1684"/>
                    <a:gd name="T51" fmla="*/ 0 h 880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92" name="Freeform 31"/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>
                    <a:gd name="T0" fmla="*/ 58 w 160"/>
                    <a:gd name="T1" fmla="*/ 0 h 335"/>
                    <a:gd name="T2" fmla="*/ 10 w 160"/>
                    <a:gd name="T3" fmla="*/ 53 h 335"/>
                    <a:gd name="T4" fmla="*/ 0 w 160"/>
                    <a:gd name="T5" fmla="*/ 115 h 335"/>
                    <a:gd name="T6" fmla="*/ 17 w 160"/>
                    <a:gd name="T7" fmla="*/ 157 h 335"/>
                    <a:gd name="T8" fmla="*/ 47 w 160"/>
                    <a:gd name="T9" fmla="*/ 167 h 335"/>
                    <a:gd name="T10" fmla="*/ 38 w 160"/>
                    <a:gd name="T11" fmla="*/ 77 h 335"/>
                    <a:gd name="T12" fmla="*/ 80 w 160"/>
                    <a:gd name="T13" fmla="*/ 8 h 335"/>
                    <a:gd name="T14" fmla="*/ 58 w 160"/>
                    <a:gd name="T15" fmla="*/ 0 h 335"/>
                    <a:gd name="T16" fmla="*/ 58 w 160"/>
                    <a:gd name="T17" fmla="*/ 0 h 335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93" name="Freeform 32"/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>
                    <a:gd name="T0" fmla="*/ 109 w 642"/>
                    <a:gd name="T1" fmla="*/ 448 h 1188"/>
                    <a:gd name="T2" fmla="*/ 0 w 642"/>
                    <a:gd name="T3" fmla="*/ 62 h 1188"/>
                    <a:gd name="T4" fmla="*/ 41 w 642"/>
                    <a:gd name="T5" fmla="*/ 19 h 1188"/>
                    <a:gd name="T6" fmla="*/ 129 w 642"/>
                    <a:gd name="T7" fmla="*/ 0 h 1188"/>
                    <a:gd name="T8" fmla="*/ 200 w 642"/>
                    <a:gd name="T9" fmla="*/ 29 h 1188"/>
                    <a:gd name="T10" fmla="*/ 322 w 642"/>
                    <a:gd name="T11" fmla="*/ 594 h 1188"/>
                    <a:gd name="T12" fmla="*/ 278 w 642"/>
                    <a:gd name="T13" fmla="*/ 546 h 1188"/>
                    <a:gd name="T14" fmla="*/ 178 w 642"/>
                    <a:gd name="T15" fmla="*/ 49 h 1188"/>
                    <a:gd name="T16" fmla="*/ 113 w 642"/>
                    <a:gd name="T17" fmla="*/ 31 h 1188"/>
                    <a:gd name="T18" fmla="*/ 60 w 642"/>
                    <a:gd name="T19" fmla="*/ 37 h 1188"/>
                    <a:gd name="T20" fmla="*/ 38 w 642"/>
                    <a:gd name="T21" fmla="*/ 71 h 1188"/>
                    <a:gd name="T22" fmla="*/ 153 w 642"/>
                    <a:gd name="T23" fmla="*/ 462 h 1188"/>
                    <a:gd name="T24" fmla="*/ 109 w 642"/>
                    <a:gd name="T25" fmla="*/ 448 h 1188"/>
                    <a:gd name="T26" fmla="*/ 109 w 642"/>
                    <a:gd name="T27" fmla="*/ 448 h 1188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94" name="Freeform 33"/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>
                    <a:gd name="T0" fmla="*/ 0 w 192"/>
                    <a:gd name="T1" fmla="*/ 14 h 504"/>
                    <a:gd name="T2" fmla="*/ 38 w 192"/>
                    <a:gd name="T3" fmla="*/ 97 h 504"/>
                    <a:gd name="T4" fmla="*/ 57 w 192"/>
                    <a:gd name="T5" fmla="*/ 159 h 504"/>
                    <a:gd name="T6" fmla="*/ 58 w 192"/>
                    <a:gd name="T7" fmla="*/ 252 h 504"/>
                    <a:gd name="T8" fmla="*/ 96 w 192"/>
                    <a:gd name="T9" fmla="*/ 252 h 504"/>
                    <a:gd name="T10" fmla="*/ 94 w 192"/>
                    <a:gd name="T11" fmla="*/ 180 h 504"/>
                    <a:gd name="T12" fmla="*/ 81 w 192"/>
                    <a:gd name="T13" fmla="*/ 104 h 504"/>
                    <a:gd name="T14" fmla="*/ 50 w 192"/>
                    <a:gd name="T15" fmla="*/ 30 h 504"/>
                    <a:gd name="T16" fmla="*/ 32 w 192"/>
                    <a:gd name="T17" fmla="*/ 0 h 504"/>
                    <a:gd name="T18" fmla="*/ 0 w 192"/>
                    <a:gd name="T19" fmla="*/ 14 h 504"/>
                    <a:gd name="T20" fmla="*/ 0 w 192"/>
                    <a:gd name="T21" fmla="*/ 14 h 504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95" name="Freeform 34"/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>
                    <a:gd name="T0" fmla="*/ 149 w 390"/>
                    <a:gd name="T1" fmla="*/ 0 h 269"/>
                    <a:gd name="T2" fmla="*/ 129 w 390"/>
                    <a:gd name="T3" fmla="*/ 9 h 269"/>
                    <a:gd name="T4" fmla="*/ 127 w 390"/>
                    <a:gd name="T5" fmla="*/ 33 h 269"/>
                    <a:gd name="T6" fmla="*/ 0 w 390"/>
                    <a:gd name="T7" fmla="*/ 85 h 269"/>
                    <a:gd name="T8" fmla="*/ 0 w 390"/>
                    <a:gd name="T9" fmla="*/ 111 h 269"/>
                    <a:gd name="T10" fmla="*/ 142 w 390"/>
                    <a:gd name="T11" fmla="*/ 113 h 269"/>
                    <a:gd name="T12" fmla="*/ 160 w 390"/>
                    <a:gd name="T13" fmla="*/ 135 h 269"/>
                    <a:gd name="T14" fmla="*/ 195 w 390"/>
                    <a:gd name="T15" fmla="*/ 133 h 269"/>
                    <a:gd name="T16" fmla="*/ 192 w 390"/>
                    <a:gd name="T17" fmla="*/ 95 h 269"/>
                    <a:gd name="T18" fmla="*/ 58 w 390"/>
                    <a:gd name="T19" fmla="*/ 88 h 269"/>
                    <a:gd name="T20" fmla="*/ 167 w 390"/>
                    <a:gd name="T21" fmla="*/ 45 h 269"/>
                    <a:gd name="T22" fmla="*/ 149 w 390"/>
                    <a:gd name="T23" fmla="*/ 0 h 269"/>
                    <a:gd name="T24" fmla="*/ 149 w 390"/>
                    <a:gd name="T25" fmla="*/ 0 h 269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96" name="Freeform 35"/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>
                    <a:gd name="T0" fmla="*/ 0 w 941"/>
                    <a:gd name="T1" fmla="*/ 66 h 424"/>
                    <a:gd name="T2" fmla="*/ 432 w 941"/>
                    <a:gd name="T3" fmla="*/ 0 h 424"/>
                    <a:gd name="T4" fmla="*/ 463 w 941"/>
                    <a:gd name="T5" fmla="*/ 39 h 424"/>
                    <a:gd name="T6" fmla="*/ 471 w 941"/>
                    <a:gd name="T7" fmla="*/ 91 h 424"/>
                    <a:gd name="T8" fmla="*/ 452 w 941"/>
                    <a:gd name="T9" fmla="*/ 141 h 424"/>
                    <a:gd name="T10" fmla="*/ 29 w 941"/>
                    <a:gd name="T11" fmla="*/ 212 h 424"/>
                    <a:gd name="T12" fmla="*/ 27 w 941"/>
                    <a:gd name="T13" fmla="*/ 192 h 424"/>
                    <a:gd name="T14" fmla="*/ 432 w 941"/>
                    <a:gd name="T15" fmla="*/ 121 h 424"/>
                    <a:gd name="T16" fmla="*/ 447 w 941"/>
                    <a:gd name="T17" fmla="*/ 73 h 424"/>
                    <a:gd name="T18" fmla="*/ 420 w 941"/>
                    <a:gd name="T19" fmla="*/ 29 h 424"/>
                    <a:gd name="T20" fmla="*/ 0 w 941"/>
                    <a:gd name="T21" fmla="*/ 93 h 424"/>
                    <a:gd name="T22" fmla="*/ 0 w 941"/>
                    <a:gd name="T23" fmla="*/ 66 h 424"/>
                    <a:gd name="T24" fmla="*/ 0 w 941"/>
                    <a:gd name="T25" fmla="*/ 66 h 424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97" name="Freeform 36"/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>
                    <a:gd name="T0" fmla="*/ 0 w 488"/>
                    <a:gd name="T1" fmla="*/ 63 h 173"/>
                    <a:gd name="T2" fmla="*/ 33 w 488"/>
                    <a:gd name="T3" fmla="*/ 86 h 173"/>
                    <a:gd name="T4" fmla="*/ 111 w 488"/>
                    <a:gd name="T5" fmla="*/ 83 h 173"/>
                    <a:gd name="T6" fmla="*/ 210 w 488"/>
                    <a:gd name="T7" fmla="*/ 58 h 173"/>
                    <a:gd name="T8" fmla="*/ 245 w 488"/>
                    <a:gd name="T9" fmla="*/ 21 h 173"/>
                    <a:gd name="T10" fmla="*/ 222 w 488"/>
                    <a:gd name="T11" fmla="*/ 1 h 173"/>
                    <a:gd name="T12" fmla="*/ 127 w 488"/>
                    <a:gd name="T13" fmla="*/ 0 h 173"/>
                    <a:gd name="T14" fmla="*/ 55 w 488"/>
                    <a:gd name="T15" fmla="*/ 6 h 173"/>
                    <a:gd name="T16" fmla="*/ 8 w 488"/>
                    <a:gd name="T17" fmla="*/ 38 h 173"/>
                    <a:gd name="T18" fmla="*/ 56 w 488"/>
                    <a:gd name="T19" fmla="*/ 47 h 173"/>
                    <a:gd name="T20" fmla="*/ 138 w 488"/>
                    <a:gd name="T21" fmla="*/ 26 h 173"/>
                    <a:gd name="T22" fmla="*/ 209 w 488"/>
                    <a:gd name="T23" fmla="*/ 26 h 173"/>
                    <a:gd name="T24" fmla="*/ 135 w 488"/>
                    <a:gd name="T25" fmla="*/ 55 h 173"/>
                    <a:gd name="T26" fmla="*/ 71 w 488"/>
                    <a:gd name="T27" fmla="*/ 63 h 173"/>
                    <a:gd name="T28" fmla="*/ 0 w 488"/>
                    <a:gd name="T29" fmla="*/ 63 h 173"/>
                    <a:gd name="T30" fmla="*/ 0 w 488"/>
                    <a:gd name="T31" fmla="*/ 63 h 173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2059" name="Group 37"/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2073" name="Freeform 38"/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>
                <a:gd name="T0" fmla="*/ 184 w 772"/>
                <a:gd name="T1" fmla="*/ 1379 h 3266"/>
                <a:gd name="T2" fmla="*/ 101 w 772"/>
                <a:gd name="T3" fmla="*/ 1287 h 3266"/>
                <a:gd name="T4" fmla="*/ 85 w 772"/>
                <a:gd name="T5" fmla="*/ 1216 h 3266"/>
                <a:gd name="T6" fmla="*/ 99 w 772"/>
                <a:gd name="T7" fmla="*/ 1111 h 3266"/>
                <a:gd name="T8" fmla="*/ 157 w 772"/>
                <a:gd name="T9" fmla="*/ 984 h 3266"/>
                <a:gd name="T10" fmla="*/ 170 w 772"/>
                <a:gd name="T11" fmla="*/ 904 h 3266"/>
                <a:gd name="T12" fmla="*/ 157 w 772"/>
                <a:gd name="T13" fmla="*/ 851 h 3266"/>
                <a:gd name="T14" fmla="*/ 106 w 772"/>
                <a:gd name="T15" fmla="*/ 812 h 3266"/>
                <a:gd name="T16" fmla="*/ 96 w 772"/>
                <a:gd name="T17" fmla="*/ 763 h 3266"/>
                <a:gd name="T18" fmla="*/ 114 w 772"/>
                <a:gd name="T19" fmla="*/ 693 h 3266"/>
                <a:gd name="T20" fmla="*/ 197 w 772"/>
                <a:gd name="T21" fmla="*/ 505 h 3266"/>
                <a:gd name="T22" fmla="*/ 205 w 772"/>
                <a:gd name="T23" fmla="*/ 413 h 3266"/>
                <a:gd name="T24" fmla="*/ 184 w 772"/>
                <a:gd name="T25" fmla="*/ 312 h 3266"/>
                <a:gd name="T26" fmla="*/ 114 w 772"/>
                <a:gd name="T27" fmla="*/ 263 h 3266"/>
                <a:gd name="T28" fmla="*/ 53 w 772"/>
                <a:gd name="T29" fmla="*/ 184 h 3266"/>
                <a:gd name="T30" fmla="*/ 0 w 772"/>
                <a:gd name="T31" fmla="*/ 0 h 3266"/>
                <a:gd name="T32" fmla="*/ 8 w 772"/>
                <a:gd name="T33" fmla="*/ 167 h 3266"/>
                <a:gd name="T34" fmla="*/ 48 w 772"/>
                <a:gd name="T35" fmla="*/ 267 h 3266"/>
                <a:gd name="T36" fmla="*/ 101 w 772"/>
                <a:gd name="T37" fmla="*/ 329 h 3266"/>
                <a:gd name="T38" fmla="*/ 160 w 772"/>
                <a:gd name="T39" fmla="*/ 364 h 3266"/>
                <a:gd name="T40" fmla="*/ 163 w 772"/>
                <a:gd name="T41" fmla="*/ 456 h 3266"/>
                <a:gd name="T42" fmla="*/ 133 w 772"/>
                <a:gd name="T43" fmla="*/ 553 h 3266"/>
                <a:gd name="T44" fmla="*/ 64 w 772"/>
                <a:gd name="T45" fmla="*/ 724 h 3266"/>
                <a:gd name="T46" fmla="*/ 61 w 772"/>
                <a:gd name="T47" fmla="*/ 834 h 3266"/>
                <a:gd name="T48" fmla="*/ 125 w 772"/>
                <a:gd name="T49" fmla="*/ 895 h 3266"/>
                <a:gd name="T50" fmla="*/ 122 w 772"/>
                <a:gd name="T51" fmla="*/ 952 h 3266"/>
                <a:gd name="T52" fmla="*/ 66 w 772"/>
                <a:gd name="T53" fmla="*/ 1071 h 3266"/>
                <a:gd name="T54" fmla="*/ 42 w 772"/>
                <a:gd name="T55" fmla="*/ 1185 h 3266"/>
                <a:gd name="T56" fmla="*/ 64 w 772"/>
                <a:gd name="T57" fmla="*/ 1308 h 3266"/>
                <a:gd name="T58" fmla="*/ 114 w 772"/>
                <a:gd name="T59" fmla="*/ 1374 h 3266"/>
                <a:gd name="T60" fmla="*/ 178 w 772"/>
                <a:gd name="T61" fmla="*/ 1427 h 3266"/>
                <a:gd name="T62" fmla="*/ 184 w 772"/>
                <a:gd name="T63" fmla="*/ 1379 h 3266"/>
                <a:gd name="T64" fmla="*/ 184 w 772"/>
                <a:gd name="T65" fmla="*/ 1379 h 326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4" name="Freeform 39"/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>
                <a:gd name="T0" fmla="*/ 184 w 772"/>
                <a:gd name="T1" fmla="*/ 1578 h 3266"/>
                <a:gd name="T2" fmla="*/ 101 w 772"/>
                <a:gd name="T3" fmla="*/ 1473 h 3266"/>
                <a:gd name="T4" fmla="*/ 85 w 772"/>
                <a:gd name="T5" fmla="*/ 1392 h 3266"/>
                <a:gd name="T6" fmla="*/ 99 w 772"/>
                <a:gd name="T7" fmla="*/ 1271 h 3266"/>
                <a:gd name="T8" fmla="*/ 157 w 772"/>
                <a:gd name="T9" fmla="*/ 1126 h 3266"/>
                <a:gd name="T10" fmla="*/ 170 w 772"/>
                <a:gd name="T11" fmla="*/ 1035 h 3266"/>
                <a:gd name="T12" fmla="*/ 157 w 772"/>
                <a:gd name="T13" fmla="*/ 974 h 3266"/>
                <a:gd name="T14" fmla="*/ 106 w 772"/>
                <a:gd name="T15" fmla="*/ 930 h 3266"/>
                <a:gd name="T16" fmla="*/ 96 w 772"/>
                <a:gd name="T17" fmla="*/ 874 h 3266"/>
                <a:gd name="T18" fmla="*/ 114 w 772"/>
                <a:gd name="T19" fmla="*/ 794 h 3266"/>
                <a:gd name="T20" fmla="*/ 197 w 772"/>
                <a:gd name="T21" fmla="*/ 578 h 3266"/>
                <a:gd name="T22" fmla="*/ 205 w 772"/>
                <a:gd name="T23" fmla="*/ 473 h 3266"/>
                <a:gd name="T24" fmla="*/ 184 w 772"/>
                <a:gd name="T25" fmla="*/ 357 h 3266"/>
                <a:gd name="T26" fmla="*/ 114 w 772"/>
                <a:gd name="T27" fmla="*/ 302 h 3266"/>
                <a:gd name="T28" fmla="*/ 53 w 772"/>
                <a:gd name="T29" fmla="*/ 211 h 3266"/>
                <a:gd name="T30" fmla="*/ 0 w 772"/>
                <a:gd name="T31" fmla="*/ 0 h 3266"/>
                <a:gd name="T32" fmla="*/ 8 w 772"/>
                <a:gd name="T33" fmla="*/ 191 h 3266"/>
                <a:gd name="T34" fmla="*/ 48 w 772"/>
                <a:gd name="T35" fmla="*/ 306 h 3266"/>
                <a:gd name="T36" fmla="*/ 101 w 772"/>
                <a:gd name="T37" fmla="*/ 377 h 3266"/>
                <a:gd name="T38" fmla="*/ 160 w 772"/>
                <a:gd name="T39" fmla="*/ 417 h 3266"/>
                <a:gd name="T40" fmla="*/ 163 w 772"/>
                <a:gd name="T41" fmla="*/ 522 h 3266"/>
                <a:gd name="T42" fmla="*/ 133 w 772"/>
                <a:gd name="T43" fmla="*/ 633 h 3266"/>
                <a:gd name="T44" fmla="*/ 64 w 772"/>
                <a:gd name="T45" fmla="*/ 829 h 3266"/>
                <a:gd name="T46" fmla="*/ 61 w 772"/>
                <a:gd name="T47" fmla="*/ 955 h 3266"/>
                <a:gd name="T48" fmla="*/ 125 w 772"/>
                <a:gd name="T49" fmla="*/ 1025 h 3266"/>
                <a:gd name="T50" fmla="*/ 122 w 772"/>
                <a:gd name="T51" fmla="*/ 1090 h 3266"/>
                <a:gd name="T52" fmla="*/ 66 w 772"/>
                <a:gd name="T53" fmla="*/ 1226 h 3266"/>
                <a:gd name="T54" fmla="*/ 42 w 772"/>
                <a:gd name="T55" fmla="*/ 1357 h 3266"/>
                <a:gd name="T56" fmla="*/ 64 w 772"/>
                <a:gd name="T57" fmla="*/ 1497 h 3266"/>
                <a:gd name="T58" fmla="*/ 114 w 772"/>
                <a:gd name="T59" fmla="*/ 1572 h 3266"/>
                <a:gd name="T60" fmla="*/ 178 w 772"/>
                <a:gd name="T61" fmla="*/ 1633 h 3266"/>
                <a:gd name="T62" fmla="*/ 184 w 772"/>
                <a:gd name="T63" fmla="*/ 1578 h 3266"/>
                <a:gd name="T64" fmla="*/ 184 w 772"/>
                <a:gd name="T65" fmla="*/ 1578 h 326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060" name="Group 40"/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2061" name="Group 41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2063" name="Freeform 42"/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>
                  <a:gd name="T0" fmla="*/ 31 w 245"/>
                  <a:gd name="T1" fmla="*/ 3 h 806"/>
                  <a:gd name="T2" fmla="*/ 33 w 245"/>
                  <a:gd name="T3" fmla="*/ 122 h 806"/>
                  <a:gd name="T4" fmla="*/ 0 w 245"/>
                  <a:gd name="T5" fmla="*/ 288 h 806"/>
                  <a:gd name="T6" fmla="*/ 20 w 245"/>
                  <a:gd name="T7" fmla="*/ 282 h 806"/>
                  <a:gd name="T8" fmla="*/ 55 w 245"/>
                  <a:gd name="T9" fmla="*/ 134 h 806"/>
                  <a:gd name="T10" fmla="*/ 62 w 245"/>
                  <a:gd name="T11" fmla="*/ 0 h 806"/>
                  <a:gd name="T12" fmla="*/ 31 w 245"/>
                  <a:gd name="T13" fmla="*/ 3 h 806"/>
                  <a:gd name="T14" fmla="*/ 31 w 245"/>
                  <a:gd name="T15" fmla="*/ 3 h 80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2064" name="Group 43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2065" name="Freeform 44"/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>
                    <a:gd name="T0" fmla="*/ 0 w 604"/>
                    <a:gd name="T1" fmla="*/ 0 h 349"/>
                    <a:gd name="T2" fmla="*/ 75 w 604"/>
                    <a:gd name="T3" fmla="*/ 66 h 349"/>
                    <a:gd name="T4" fmla="*/ 127 w 604"/>
                    <a:gd name="T5" fmla="*/ 125 h 349"/>
                    <a:gd name="T6" fmla="*/ 153 w 604"/>
                    <a:gd name="T7" fmla="*/ 50 h 349"/>
                    <a:gd name="T8" fmla="*/ 91 w 604"/>
                    <a:gd name="T9" fmla="*/ 3 h 349"/>
                    <a:gd name="T10" fmla="*/ 118 w 604"/>
                    <a:gd name="T11" fmla="*/ 66 h 349"/>
                    <a:gd name="T12" fmla="*/ 33 w 604"/>
                    <a:gd name="T13" fmla="*/ 6 h 349"/>
                    <a:gd name="T14" fmla="*/ 0 w 604"/>
                    <a:gd name="T15" fmla="*/ 0 h 349"/>
                    <a:gd name="T16" fmla="*/ 0 w 604"/>
                    <a:gd name="T17" fmla="*/ 0 h 349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6" name="Freeform 45"/>
                <p:cNvSpPr>
                  <a:spLocks/>
                </p:cNvSpPr>
                <p:nvPr userDrawn="1"/>
              </p:nvSpPr>
              <p:spPr bwMode="auto">
                <a:xfrm rot="-3172564">
                  <a:off x="5053" y="327"/>
                  <a:ext cx="269" cy="438"/>
                </a:xfrm>
                <a:custGeom>
                  <a:avLst/>
                  <a:gdLst>
                    <a:gd name="T0" fmla="*/ 187 w 1064"/>
                    <a:gd name="T1" fmla="*/ 46 h 1230"/>
                    <a:gd name="T2" fmla="*/ 123 w 1064"/>
                    <a:gd name="T3" fmla="*/ 125 h 1230"/>
                    <a:gd name="T4" fmla="*/ 41 w 1064"/>
                    <a:gd name="T5" fmla="*/ 271 h 1230"/>
                    <a:gd name="T6" fmla="*/ 0 w 1064"/>
                    <a:gd name="T7" fmla="*/ 392 h 1230"/>
                    <a:gd name="T8" fmla="*/ 15 w 1064"/>
                    <a:gd name="T9" fmla="*/ 438 h 1230"/>
                    <a:gd name="T10" fmla="*/ 66 w 1064"/>
                    <a:gd name="T11" fmla="*/ 428 h 1230"/>
                    <a:gd name="T12" fmla="*/ 146 w 1064"/>
                    <a:gd name="T13" fmla="*/ 325 h 1230"/>
                    <a:gd name="T14" fmla="*/ 221 w 1064"/>
                    <a:gd name="T15" fmla="*/ 190 h 1230"/>
                    <a:gd name="T16" fmla="*/ 261 w 1064"/>
                    <a:gd name="T17" fmla="*/ 96 h 1230"/>
                    <a:gd name="T18" fmla="*/ 269 w 1064"/>
                    <a:gd name="T19" fmla="*/ 30 h 1230"/>
                    <a:gd name="T20" fmla="*/ 247 w 1064"/>
                    <a:gd name="T21" fmla="*/ 0 h 1230"/>
                    <a:gd name="T22" fmla="*/ 211 w 1064"/>
                    <a:gd name="T23" fmla="*/ 23 h 1230"/>
                    <a:gd name="T24" fmla="*/ 245 w 1064"/>
                    <a:gd name="T25" fmla="*/ 38 h 1230"/>
                    <a:gd name="T26" fmla="*/ 221 w 1064"/>
                    <a:gd name="T27" fmla="*/ 125 h 1230"/>
                    <a:gd name="T28" fmla="*/ 174 w 1064"/>
                    <a:gd name="T29" fmla="*/ 234 h 1230"/>
                    <a:gd name="T30" fmla="*/ 88 w 1064"/>
                    <a:gd name="T31" fmla="*/ 359 h 1230"/>
                    <a:gd name="T32" fmla="*/ 29 w 1064"/>
                    <a:gd name="T33" fmla="*/ 397 h 1230"/>
                    <a:gd name="T34" fmla="*/ 34 w 1064"/>
                    <a:gd name="T35" fmla="*/ 336 h 1230"/>
                    <a:gd name="T36" fmla="*/ 110 w 1064"/>
                    <a:gd name="T37" fmla="*/ 179 h 1230"/>
                    <a:gd name="T38" fmla="*/ 210 w 1064"/>
                    <a:gd name="T39" fmla="*/ 42 h 1230"/>
                    <a:gd name="T40" fmla="*/ 187 w 1064"/>
                    <a:gd name="T41" fmla="*/ 46 h 1230"/>
                    <a:gd name="T42" fmla="*/ 187 w 1064"/>
                    <a:gd name="T43" fmla="*/ 46 h 1230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7" name="Freeform 46"/>
                <p:cNvSpPr>
                  <a:spLocks/>
                </p:cNvSpPr>
                <p:nvPr userDrawn="1"/>
              </p:nvSpPr>
              <p:spPr bwMode="auto">
                <a:xfrm rot="-3172564">
                  <a:off x="4863" y="177"/>
                  <a:ext cx="505" cy="898"/>
                </a:xfrm>
                <a:custGeom>
                  <a:avLst/>
                  <a:gdLst>
                    <a:gd name="T0" fmla="*/ 490 w 2002"/>
                    <a:gd name="T1" fmla="*/ 0 h 2521"/>
                    <a:gd name="T2" fmla="*/ 0 w 2002"/>
                    <a:gd name="T3" fmla="*/ 898 h 2521"/>
                    <a:gd name="T4" fmla="*/ 48 w 2002"/>
                    <a:gd name="T5" fmla="*/ 873 h 2521"/>
                    <a:gd name="T6" fmla="*/ 505 w 2002"/>
                    <a:gd name="T7" fmla="*/ 22 h 2521"/>
                    <a:gd name="T8" fmla="*/ 490 w 2002"/>
                    <a:gd name="T9" fmla="*/ 0 h 2521"/>
                    <a:gd name="T10" fmla="*/ 490 w 2002"/>
                    <a:gd name="T11" fmla="*/ 0 h 2521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8" name="Freeform 47"/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>
                    <a:gd name="T0" fmla="*/ 24 w 3007"/>
                    <a:gd name="T1" fmla="*/ 1014 h 3771"/>
                    <a:gd name="T2" fmla="*/ 99 w 3007"/>
                    <a:gd name="T3" fmla="*/ 1010 h 3771"/>
                    <a:gd name="T4" fmla="*/ 207 w 3007"/>
                    <a:gd name="T5" fmla="*/ 1072 h 3771"/>
                    <a:gd name="T6" fmla="*/ 172 w 3007"/>
                    <a:gd name="T7" fmla="*/ 1004 h 3771"/>
                    <a:gd name="T8" fmla="*/ 93 w 3007"/>
                    <a:gd name="T9" fmla="*/ 963 h 3771"/>
                    <a:gd name="T10" fmla="*/ 161 w 3007"/>
                    <a:gd name="T11" fmla="*/ 969 h 3771"/>
                    <a:gd name="T12" fmla="*/ 247 w 3007"/>
                    <a:gd name="T13" fmla="*/ 1023 h 3771"/>
                    <a:gd name="T14" fmla="*/ 721 w 3007"/>
                    <a:gd name="T15" fmla="*/ 150 h 3771"/>
                    <a:gd name="T16" fmla="*/ 650 w 3007"/>
                    <a:gd name="T17" fmla="*/ 53 h 3771"/>
                    <a:gd name="T18" fmla="*/ 582 w 3007"/>
                    <a:gd name="T19" fmla="*/ 0 h 3771"/>
                    <a:gd name="T20" fmla="*/ 679 w 3007"/>
                    <a:gd name="T21" fmla="*/ 28 h 3771"/>
                    <a:gd name="T22" fmla="*/ 758 w 3007"/>
                    <a:gd name="T23" fmla="*/ 153 h 3771"/>
                    <a:gd name="T24" fmla="*/ 209 w 3007"/>
                    <a:gd name="T25" fmla="*/ 1167 h 3771"/>
                    <a:gd name="T26" fmla="*/ 121 w 3007"/>
                    <a:gd name="T27" fmla="*/ 1216 h 3771"/>
                    <a:gd name="T28" fmla="*/ 26 w 3007"/>
                    <a:gd name="T29" fmla="*/ 1344 h 3771"/>
                    <a:gd name="T30" fmla="*/ 0 w 3007"/>
                    <a:gd name="T31" fmla="*/ 1307 h 3771"/>
                    <a:gd name="T32" fmla="*/ 33 w 3007"/>
                    <a:gd name="T33" fmla="*/ 1294 h 3771"/>
                    <a:gd name="T34" fmla="*/ 95 w 3007"/>
                    <a:gd name="T35" fmla="*/ 1206 h 3771"/>
                    <a:gd name="T36" fmla="*/ 42 w 3007"/>
                    <a:gd name="T37" fmla="*/ 1167 h 3771"/>
                    <a:gd name="T38" fmla="*/ 42 w 3007"/>
                    <a:gd name="T39" fmla="*/ 1132 h 3771"/>
                    <a:gd name="T40" fmla="*/ 104 w 3007"/>
                    <a:gd name="T41" fmla="*/ 1175 h 3771"/>
                    <a:gd name="T42" fmla="*/ 104 w 3007"/>
                    <a:gd name="T43" fmla="*/ 1136 h 3771"/>
                    <a:gd name="T44" fmla="*/ 152 w 3007"/>
                    <a:gd name="T45" fmla="*/ 1148 h 3771"/>
                    <a:gd name="T46" fmla="*/ 108 w 3007"/>
                    <a:gd name="T47" fmla="*/ 1097 h 3771"/>
                    <a:gd name="T48" fmla="*/ 159 w 3007"/>
                    <a:gd name="T49" fmla="*/ 1091 h 3771"/>
                    <a:gd name="T50" fmla="*/ 24 w 3007"/>
                    <a:gd name="T51" fmla="*/ 1014 h 3771"/>
                    <a:gd name="T52" fmla="*/ 24 w 3007"/>
                    <a:gd name="T53" fmla="*/ 1014 h 3771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9" name="Freeform 48"/>
                <p:cNvSpPr>
                  <a:spLocks/>
                </p:cNvSpPr>
                <p:nvPr userDrawn="1"/>
              </p:nvSpPr>
              <p:spPr bwMode="auto">
                <a:xfrm rot="-3172564">
                  <a:off x="5302" y="892"/>
                  <a:ext cx="169" cy="122"/>
                </a:xfrm>
                <a:custGeom>
                  <a:avLst/>
                  <a:gdLst>
                    <a:gd name="T0" fmla="*/ 0 w 673"/>
                    <a:gd name="T1" fmla="*/ 29 h 342"/>
                    <a:gd name="T2" fmla="*/ 64 w 673"/>
                    <a:gd name="T3" fmla="*/ 38 h 342"/>
                    <a:gd name="T4" fmla="*/ 160 w 673"/>
                    <a:gd name="T5" fmla="*/ 122 h 342"/>
                    <a:gd name="T6" fmla="*/ 169 w 673"/>
                    <a:gd name="T7" fmla="*/ 103 h 342"/>
                    <a:gd name="T8" fmla="*/ 112 w 673"/>
                    <a:gd name="T9" fmla="*/ 41 h 342"/>
                    <a:gd name="T10" fmla="*/ 7 w 673"/>
                    <a:gd name="T11" fmla="*/ 0 h 342"/>
                    <a:gd name="T12" fmla="*/ 0 w 673"/>
                    <a:gd name="T13" fmla="*/ 29 h 342"/>
                    <a:gd name="T14" fmla="*/ 0 w 673"/>
                    <a:gd name="T15" fmla="*/ 29 h 34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70" name="Freeform 49"/>
                <p:cNvSpPr>
                  <a:spLocks/>
                </p:cNvSpPr>
                <p:nvPr userDrawn="1"/>
              </p:nvSpPr>
              <p:spPr bwMode="auto">
                <a:xfrm rot="-3172564">
                  <a:off x="5253" y="801"/>
                  <a:ext cx="181" cy="144"/>
                </a:xfrm>
                <a:custGeom>
                  <a:avLst/>
                  <a:gdLst>
                    <a:gd name="T0" fmla="*/ 0 w 716"/>
                    <a:gd name="T1" fmla="*/ 28 h 403"/>
                    <a:gd name="T2" fmla="*/ 86 w 716"/>
                    <a:gd name="T3" fmla="*/ 53 h 403"/>
                    <a:gd name="T4" fmla="*/ 161 w 716"/>
                    <a:gd name="T5" fmla="*/ 144 h 403"/>
                    <a:gd name="T6" fmla="*/ 181 w 716"/>
                    <a:gd name="T7" fmla="*/ 106 h 403"/>
                    <a:gd name="T8" fmla="*/ 106 w 716"/>
                    <a:gd name="T9" fmla="*/ 41 h 403"/>
                    <a:gd name="T10" fmla="*/ 18 w 716"/>
                    <a:gd name="T11" fmla="*/ 0 h 403"/>
                    <a:gd name="T12" fmla="*/ 0 w 716"/>
                    <a:gd name="T13" fmla="*/ 28 h 403"/>
                    <a:gd name="T14" fmla="*/ 0 w 716"/>
                    <a:gd name="T15" fmla="*/ 28 h 40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71" name="Freeform 50"/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>
                    <a:gd name="T0" fmla="*/ 0 w 717"/>
                    <a:gd name="T1" fmla="*/ 28 h 411"/>
                    <a:gd name="T2" fmla="*/ 80 w 717"/>
                    <a:gd name="T3" fmla="*/ 50 h 411"/>
                    <a:gd name="T4" fmla="*/ 164 w 717"/>
                    <a:gd name="T5" fmla="*/ 147 h 411"/>
                    <a:gd name="T6" fmla="*/ 181 w 717"/>
                    <a:gd name="T7" fmla="*/ 112 h 411"/>
                    <a:gd name="T8" fmla="*/ 99 w 717"/>
                    <a:gd name="T9" fmla="*/ 31 h 411"/>
                    <a:gd name="T10" fmla="*/ 14 w 717"/>
                    <a:gd name="T11" fmla="*/ 0 h 411"/>
                    <a:gd name="T12" fmla="*/ 0 w 717"/>
                    <a:gd name="T13" fmla="*/ 28 h 411"/>
                    <a:gd name="T14" fmla="*/ 0 w 717"/>
                    <a:gd name="T15" fmla="*/ 28 h 41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72" name="Freeform 51"/>
                <p:cNvSpPr>
                  <a:spLocks/>
                </p:cNvSpPr>
                <p:nvPr userDrawn="1"/>
              </p:nvSpPr>
              <p:spPr bwMode="auto">
                <a:xfrm rot="-3172564">
                  <a:off x="4952" y="137"/>
                  <a:ext cx="179" cy="138"/>
                </a:xfrm>
                <a:custGeom>
                  <a:avLst/>
                  <a:gdLst>
                    <a:gd name="T0" fmla="*/ 0 w 709"/>
                    <a:gd name="T1" fmla="*/ 31 h 386"/>
                    <a:gd name="T2" fmla="*/ 69 w 709"/>
                    <a:gd name="T3" fmla="*/ 47 h 386"/>
                    <a:gd name="T4" fmla="*/ 168 w 709"/>
                    <a:gd name="T5" fmla="*/ 138 h 386"/>
                    <a:gd name="T6" fmla="*/ 179 w 709"/>
                    <a:gd name="T7" fmla="*/ 110 h 386"/>
                    <a:gd name="T8" fmla="*/ 77 w 709"/>
                    <a:gd name="T9" fmla="*/ 19 h 386"/>
                    <a:gd name="T10" fmla="*/ 11 w 709"/>
                    <a:gd name="T11" fmla="*/ 0 h 386"/>
                    <a:gd name="T12" fmla="*/ 0 w 709"/>
                    <a:gd name="T13" fmla="*/ 31 h 386"/>
                    <a:gd name="T14" fmla="*/ 0 w 709"/>
                    <a:gd name="T15" fmla="*/ 31 h 38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2062" name="Line 52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57" r:id="rId1"/>
    <p:sldLayoutId id="2147484335" r:id="rId2"/>
    <p:sldLayoutId id="2147484336" r:id="rId3"/>
    <p:sldLayoutId id="2147484337" r:id="rId4"/>
    <p:sldLayoutId id="2147484338" r:id="rId5"/>
    <p:sldLayoutId id="2147484339" r:id="rId6"/>
    <p:sldLayoutId id="2147484340" r:id="rId7"/>
    <p:sldLayoutId id="2147484341" r:id="rId8"/>
    <p:sldLayoutId id="2147484342" r:id="rId9"/>
    <p:sldLayoutId id="2147484343" r:id="rId10"/>
    <p:sldLayoutId id="214748434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1071563" y="304800"/>
            <a:ext cx="7615237" cy="1106488"/>
            <a:chOff x="675" y="192"/>
            <a:chExt cx="4797" cy="697"/>
          </a:xfrm>
        </p:grpSpPr>
        <p:sp>
          <p:nvSpPr>
            <p:cNvPr id="3080" name="Oval 3"/>
            <p:cNvSpPr>
              <a:spLocks noChangeArrowheads="1"/>
            </p:cNvSpPr>
            <p:nvPr/>
          </p:nvSpPr>
          <p:spPr bwMode="hidden">
            <a:xfrm flipH="1">
              <a:off x="3067" y="192"/>
              <a:ext cx="696" cy="69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2857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vi-VN" sz="2400" smtClean="0">
                <a:latin typeface="Times New Roman" panose="02020603050405020304" pitchFamily="18" charset="0"/>
              </a:endParaRPr>
            </a:p>
          </p:txBody>
        </p:sp>
        <p:sp>
          <p:nvSpPr>
            <p:cNvPr id="3081" name="Oval 4"/>
            <p:cNvSpPr>
              <a:spLocks noChangeArrowheads="1"/>
            </p:cNvSpPr>
            <p:nvPr/>
          </p:nvSpPr>
          <p:spPr bwMode="hidden">
            <a:xfrm flipH="1">
              <a:off x="4777" y="192"/>
              <a:ext cx="695" cy="69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2857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vi-VN" sz="2400" smtClean="0">
                <a:latin typeface="Times New Roman" panose="02020603050405020304" pitchFamily="18" charset="0"/>
              </a:endParaRPr>
            </a:p>
          </p:txBody>
        </p:sp>
        <p:sp>
          <p:nvSpPr>
            <p:cNvPr id="3082" name="Oval 5"/>
            <p:cNvSpPr>
              <a:spLocks noChangeArrowheads="1"/>
            </p:cNvSpPr>
            <p:nvPr/>
          </p:nvSpPr>
          <p:spPr bwMode="hidden">
            <a:xfrm flipH="1">
              <a:off x="675" y="193"/>
              <a:ext cx="695" cy="69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2857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vi-VN" sz="2400" smtClean="0">
                <a:latin typeface="Times New Roman" panose="02020603050405020304" pitchFamily="18" charset="0"/>
              </a:endParaRPr>
            </a:p>
          </p:txBody>
        </p:sp>
        <p:sp>
          <p:nvSpPr>
            <p:cNvPr id="3083" name="Oval 6"/>
            <p:cNvSpPr>
              <a:spLocks noChangeArrowheads="1"/>
            </p:cNvSpPr>
            <p:nvPr/>
          </p:nvSpPr>
          <p:spPr bwMode="hidden">
            <a:xfrm flipH="1">
              <a:off x="3984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vi-VN" sz="2400" smtClean="0">
                <a:latin typeface="Times New Roman" panose="02020603050405020304" pitchFamily="18" charset="0"/>
              </a:endParaRPr>
            </a:p>
          </p:txBody>
        </p:sp>
        <p:sp>
          <p:nvSpPr>
            <p:cNvPr id="3084" name="Oval 7"/>
            <p:cNvSpPr>
              <a:spLocks noChangeArrowheads="1"/>
            </p:cNvSpPr>
            <p:nvPr/>
          </p:nvSpPr>
          <p:spPr bwMode="hidden">
            <a:xfrm flipH="1">
              <a:off x="1486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vi-VN" sz="2400" smtClean="0">
                <a:latin typeface="Times New Roman" panose="02020603050405020304" pitchFamily="18" charset="0"/>
              </a:endParaRPr>
            </a:p>
          </p:txBody>
        </p:sp>
      </p:grpSp>
      <p:sp>
        <p:nvSpPr>
          <p:cNvPr id="3075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53609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10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11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cs typeface="Arial" charset="0"/>
              </a:defRPr>
            </a:lvl1pPr>
          </a:lstStyle>
          <a:p>
            <a:fld id="{46F4513B-0FEF-40D1-BB48-3F54EE30A3E7}" type="slidenum">
              <a:rPr lang="ar-SA"/>
              <a:pPr/>
              <a:t>‹#›</a:t>
            </a:fld>
            <a:endParaRPr lang="en-US"/>
          </a:p>
        </p:txBody>
      </p:sp>
      <p:sp>
        <p:nvSpPr>
          <p:cNvPr id="3079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58" r:id="rId1"/>
    <p:sldLayoutId id="2147484345" r:id="rId2"/>
    <p:sldLayoutId id="2147484346" r:id="rId3"/>
    <p:sldLayoutId id="2147484347" r:id="rId4"/>
    <p:sldLayoutId id="2147484348" r:id="rId5"/>
    <p:sldLayoutId id="2147484349" r:id="rId6"/>
    <p:sldLayoutId id="2147484350" r:id="rId7"/>
    <p:sldLayoutId id="2147484351" r:id="rId8"/>
    <p:sldLayoutId id="2147484352" r:id="rId9"/>
    <p:sldLayoutId id="2147484353" r:id="rId10"/>
    <p:sldLayoutId id="2147484354" r:id="rId11"/>
    <p:sldLayoutId id="2147484355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¡"/>
        <a:defRPr sz="27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WordArt 2"/>
          <p:cNvSpPr>
            <a:spLocks noChangeArrowheads="1" noChangeShapeType="1" noTextEdit="1"/>
          </p:cNvSpPr>
          <p:nvPr/>
        </p:nvSpPr>
        <p:spPr bwMode="auto">
          <a:xfrm>
            <a:off x="2057400" y="685800"/>
            <a:ext cx="5562600" cy="9906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b="1" i="1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9999FF"/>
                    </a:gs>
                    <a:gs pos="100000">
                      <a:srgbClr val="009999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KĨ THUẬT LỚP 4</a:t>
            </a:r>
          </a:p>
        </p:txBody>
      </p:sp>
      <p:sp>
        <p:nvSpPr>
          <p:cNvPr id="10243" name="WordArt 3"/>
          <p:cNvSpPr>
            <a:spLocks noChangeArrowheads="1" noChangeShapeType="1" noTextEdit="1"/>
          </p:cNvSpPr>
          <p:nvPr/>
        </p:nvSpPr>
        <p:spPr bwMode="auto">
          <a:xfrm>
            <a:off x="4191000" y="2209800"/>
            <a:ext cx="1123950" cy="514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b="1" i="1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BÀI 1(tt)</a:t>
            </a:r>
          </a:p>
        </p:txBody>
      </p:sp>
      <p:sp>
        <p:nvSpPr>
          <p:cNvPr id="10244" name="WordArt 4"/>
          <p:cNvSpPr>
            <a:spLocks noChangeArrowheads="1" noChangeShapeType="1" noTextEdit="1"/>
          </p:cNvSpPr>
          <p:nvPr/>
        </p:nvSpPr>
        <p:spPr bwMode="auto">
          <a:xfrm>
            <a:off x="762000" y="2514600"/>
            <a:ext cx="7848600" cy="22860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18750"/>
              </a:avLst>
            </a:prstTxWarp>
          </a:bodyPr>
          <a:lstStyle/>
          <a:p>
            <a:pPr algn="ctr"/>
            <a:r>
              <a:rPr lang="en-US" b="1" i="1" kern="10">
                <a:ln w="9525">
                  <a:solidFill>
                    <a:srgbClr val="FF99CC"/>
                  </a:solidFill>
                  <a:round/>
                  <a:headEnd/>
                  <a:tailEnd/>
                </a:ln>
                <a:solidFill>
                  <a:srgbClr val="FF6600"/>
                </a:solidFill>
                <a:latin typeface="Arial"/>
                <a:cs typeface="Arial"/>
              </a:rPr>
              <a:t>Vật liệu, dụng cụ cắt, khâu, thêu</a:t>
            </a:r>
          </a:p>
        </p:txBody>
      </p:sp>
      <p:pic>
        <p:nvPicPr>
          <p:cNvPr id="7173" name="Picture 7" descr="flower_icons_03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86200" y="4876800"/>
            <a:ext cx="17526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4" name="Picture 8" descr="flower36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304800"/>
            <a:ext cx="16002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10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10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 animBg="1"/>
      <p:bldP spid="10243" grpId="0" animBg="1"/>
      <p:bldP spid="1024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3366FF"/>
            </a:gs>
            <a:gs pos="100000">
              <a:srgbClr val="FFFF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Rectangle 2"/>
          <p:cNvSpPr>
            <a:spLocks noGrp="1" noChangeArrowheads="1"/>
          </p:cNvSpPr>
          <p:nvPr>
            <p:ph type="title"/>
          </p:nvPr>
        </p:nvSpPr>
        <p:spPr>
          <a:xfrm>
            <a:off x="2743200" y="990600"/>
            <a:ext cx="4343400" cy="868363"/>
          </a:xfrm>
        </p:spPr>
        <p:txBody>
          <a:bodyPr/>
          <a:lstStyle/>
          <a:p>
            <a:pPr eaLnBrk="1" hangingPunct="1"/>
            <a:r>
              <a:rPr lang="en-US" sz="3600" b="1" i="1" smtClean="0">
                <a:solidFill>
                  <a:srgbClr val="CC3300"/>
                </a:solidFill>
              </a:rPr>
              <a:t>Kiểm tra bài cũ</a:t>
            </a:r>
          </a:p>
        </p:txBody>
      </p:sp>
      <p:sp>
        <p:nvSpPr>
          <p:cNvPr id="200707" name="AutoShape 3"/>
          <p:cNvSpPr>
            <a:spLocks noChangeArrowheads="1"/>
          </p:cNvSpPr>
          <p:nvPr/>
        </p:nvSpPr>
        <p:spPr bwMode="auto">
          <a:xfrm>
            <a:off x="304800" y="1447800"/>
            <a:ext cx="8305800" cy="4953000"/>
          </a:xfrm>
          <a:prstGeom prst="irregularSeal2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vi-VN" sz="3200">
              <a:solidFill>
                <a:srgbClr val="FF99CC"/>
              </a:solidFill>
            </a:endParaRPr>
          </a:p>
        </p:txBody>
      </p:sp>
      <p:sp>
        <p:nvSpPr>
          <p:cNvPr id="200708" name="Text Box 4"/>
          <p:cNvSpPr txBox="1">
            <a:spLocks noChangeArrowheads="1"/>
          </p:cNvSpPr>
          <p:nvPr/>
        </p:nvSpPr>
        <p:spPr bwMode="auto">
          <a:xfrm>
            <a:off x="1752600" y="3124200"/>
            <a:ext cx="51054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>
                <a:solidFill>
                  <a:srgbClr val="CC3399"/>
                </a:solidFill>
              </a:rPr>
              <a:t>Học sinh ôn lại về đặc điểm các vật liệu và dụng cụ cắt, khâu, thêu đã học</a:t>
            </a:r>
          </a:p>
        </p:txBody>
      </p:sp>
      <p:pic>
        <p:nvPicPr>
          <p:cNvPr id="8197" name="Picture 5" descr="flower44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48625" y="5762625"/>
            <a:ext cx="1095375" cy="109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8" name="Picture 6" descr="flower44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762625"/>
            <a:ext cx="1095375" cy="109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9" name="Picture 7" descr="farvetblomst00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936273">
            <a:off x="685800" y="0"/>
            <a:ext cx="952500" cy="3411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0" name="Picture 8" descr="farvetblomst00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2034132">
            <a:off x="7772400" y="-228600"/>
            <a:ext cx="95250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07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07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00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07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07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070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00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007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07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007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0706" grpId="0"/>
      <p:bldP spid="200707" grpId="0" animBg="1"/>
      <p:bldP spid="20070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3366FF"/>
            </a:gs>
            <a:gs pos="100000">
              <a:srgbClr val="FFFF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7" name="AutoShape 3"/>
          <p:cNvSpPr>
            <a:spLocks noChangeArrowheads="1"/>
          </p:cNvSpPr>
          <p:nvPr/>
        </p:nvSpPr>
        <p:spPr bwMode="auto">
          <a:xfrm>
            <a:off x="304800" y="1447800"/>
            <a:ext cx="8305800" cy="4953000"/>
          </a:xfrm>
          <a:prstGeom prst="irregularSeal2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vi-VN">
              <a:solidFill>
                <a:srgbClr val="FF99CC"/>
              </a:solidFill>
            </a:endParaRPr>
          </a:p>
        </p:txBody>
      </p:sp>
      <p:sp>
        <p:nvSpPr>
          <p:cNvPr id="200708" name="Text Box 4"/>
          <p:cNvSpPr txBox="1">
            <a:spLocks noChangeArrowheads="1"/>
          </p:cNvSpPr>
          <p:nvPr/>
        </p:nvSpPr>
        <p:spPr bwMode="auto">
          <a:xfrm>
            <a:off x="1524000" y="3657600"/>
            <a:ext cx="51054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i="1">
                <a:solidFill>
                  <a:srgbClr val="00CC99"/>
                </a:solidFill>
              </a:rPr>
              <a:t>Bài mới</a:t>
            </a:r>
          </a:p>
        </p:txBody>
      </p:sp>
      <p:pic>
        <p:nvPicPr>
          <p:cNvPr id="9220" name="Picture 5" descr="flower44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48625" y="5762625"/>
            <a:ext cx="1095375" cy="109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1" name="Picture 6" descr="flower44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762625"/>
            <a:ext cx="1095375" cy="109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2" name="Picture 7" descr="farvetblomst00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936273">
            <a:off x="685800" y="0"/>
            <a:ext cx="952500" cy="3411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3" name="Picture 8" descr="farvetblomst00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2034132">
            <a:off x="7772400" y="-228600"/>
            <a:ext cx="95250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07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07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070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00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007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07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007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0707" grpId="0" animBg="1"/>
      <p:bldP spid="20070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81000"/>
            <a:ext cx="6870700" cy="1600200"/>
          </a:xfrm>
          <a:noFill/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003300"/>
                </a:solidFill>
                <a:latin typeface="Arial" charset="0"/>
              </a:rPr>
              <a:t>Hoạt động 4:</a:t>
            </a:r>
          </a:p>
        </p:txBody>
      </p:sp>
      <p:sp>
        <p:nvSpPr>
          <p:cNvPr id="10243" name="AutoShape 3"/>
          <p:cNvSpPr>
            <a:spLocks noChangeArrowheads="1"/>
          </p:cNvSpPr>
          <p:nvPr/>
        </p:nvSpPr>
        <p:spPr bwMode="auto">
          <a:xfrm>
            <a:off x="609600" y="2133600"/>
            <a:ext cx="6858000" cy="2743200"/>
          </a:xfrm>
          <a:prstGeom prst="cloudCallout">
            <a:avLst>
              <a:gd name="adj1" fmla="val -24810"/>
              <a:gd name="adj2" fmla="val 59782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vi-VN"/>
          </a:p>
        </p:txBody>
      </p:sp>
      <p:sp>
        <p:nvSpPr>
          <p:cNvPr id="177156" name="Text Box 4"/>
          <p:cNvSpPr txBox="1">
            <a:spLocks noChangeArrowheads="1"/>
          </p:cNvSpPr>
          <p:nvPr/>
        </p:nvSpPr>
        <p:spPr bwMode="auto">
          <a:xfrm>
            <a:off x="1371600" y="2589213"/>
            <a:ext cx="5486400" cy="175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9900FF"/>
                </a:solidFill>
              </a:rPr>
              <a:t>Hướng dẫn học sinh tìm hiểu đặc điểm và cách sử dụng kim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77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77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1000"/>
                                        <p:tgtEl>
                                          <p:spTgt spid="177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7154" grpId="0"/>
      <p:bldP spid="17715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81000"/>
            <a:ext cx="6870700" cy="1600200"/>
          </a:xfrm>
          <a:noFill/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003300"/>
                </a:solidFill>
                <a:latin typeface="Arial" charset="0"/>
              </a:rPr>
              <a:t>Hoạt động 5:</a:t>
            </a:r>
          </a:p>
        </p:txBody>
      </p:sp>
      <p:sp>
        <p:nvSpPr>
          <p:cNvPr id="11267" name="AutoShape 3"/>
          <p:cNvSpPr>
            <a:spLocks noChangeArrowheads="1"/>
          </p:cNvSpPr>
          <p:nvPr/>
        </p:nvSpPr>
        <p:spPr bwMode="auto">
          <a:xfrm>
            <a:off x="609600" y="2133600"/>
            <a:ext cx="6858000" cy="2743200"/>
          </a:xfrm>
          <a:prstGeom prst="cloudCallout">
            <a:avLst>
              <a:gd name="adj1" fmla="val -24810"/>
              <a:gd name="adj2" fmla="val 59782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vi-VN"/>
          </a:p>
        </p:txBody>
      </p:sp>
      <p:sp>
        <p:nvSpPr>
          <p:cNvPr id="177156" name="Text Box 4"/>
          <p:cNvSpPr txBox="1">
            <a:spLocks noChangeArrowheads="1"/>
          </p:cNvSpPr>
          <p:nvPr/>
        </p:nvSpPr>
        <p:spPr bwMode="auto">
          <a:xfrm>
            <a:off x="1752600" y="2589213"/>
            <a:ext cx="4876800" cy="175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9900FF"/>
                </a:solidFill>
              </a:rPr>
              <a:t>Hướng dẫn học sinh thực hiện xâu chỉ vào kim và vê nút chỉ.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77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77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1000"/>
                                        <p:tgtEl>
                                          <p:spTgt spid="177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7154" grpId="0"/>
      <p:bldP spid="17715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3366FF"/>
            </a:gs>
            <a:gs pos="100000">
              <a:srgbClr val="FFFF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Rectangle 2"/>
          <p:cNvSpPr>
            <a:spLocks noGrp="1" noChangeArrowheads="1"/>
          </p:cNvSpPr>
          <p:nvPr>
            <p:ph type="title"/>
          </p:nvPr>
        </p:nvSpPr>
        <p:spPr>
          <a:xfrm>
            <a:off x="2743200" y="990600"/>
            <a:ext cx="4343400" cy="868363"/>
          </a:xfrm>
        </p:spPr>
        <p:txBody>
          <a:bodyPr/>
          <a:lstStyle/>
          <a:p>
            <a:pPr eaLnBrk="1" hangingPunct="1"/>
            <a:r>
              <a:rPr lang="en-US" b="1" i="1" smtClean="0">
                <a:solidFill>
                  <a:srgbClr val="CC3300"/>
                </a:solidFill>
              </a:rPr>
              <a:t>Củng cố bài học:</a:t>
            </a:r>
          </a:p>
        </p:txBody>
      </p:sp>
      <p:sp>
        <p:nvSpPr>
          <p:cNvPr id="200707" name="AutoShape 3"/>
          <p:cNvSpPr>
            <a:spLocks noChangeArrowheads="1"/>
          </p:cNvSpPr>
          <p:nvPr/>
        </p:nvSpPr>
        <p:spPr bwMode="auto">
          <a:xfrm>
            <a:off x="304800" y="1981200"/>
            <a:ext cx="8305800" cy="4419600"/>
          </a:xfrm>
          <a:prstGeom prst="irregularSeal2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vi-VN">
              <a:solidFill>
                <a:srgbClr val="FF99CC"/>
              </a:solidFill>
            </a:endParaRPr>
          </a:p>
        </p:txBody>
      </p:sp>
      <p:sp>
        <p:nvSpPr>
          <p:cNvPr id="200708" name="Text Box 4"/>
          <p:cNvSpPr txBox="1">
            <a:spLocks noChangeArrowheads="1"/>
          </p:cNvSpPr>
          <p:nvPr/>
        </p:nvSpPr>
        <p:spPr bwMode="auto">
          <a:xfrm>
            <a:off x="1828800" y="3657600"/>
            <a:ext cx="4495800" cy="146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solidFill>
                  <a:srgbClr val="CC3399"/>
                </a:solidFill>
              </a:rPr>
              <a:t>Đánh giá kết quả </a:t>
            </a:r>
          </a:p>
          <a:p>
            <a:pPr algn="ctr">
              <a:spcBef>
                <a:spcPct val="50000"/>
              </a:spcBef>
            </a:pPr>
            <a:r>
              <a:rPr lang="en-US">
                <a:solidFill>
                  <a:srgbClr val="CC3399"/>
                </a:solidFill>
              </a:rPr>
              <a:t>tiết học</a:t>
            </a:r>
          </a:p>
        </p:txBody>
      </p:sp>
      <p:pic>
        <p:nvPicPr>
          <p:cNvPr id="12293" name="Picture 5" descr="flower44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48625" y="5762625"/>
            <a:ext cx="1095375" cy="109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4" name="Picture 6" descr="flower44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762625"/>
            <a:ext cx="1095375" cy="109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5" name="Picture 7" descr="farvetblomst00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936273">
            <a:off x="685800" y="0"/>
            <a:ext cx="952500" cy="3411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6" name="Picture 8" descr="farvetblomst00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2034132">
            <a:off x="7772400" y="-228600"/>
            <a:ext cx="95250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07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07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00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07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07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070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00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007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07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007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0706" grpId="0"/>
      <p:bldP spid="200707" grpId="0" animBg="1"/>
      <p:bldP spid="200708" grpId="0"/>
    </p:bldLst>
  </p:timing>
</p:sld>
</file>

<file path=ppt/theme/theme1.xml><?xml version="1.0" encoding="utf-8"?>
<a:theme xmlns:a="http://schemas.openxmlformats.org/drawingml/2006/main" name="Mountain Top">
  <a:themeElements>
    <a:clrScheme name="Mountain Top 5">
      <a:dk1>
        <a:srgbClr val="463416"/>
      </a:dk1>
      <a:lt1>
        <a:srgbClr val="FFFFFF"/>
      </a:lt1>
      <a:dk2>
        <a:srgbClr val="003399"/>
      </a:dk2>
      <a:lt2>
        <a:srgbClr val="E3E3FF"/>
      </a:lt2>
      <a:accent1>
        <a:srgbClr val="3399FF"/>
      </a:accent1>
      <a:accent2>
        <a:srgbClr val="33CCCC"/>
      </a:accent2>
      <a:accent3>
        <a:srgbClr val="AAADCA"/>
      </a:accent3>
      <a:accent4>
        <a:srgbClr val="DADADA"/>
      </a:accent4>
      <a:accent5>
        <a:srgbClr val="ADCAFF"/>
      </a:accent5>
      <a:accent6>
        <a:srgbClr val="2DB9B9"/>
      </a:accent6>
      <a:hlink>
        <a:srgbClr val="00FFCC"/>
      </a:hlink>
      <a:folHlink>
        <a:srgbClr val="808000"/>
      </a:folHlink>
    </a:clrScheme>
    <a:fontScheme name="Mountain To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untain Top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rayons">
  <a:themeElements>
    <a:clrScheme name="Crayons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Crayons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rayons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Watermark">
  <a:themeElements>
    <a:clrScheme name="Watermar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CCCFF"/>
      </a:accent1>
      <a:accent2>
        <a:srgbClr val="D9D8EC"/>
      </a:accent2>
      <a:accent3>
        <a:srgbClr val="FFFFFF"/>
      </a:accent3>
      <a:accent4>
        <a:srgbClr val="000000"/>
      </a:accent4>
      <a:accent5>
        <a:srgbClr val="E2E2FF"/>
      </a:accent5>
      <a:accent6>
        <a:srgbClr val="C4C4D6"/>
      </a:accent6>
      <a:hlink>
        <a:srgbClr val="6767FF"/>
      </a:hlink>
      <a:folHlink>
        <a:srgbClr val="9933FF"/>
      </a:folHlink>
    </a:clrScheme>
    <a:fontScheme name="Watermar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Watermar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CCFF"/>
        </a:accent1>
        <a:accent2>
          <a:srgbClr val="D9D8E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C4C4D6"/>
        </a:accent6>
        <a:hlink>
          <a:srgbClr val="6767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2">
        <a:dk1>
          <a:srgbClr val="000000"/>
        </a:dk1>
        <a:lt1>
          <a:srgbClr val="FFFFFF"/>
        </a:lt1>
        <a:dk2>
          <a:srgbClr val="666633"/>
        </a:dk2>
        <a:lt2>
          <a:srgbClr val="5F5F5F"/>
        </a:lt2>
        <a:accent1>
          <a:srgbClr val="FFCC00"/>
        </a:accent1>
        <a:accent2>
          <a:srgbClr val="EFF0B2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D9D9A1"/>
        </a:accent6>
        <a:hlink>
          <a:srgbClr val="808000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3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9BB0CB"/>
        </a:accent1>
        <a:accent2>
          <a:srgbClr val="D1E0CE"/>
        </a:accent2>
        <a:accent3>
          <a:srgbClr val="FFFFFF"/>
        </a:accent3>
        <a:accent4>
          <a:srgbClr val="000000"/>
        </a:accent4>
        <a:accent5>
          <a:srgbClr val="CBD4E2"/>
        </a:accent5>
        <a:accent6>
          <a:srgbClr val="BDCBBA"/>
        </a:accent6>
        <a:hlink>
          <a:srgbClr val="8EA642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4">
        <a:dk1>
          <a:srgbClr val="333300"/>
        </a:dk1>
        <a:lt1>
          <a:srgbClr val="FFFFCC"/>
        </a:lt1>
        <a:dk2>
          <a:srgbClr val="336600"/>
        </a:dk2>
        <a:lt2>
          <a:srgbClr val="FFFFCC"/>
        </a:lt2>
        <a:accent1>
          <a:srgbClr val="99CC00"/>
        </a:accent1>
        <a:accent2>
          <a:srgbClr val="669900"/>
        </a:accent2>
        <a:accent3>
          <a:srgbClr val="ADB8AA"/>
        </a:accent3>
        <a:accent4>
          <a:srgbClr val="DADAAE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5">
        <a:dk1>
          <a:srgbClr val="424458"/>
        </a:dk1>
        <a:lt1>
          <a:srgbClr val="FFFFFF"/>
        </a:lt1>
        <a:dk2>
          <a:srgbClr val="004A48"/>
        </a:dk2>
        <a:lt2>
          <a:srgbClr val="FFFFFF"/>
        </a:lt2>
        <a:accent1>
          <a:srgbClr val="83B200"/>
        </a:accent1>
        <a:accent2>
          <a:srgbClr val="006260"/>
        </a:accent2>
        <a:accent3>
          <a:srgbClr val="AAB1B1"/>
        </a:accent3>
        <a:accent4>
          <a:srgbClr val="DADADA"/>
        </a:accent4>
        <a:accent5>
          <a:srgbClr val="C1D5AA"/>
        </a:accent5>
        <a:accent6>
          <a:srgbClr val="005856"/>
        </a:accent6>
        <a:hlink>
          <a:srgbClr val="6666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6">
        <a:dk1>
          <a:srgbClr val="000000"/>
        </a:dk1>
        <a:lt1>
          <a:srgbClr val="FFFFFF"/>
        </a:lt1>
        <a:dk2>
          <a:srgbClr val="1C2046"/>
        </a:dk2>
        <a:lt2>
          <a:srgbClr val="FFFFFF"/>
        </a:lt2>
        <a:accent1>
          <a:srgbClr val="00CCFF"/>
        </a:accent1>
        <a:accent2>
          <a:srgbClr val="2D226E"/>
        </a:accent2>
        <a:accent3>
          <a:srgbClr val="ABABB0"/>
        </a:accent3>
        <a:accent4>
          <a:srgbClr val="DADADA"/>
        </a:accent4>
        <a:accent5>
          <a:srgbClr val="AAE2FF"/>
        </a:accent5>
        <a:accent6>
          <a:srgbClr val="281E63"/>
        </a:accent6>
        <a:hlink>
          <a:srgbClr val="666699"/>
        </a:hlink>
        <a:folHlink>
          <a:srgbClr val="99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7">
        <a:dk1>
          <a:srgbClr val="424458"/>
        </a:dk1>
        <a:lt1>
          <a:srgbClr val="FFFFFF"/>
        </a:lt1>
        <a:dk2>
          <a:srgbClr val="000066"/>
        </a:dk2>
        <a:lt2>
          <a:srgbClr val="FFFFFF"/>
        </a:lt2>
        <a:accent1>
          <a:srgbClr val="6666FF"/>
        </a:accent1>
        <a:accent2>
          <a:srgbClr val="333399"/>
        </a:accent2>
        <a:accent3>
          <a:srgbClr val="AAAAB8"/>
        </a:accent3>
        <a:accent4>
          <a:srgbClr val="DADADA"/>
        </a:accent4>
        <a:accent5>
          <a:srgbClr val="B8B8FF"/>
        </a:accent5>
        <a:accent6>
          <a:srgbClr val="2D2D8A"/>
        </a:accent6>
        <a:hlink>
          <a:srgbClr val="FF99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8">
        <a:dk1>
          <a:srgbClr val="1C1C1C"/>
        </a:dk1>
        <a:lt1>
          <a:srgbClr val="FFFFCC"/>
        </a:lt1>
        <a:dk2>
          <a:srgbClr val="390B20"/>
        </a:dk2>
        <a:lt2>
          <a:srgbClr val="FFFFCC"/>
        </a:lt2>
        <a:accent1>
          <a:srgbClr val="FF916F"/>
        </a:accent1>
        <a:accent2>
          <a:srgbClr val="561450"/>
        </a:accent2>
        <a:accent3>
          <a:srgbClr val="AEAAAB"/>
        </a:accent3>
        <a:accent4>
          <a:srgbClr val="DADAAE"/>
        </a:accent4>
        <a:accent5>
          <a:srgbClr val="FFC7BB"/>
        </a:accent5>
        <a:accent6>
          <a:srgbClr val="4D1148"/>
        </a:accent6>
        <a:hlink>
          <a:srgbClr val="637D95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9">
        <a:dk1>
          <a:srgbClr val="4C0000"/>
        </a:dk1>
        <a:lt1>
          <a:srgbClr val="FFFFFF"/>
        </a:lt1>
        <a:dk2>
          <a:srgbClr val="722104"/>
        </a:dk2>
        <a:lt2>
          <a:srgbClr val="FFFFFF"/>
        </a:lt2>
        <a:accent1>
          <a:srgbClr val="CC6600"/>
        </a:accent1>
        <a:accent2>
          <a:srgbClr val="8A2E00"/>
        </a:accent2>
        <a:accent3>
          <a:srgbClr val="BCABAA"/>
        </a:accent3>
        <a:accent4>
          <a:srgbClr val="DADADA"/>
        </a:accent4>
        <a:accent5>
          <a:srgbClr val="E2B8AA"/>
        </a:accent5>
        <a:accent6>
          <a:srgbClr val="7D2900"/>
        </a:accent6>
        <a:hlink>
          <a:srgbClr val="FFCC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768</TotalTime>
  <Words>90</Words>
  <Application>Microsoft Office PowerPoint</Application>
  <PresentationFormat>On-screen Show (4:3)</PresentationFormat>
  <Paragraphs>13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Arial</vt:lpstr>
      <vt:lpstr>Calibri</vt:lpstr>
      <vt:lpstr>Comic Sans MS</vt:lpstr>
      <vt:lpstr>Wingdings</vt:lpstr>
      <vt:lpstr>Times New Roman</vt:lpstr>
      <vt:lpstr>Mountain Top</vt:lpstr>
      <vt:lpstr>Crayons</vt:lpstr>
      <vt:lpstr>Watermark</vt:lpstr>
      <vt:lpstr>Slide 1</vt:lpstr>
      <vt:lpstr>Kiểm tra bài cũ</vt:lpstr>
      <vt:lpstr>Slide 3</vt:lpstr>
      <vt:lpstr>Hoạt động 4:</vt:lpstr>
      <vt:lpstr>Hoạt động 5:</vt:lpstr>
      <vt:lpstr>Củng cố bài học: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CSTeam</cp:lastModifiedBy>
  <cp:revision>62</cp:revision>
  <dcterms:created xsi:type="dcterms:W3CDTF">2009-10-17T08:54:02Z</dcterms:created>
  <dcterms:modified xsi:type="dcterms:W3CDTF">2016-06-30T01:12:51Z</dcterms:modified>
</cp:coreProperties>
</file>