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2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5" r:id="rId4"/>
    <p:sldMasterId id="2147483687" r:id="rId5"/>
    <p:sldMasterId id="2147483700" r:id="rId6"/>
    <p:sldMasterId id="2147483713" r:id="rId7"/>
    <p:sldMasterId id="2147483726" r:id="rId8"/>
    <p:sldMasterId id="2147483738" r:id="rId9"/>
    <p:sldMasterId id="2147483750" r:id="rId10"/>
    <p:sldMasterId id="2147483764" r:id="rId11"/>
    <p:sldMasterId id="2147483776" r:id="rId12"/>
    <p:sldMasterId id="2147483788" r:id="rId13"/>
  </p:sldMasterIdLst>
  <p:notesMasterIdLst>
    <p:notesMasterId r:id="rId48"/>
  </p:notesMasterIdLst>
  <p:sldIdLst>
    <p:sldId id="262" r:id="rId14"/>
    <p:sldId id="288" r:id="rId15"/>
    <p:sldId id="258" r:id="rId16"/>
    <p:sldId id="263" r:id="rId17"/>
    <p:sldId id="324" r:id="rId18"/>
    <p:sldId id="264" r:id="rId19"/>
    <p:sldId id="265" r:id="rId20"/>
    <p:sldId id="311" r:id="rId21"/>
    <p:sldId id="362" r:id="rId22"/>
    <p:sldId id="315" r:id="rId23"/>
    <p:sldId id="361" r:id="rId24"/>
    <p:sldId id="312" r:id="rId25"/>
    <p:sldId id="316" r:id="rId26"/>
    <p:sldId id="269" r:id="rId27"/>
    <p:sldId id="317" r:id="rId28"/>
    <p:sldId id="318" r:id="rId29"/>
    <p:sldId id="320" r:id="rId30"/>
    <p:sldId id="321" r:id="rId31"/>
    <p:sldId id="322" r:id="rId32"/>
    <p:sldId id="323" r:id="rId33"/>
    <p:sldId id="325" r:id="rId34"/>
    <p:sldId id="271" r:id="rId35"/>
    <p:sldId id="327" r:id="rId36"/>
    <p:sldId id="328" r:id="rId37"/>
    <p:sldId id="275" r:id="rId38"/>
    <p:sldId id="352" r:id="rId39"/>
    <p:sldId id="353" r:id="rId40"/>
    <p:sldId id="358" r:id="rId41"/>
    <p:sldId id="355" r:id="rId42"/>
    <p:sldId id="356" r:id="rId43"/>
    <p:sldId id="357" r:id="rId44"/>
    <p:sldId id="359" r:id="rId45"/>
    <p:sldId id="360" r:id="rId46"/>
    <p:sldId id="354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3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28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95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07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7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15/07/2021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15/07/2021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2030DC-C178-46E5-9288-4D4F640FC47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15/07/2021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15/07/2021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15/07/2021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15/07/2021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15/07/2021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15/07/2021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15/07/2021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15/07/2021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15/07/2021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7/15/2021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7/15/2021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1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vi-VN" dirty="0"/>
              <a:t>Click to edit Master text styles</a:t>
            </a:r>
          </a:p>
          <a:p>
            <a:pPr lvl="1" indent="-285750"/>
            <a:r>
              <a:rPr lang="vi-VN" dirty="0"/>
              <a:t>Second level</a:t>
            </a:r>
          </a:p>
          <a:p>
            <a:pPr lvl="2" indent="-228600"/>
            <a:r>
              <a:rPr lang="vi-VN" dirty="0"/>
              <a:t>Third level</a:t>
            </a:r>
          </a:p>
          <a:p>
            <a:pPr lvl="3" indent="-228600"/>
            <a:r>
              <a:rPr lang="vi-VN" dirty="0"/>
              <a:t>Fourth level</a:t>
            </a:r>
          </a:p>
          <a:p>
            <a:pPr lvl="4" indent="-228600"/>
            <a:r>
              <a:rPr lang="vi-VN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15/07/2021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10" Type="http://schemas.openxmlformats.org/officeDocument/2006/relationships/image" Target="../media/image40.png"/><Relationship Id="rId4" Type="http://schemas.openxmlformats.org/officeDocument/2006/relationships/image" Target="../media/image33.emf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2.emf"/><Relationship Id="rId4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32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7" Type="http://schemas.openxmlformats.org/officeDocument/2006/relationships/image" Target="../media/image6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1.png"/><Relationship Id="rId5" Type="http://schemas.openxmlformats.org/officeDocument/2006/relationships/image" Target="../media/image62.png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2.wdp"/><Relationship Id="rId3" Type="http://schemas.openxmlformats.org/officeDocument/2006/relationships/slideLayout" Target="../slideLayouts/slideLayout118.xml"/><Relationship Id="rId7" Type="http://schemas.openxmlformats.org/officeDocument/2006/relationships/audio" Target="../media/audio5.wav"/><Relationship Id="rId12" Type="http://schemas.openxmlformats.org/officeDocument/2006/relationships/image" Target="../media/image63.png"/><Relationship Id="rId2" Type="http://schemas.openxmlformats.org/officeDocument/2006/relationships/audio" Target="../media/media4.mp3"/><Relationship Id="rId16" Type="http://schemas.openxmlformats.org/officeDocument/2006/relationships/image" Target="../media/image65.wmf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61.png"/><Relationship Id="rId5" Type="http://schemas.openxmlformats.org/officeDocument/2006/relationships/audio" Target="../media/audio3.wav"/><Relationship Id="rId15" Type="http://schemas.microsoft.com/office/2007/relationships/hdphoto" Target="../media/hdphoto3.wdp"/><Relationship Id="rId10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image" Target="../media/image60.jpeg"/><Relationship Id="rId1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2.wdp"/><Relationship Id="rId3" Type="http://schemas.openxmlformats.org/officeDocument/2006/relationships/slideLayout" Target="../slideLayouts/slideLayout118.xml"/><Relationship Id="rId7" Type="http://schemas.openxmlformats.org/officeDocument/2006/relationships/audio" Target="../media/audio5.wav"/><Relationship Id="rId12" Type="http://schemas.openxmlformats.org/officeDocument/2006/relationships/image" Target="../media/image63.png"/><Relationship Id="rId2" Type="http://schemas.openxmlformats.org/officeDocument/2006/relationships/audio" Target="../media/media4.mp3"/><Relationship Id="rId16" Type="http://schemas.openxmlformats.org/officeDocument/2006/relationships/image" Target="../media/image65.wmf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61.png"/><Relationship Id="rId5" Type="http://schemas.openxmlformats.org/officeDocument/2006/relationships/audio" Target="../media/audio3.wav"/><Relationship Id="rId15" Type="http://schemas.microsoft.com/office/2007/relationships/hdphoto" Target="../media/hdphoto3.wdp"/><Relationship Id="rId10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image" Target="../media/image60.jpeg"/><Relationship Id="rId1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2.wdp"/><Relationship Id="rId3" Type="http://schemas.openxmlformats.org/officeDocument/2006/relationships/slideLayout" Target="../slideLayouts/slideLayout118.xml"/><Relationship Id="rId7" Type="http://schemas.openxmlformats.org/officeDocument/2006/relationships/audio" Target="../media/audio5.wav"/><Relationship Id="rId12" Type="http://schemas.openxmlformats.org/officeDocument/2006/relationships/image" Target="../media/image63.png"/><Relationship Id="rId2" Type="http://schemas.openxmlformats.org/officeDocument/2006/relationships/audio" Target="../media/media4.mp3"/><Relationship Id="rId16" Type="http://schemas.openxmlformats.org/officeDocument/2006/relationships/image" Target="../media/image65.wmf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61.png"/><Relationship Id="rId5" Type="http://schemas.openxmlformats.org/officeDocument/2006/relationships/audio" Target="../media/audio3.wav"/><Relationship Id="rId15" Type="http://schemas.microsoft.com/office/2007/relationships/hdphoto" Target="../media/hdphoto3.wdp"/><Relationship Id="rId10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image" Target="../media/image60.jpeg"/><Relationship Id="rId1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4770" y="6489700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 quyền thuộc về: FB Hương Thảo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883816" y="5959111"/>
            <a:ext cx="6103839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đoạn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405" y="932815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1661578" y="1103471"/>
            <a:ext cx="736995" cy="6247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1660974" y="2881261"/>
            <a:ext cx="736995" cy="624764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1462405" y="2896870"/>
            <a:ext cx="481965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1786890" y="4479925"/>
            <a:ext cx="457200" cy="457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1462405" y="4479925"/>
            <a:ext cx="481965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3FE11-E3AD-4B8D-8167-310087A2A5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47716" y="263876"/>
            <a:ext cx="1213956" cy="10948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67FBB8-E308-4818-9F63-400EF4DF6E5C}"/>
              </a:ext>
            </a:extLst>
          </p:cNvPr>
          <p:cNvSpPr/>
          <p:nvPr/>
        </p:nvSpPr>
        <p:spPr>
          <a:xfrm>
            <a:off x="2098160" y="2264306"/>
            <a:ext cx="7995683" cy="112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Nhưng vừa đến cổng trường, tôi đã thấy mấy bạn cùng lớp đang ríu rít nói cười ở trong sân. </a:t>
            </a:r>
            <a:endParaRPr lang="vi-VN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992EE46-0E6D-4C0E-8EBE-A57F0FB0674B}"/>
              </a:ext>
            </a:extLst>
          </p:cNvPr>
          <p:cNvSpPr/>
          <p:nvPr/>
        </p:nvSpPr>
        <p:spPr>
          <a:xfrm>
            <a:off x="2218668" y="2447544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664209-5C52-4C42-AA15-5D89BA82CAB5}"/>
              </a:ext>
            </a:extLst>
          </p:cNvPr>
          <p:cNvSpPr/>
          <p:nvPr/>
        </p:nvSpPr>
        <p:spPr>
          <a:xfrm>
            <a:off x="2098160" y="3754746"/>
            <a:ext cx="7995681" cy="112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Ngay cạnh chúng tôi,  mấy em lớp 1 đang rụt rè níu chặt tay bố mẹ, thật giống tôi năm ngoái. </a:t>
            </a:r>
            <a:endParaRPr lang="vi-VN" sz="2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077C17-7DA7-468E-B4DF-373E3726CC0E}"/>
              </a:ext>
            </a:extLst>
          </p:cNvPr>
          <p:cNvSpPr/>
          <p:nvPr/>
        </p:nvSpPr>
        <p:spPr>
          <a:xfrm>
            <a:off x="2218668" y="3951924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CAD331-D78F-492A-8C70-C0838D01E4E9}"/>
              </a:ext>
            </a:extLst>
          </p:cNvPr>
          <p:cNvCxnSpPr/>
          <p:nvPr/>
        </p:nvCxnSpPr>
        <p:spPr>
          <a:xfrm flipH="1">
            <a:off x="7208876" y="2264306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E22269-179D-4675-B1CA-B6465D6CEF54}"/>
              </a:ext>
            </a:extLst>
          </p:cNvPr>
          <p:cNvCxnSpPr/>
          <p:nvPr/>
        </p:nvCxnSpPr>
        <p:spPr>
          <a:xfrm flipH="1">
            <a:off x="4169122" y="2892057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DFCF8-F006-4C30-ADDC-742750375F05}"/>
              </a:ext>
            </a:extLst>
          </p:cNvPr>
          <p:cNvCxnSpPr/>
          <p:nvPr/>
        </p:nvCxnSpPr>
        <p:spPr>
          <a:xfrm flipH="1">
            <a:off x="7103708" y="2908219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17AC47-5B50-4D4D-B323-5CE6FD0CA4F4}"/>
              </a:ext>
            </a:extLst>
          </p:cNvPr>
          <p:cNvCxnSpPr/>
          <p:nvPr/>
        </p:nvCxnSpPr>
        <p:spPr>
          <a:xfrm flipH="1">
            <a:off x="8975037" y="2908219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BAF783-4F0C-4CE2-B6EE-28595447914B}"/>
              </a:ext>
            </a:extLst>
          </p:cNvPr>
          <p:cNvCxnSpPr/>
          <p:nvPr/>
        </p:nvCxnSpPr>
        <p:spPr>
          <a:xfrm flipH="1">
            <a:off x="8925420" y="2908219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CDA67F-94D0-458E-BF01-92FA13BADCD4}"/>
              </a:ext>
            </a:extLst>
          </p:cNvPr>
          <p:cNvCxnSpPr/>
          <p:nvPr/>
        </p:nvCxnSpPr>
        <p:spPr>
          <a:xfrm flipH="1">
            <a:off x="5927033" y="377158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9FABAE-44B9-4999-B5F1-4FF2A40F6C17}"/>
              </a:ext>
            </a:extLst>
          </p:cNvPr>
          <p:cNvCxnSpPr/>
          <p:nvPr/>
        </p:nvCxnSpPr>
        <p:spPr>
          <a:xfrm flipH="1">
            <a:off x="9955538" y="379399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B8AEDB-DD56-4ABC-8761-C8E81EEA8E70}"/>
              </a:ext>
            </a:extLst>
          </p:cNvPr>
          <p:cNvCxnSpPr/>
          <p:nvPr/>
        </p:nvCxnSpPr>
        <p:spPr>
          <a:xfrm flipH="1">
            <a:off x="8159873" y="377158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D85B0E9-2437-4BE9-A1B2-065C0AE7A914}"/>
              </a:ext>
            </a:extLst>
          </p:cNvPr>
          <p:cNvCxnSpPr/>
          <p:nvPr/>
        </p:nvCxnSpPr>
        <p:spPr>
          <a:xfrm flipH="1">
            <a:off x="9047077" y="4335161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AE17FE-9975-4BDC-B05C-BFFC144CB503}"/>
              </a:ext>
            </a:extLst>
          </p:cNvPr>
          <p:cNvCxnSpPr/>
          <p:nvPr/>
        </p:nvCxnSpPr>
        <p:spPr>
          <a:xfrm flipH="1">
            <a:off x="8997460" y="4335161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BC6A566-6CF9-4D38-9445-F7500CA38881}"/>
              </a:ext>
            </a:extLst>
          </p:cNvPr>
          <p:cNvCxnSpPr/>
          <p:nvPr/>
        </p:nvCxnSpPr>
        <p:spPr>
          <a:xfrm flipH="1">
            <a:off x="5092913" y="4335161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2C6B045-0CB1-44DB-9B8D-3A01204A9C24}"/>
              </a:ext>
            </a:extLst>
          </p:cNvPr>
          <p:cNvSpPr txBox="1"/>
          <p:nvPr/>
        </p:nvSpPr>
        <p:spPr>
          <a:xfrm>
            <a:off x="2928941" y="811297"/>
            <a:ext cx="566972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41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6263" y="2284988"/>
                <a:ext cx="1808630" cy="980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loáng (một cái)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rất nhanh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/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58067" y="2318525"/>
                <a:ext cx="1711988" cy="137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lớn bổng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lớn nhanh, vượt hẳn lên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5" name="10"/>
            <p:cNvCxnSpPr/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480337" y="2246088"/>
            <a:ext cx="3822654" cy="2315192"/>
            <a:chOff x="7480337" y="2246088"/>
            <a:chExt cx="3822654" cy="2315192"/>
          </a:xfrm>
        </p:grpSpPr>
        <p:grpSp>
          <p:nvGrpSpPr>
            <p:cNvPr id="48" name="Group 47"/>
            <p:cNvGrpSpPr/>
            <p:nvPr/>
          </p:nvGrpSpPr>
          <p:grpSpPr>
            <a:xfrm>
              <a:off x="7480337" y="2246088"/>
              <a:ext cx="3822654" cy="2315192"/>
              <a:chOff x="156834" y="1993081"/>
              <a:chExt cx="2109019" cy="2109019"/>
            </a:xfrm>
          </p:grpSpPr>
          <p:sp>
            <p:nvSpPr>
              <p:cNvPr id="49" name="Hexagon 48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73975" y="2164430"/>
                <a:ext cx="1846967" cy="1372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níu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nắm lấy và kéo lại, kéo xuống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6" name="10"/>
            <p:cNvCxnSpPr/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991628" y="5934576"/>
            <a:ext cx="5825836" cy="664479"/>
            <a:chOff x="708943" y="6110866"/>
            <a:chExt cx="5825836" cy="664479"/>
          </a:xfrm>
        </p:grpSpPr>
        <p:sp>
          <p:nvSpPr>
            <p:cNvPr id="2" name="TextBox 22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9816" y="6129014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Học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sinh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8530" y="1386205"/>
            <a:ext cx="10304145" cy="20193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65630" y="2484755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80635" y="2444750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65630" y="3094355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67335" y="450850"/>
            <a:ext cx="1100709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</a:t>
            </a:r>
            <a:r>
              <a:rPr lang="en-US" sz="44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 ấy có thực hiện được mong muốn đến sớm nhất lớp không? Vì sao?</a:t>
            </a:r>
            <a:endParaRPr lang="en-US" sz="440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459355" y="2687955"/>
            <a:ext cx="7272655" cy="286004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Bạn nhỏ không thực hiện được mong muốn sớm nhất lớp vì ngay khi đến cổng trường đã thấy mấy bạn cùng lớp đang líu ríu nói cười ở trong sân. 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67335" y="5012055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3281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 ấy nhận ra mình thay đổi như thế nào sau khi lên lớp 2?</a:t>
            </a:r>
            <a:b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b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</a:br>
            <a:endParaRPr lang="en-US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590800" y="2322195"/>
            <a:ext cx="7272655" cy="236347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Bạn nhỏ thấy mình lớn bổng lên trước các em học sinh lớp một.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153035" y="266065"/>
            <a:ext cx="11323955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4. </a:t>
            </a:r>
            <a:r>
              <a:rPr lang="en-US" sz="40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Tìm tranh thích hợp với mỗi đoạn trong bài đọc.</a:t>
            </a:r>
            <a:br>
              <a:rPr lang="en-US" sz="40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</a:br>
            <a:endParaRPr lang="en-US" sz="4000" b="1">
              <a:solidFill>
                <a:srgbClr val="0000FF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575" y="1985010"/>
            <a:ext cx="8943975" cy="371983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576185" y="2079625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1552575" y="1985010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4676140" y="1985010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240" y="1793240"/>
            <a:ext cx="10575925" cy="179006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022590" y="2890520"/>
            <a:ext cx="567690" cy="659765"/>
          </a:xfrm>
          <a:prstGeom prst="ellipse">
            <a:avLst/>
          </a:prstGeom>
          <a:noFill/>
          <a:ln w="4762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045" y="2073910"/>
            <a:ext cx="10358755" cy="28708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7" name="chu A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16860" y="101600"/>
            <a:ext cx="7035800" cy="615823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 nắng tràn ngập sân trường.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725741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5679" y="3248812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</p:cSld>
  <p:clrMapOvr>
    <a:masterClrMapping/>
  </p:clrMapOvr>
  <p:transition advClick="0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338070" y="318770"/>
            <a:ext cx="7353300" cy="2964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555" y="3221355"/>
            <a:ext cx="6358890" cy="3575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3754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630" y="563245"/>
            <a:ext cx="9985375" cy="2545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50" y="3332480"/>
            <a:ext cx="5334635" cy="2820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Trò chơi củng cố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Bài hát buổi sáng VTV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7200" y="149860"/>
            <a:ext cx="9040495" cy="5610860"/>
          </a:xfrm>
          <a:prstGeom prst="rect">
            <a:avLst/>
          </a:prstGeom>
        </p:spPr>
      </p:pic>
      <p:pic>
        <p:nvPicPr>
          <p:cNvPr id="4" name="Content Placeholder 3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596880" y="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Hoa sen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16067" y="1022385"/>
            <a:ext cx="8324215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gì nở giữa mùa hè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đầm thơm mát, lá xòe che ô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Mùa hè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95479" y="1022385"/>
            <a:ext cx="7565390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gì phượng đỏ rực trời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kêu ra rả rộn ràng khắc nơi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mùa gì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Quả bưởi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0107" y="1022385"/>
            <a:ext cx="971613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gì như quả bóng xanh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Đung đưa trên cành chờ tết Trung thu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01841" y="343471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1: TÔI LÀ HỌC SINH LỚP 2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575823" y="1644308"/>
            <a:ext cx="8236481" cy="4286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94533" y="360680"/>
            <a:ext cx="10835811" cy="9124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Em đã chuẩn bị những gì để đón ngày khai trường?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19075" y="2675255"/>
            <a:ext cx="4017010" cy="2889250"/>
          </a:xfrm>
          <a:prstGeom prst="rect">
            <a:avLst/>
          </a:prstGeom>
        </p:spPr>
      </p:pic>
      <p:pic>
        <p:nvPicPr>
          <p:cNvPr id="5" name="Content Placeholder 4" descr="sach-van-4934-161288393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460240" y="2654935"/>
            <a:ext cx="4505325" cy="2929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505" y="2675255"/>
            <a:ext cx="3150870" cy="288988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883816" y="5998909"/>
            <a:ext cx="6103839" cy="768350"/>
            <a:chOff x="708943" y="5991653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797804" y="5991653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câu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3FE11-E3AD-4B8D-8167-310087A2A5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29910" y="417745"/>
            <a:ext cx="1481083" cy="13357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235BC4-7045-4FC5-AB59-F80D38E69717}"/>
              </a:ext>
            </a:extLst>
          </p:cNvPr>
          <p:cNvSpPr txBox="1"/>
          <p:nvPr/>
        </p:nvSpPr>
        <p:spPr>
          <a:xfrm>
            <a:off x="3031682" y="714368"/>
            <a:ext cx="566972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8ED028-2ED4-4F56-AF4B-97BAB2DBF712}"/>
              </a:ext>
            </a:extLst>
          </p:cNvPr>
          <p:cNvSpPr txBox="1"/>
          <p:nvPr/>
        </p:nvSpPr>
        <p:spPr>
          <a:xfrm>
            <a:off x="4952144" y="2393879"/>
            <a:ext cx="1972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80DF18-1AF5-4824-BB07-8209A7C8170D}"/>
              </a:ext>
            </a:extLst>
          </p:cNvPr>
          <p:cNvSpPr txBox="1"/>
          <p:nvPr/>
        </p:nvSpPr>
        <p:spPr>
          <a:xfrm>
            <a:off x="4952144" y="2978654"/>
            <a:ext cx="1972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loáng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7D623C-27CB-44BE-815A-1B5AE8156E08}"/>
              </a:ext>
            </a:extLst>
          </p:cNvPr>
          <p:cNvSpPr txBox="1"/>
          <p:nvPr/>
        </p:nvSpPr>
        <p:spPr>
          <a:xfrm>
            <a:off x="4952144" y="3686719"/>
            <a:ext cx="1972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18C3C0-3A74-46BC-B356-4F8B07F89B2C}"/>
              </a:ext>
            </a:extLst>
          </p:cNvPr>
          <p:cNvSpPr txBox="1"/>
          <p:nvPr/>
        </p:nvSpPr>
        <p:spPr>
          <a:xfrm>
            <a:off x="4952144" y="4394784"/>
            <a:ext cx="1972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58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628</Words>
  <Application>Microsoft Office PowerPoint</Application>
  <PresentationFormat>Widescreen</PresentationFormat>
  <Paragraphs>141</Paragraphs>
  <Slides>34</Slides>
  <Notes>14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34</vt:i4>
      </vt:variant>
    </vt:vector>
  </HeadingPairs>
  <TitlesOfParts>
    <vt:vector size="61" baseType="lpstr">
      <vt:lpstr>等线</vt:lpstr>
      <vt:lpstr>Microsoft YaHei</vt:lpstr>
      <vt:lpstr>.VnBlack</vt:lpstr>
      <vt:lpstr>Arial</vt:lpstr>
      <vt:lpstr>Arial Rounded MT Bold</vt:lpstr>
      <vt:lpstr>Arial-Rounded</vt:lpstr>
      <vt:lpstr>Calibri</vt:lpstr>
      <vt:lpstr>Calibri Light</vt:lpstr>
      <vt:lpstr>HP001 4 hàng</vt:lpstr>
      <vt:lpstr>Tahoma</vt:lpstr>
      <vt:lpstr>Times New Roman</vt:lpstr>
      <vt:lpstr>UTM Avo</vt:lpstr>
      <vt:lpstr>Verdana</vt:lpstr>
      <vt:lpstr>Wingdings</vt:lpstr>
      <vt:lpstr>Default Design</vt:lpstr>
      <vt:lpstr>2_Office Theme</vt:lpstr>
      <vt:lpstr>3_Office Theme</vt:lpstr>
      <vt:lpstr>4_Office Theme</vt:lpstr>
      <vt:lpstr>5_Default Design</vt:lpstr>
      <vt:lpstr>1_Default Design</vt:lpstr>
      <vt:lpstr>1_Office 主题​​</vt:lpstr>
      <vt:lpstr>2_Office 主题​​</vt:lpstr>
      <vt:lpstr>1_Office Theme</vt:lpstr>
      <vt:lpstr>6_Office Theme</vt:lpstr>
      <vt:lpstr>7_Office Theme</vt:lpstr>
      <vt:lpstr>1_Tema de Office</vt:lpstr>
      <vt:lpstr>Office 主题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Bạn ấy nhận ra mình thay đổi như thế nào sau khi lên lớp 2?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Lenovo</cp:lastModifiedBy>
  <cp:revision>21</cp:revision>
  <dcterms:created xsi:type="dcterms:W3CDTF">2020-10-07T08:19:00Z</dcterms:created>
  <dcterms:modified xsi:type="dcterms:W3CDTF">2021-07-15T07:40:33Z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