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FB27D-FB5E-4F37-ABB9-697D31C1A921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2" y="4497"/>
            <a:ext cx="11058080" cy="1926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8" y="4497"/>
            <a:ext cx="10904433" cy="6259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69" y="0"/>
            <a:ext cx="9101270" cy="66144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8" y="94004"/>
            <a:ext cx="10661591" cy="664862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0" y="875435"/>
            <a:ext cx="10720699" cy="425200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1" y="683664"/>
            <a:ext cx="11989749" cy="5493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6375"/>
            <a:ext cx="10515600" cy="6400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10" y="526665"/>
            <a:ext cx="10515600" cy="6002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</Words>
  <Application>Microsoft Office PowerPoint</Application>
  <PresentationFormat>Widescreen</PresentationFormat>
  <Paragraphs>14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宋体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H231020</cp:lastModifiedBy>
  <cp:revision>6</cp:revision>
  <dcterms:created xsi:type="dcterms:W3CDTF">2020-08-20T09:10:00Z</dcterms:created>
  <dcterms:modified xsi:type="dcterms:W3CDTF">2021-02-22T13:42:26Z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