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65" r:id="rId3"/>
    <p:sldId id="258" r:id="rId4"/>
    <p:sldId id="259" r:id="rId5"/>
    <p:sldId id="267" r:id="rId6"/>
    <p:sldId id="260" r:id="rId7"/>
    <p:sldId id="266" r:id="rId8"/>
    <p:sldId id="261" r:id="rId9"/>
    <p:sldId id="262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09FE0"/>
    <a:srgbClr val="99CC0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294" autoAdjust="0"/>
    <p:restoredTop sz="94660"/>
  </p:normalViewPr>
  <p:slideViewPr>
    <p:cSldViewPr snapToGrid="0">
      <p:cViewPr varScale="1">
        <p:scale>
          <a:sx n="73" d="100"/>
          <a:sy n="73" d="100"/>
        </p:scale>
        <p:origin x="40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CD523-8987-4502-A5DE-27F0E257360C}" type="datetimeFigureOut">
              <a:rPr lang="en-US" smtClean="0"/>
              <a:t>25/8/2020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06EAF-DEB1-4DB3-9004-02FD653BCC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442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CD523-8987-4502-A5DE-27F0E257360C}" type="datetimeFigureOut">
              <a:rPr lang="en-US" smtClean="0"/>
              <a:t>25/8/2020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06EAF-DEB1-4DB3-9004-02FD653BCC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5106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CD523-8987-4502-A5DE-27F0E257360C}" type="datetimeFigureOut">
              <a:rPr lang="en-US" smtClean="0"/>
              <a:t>25/8/2020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06EAF-DEB1-4DB3-9004-02FD653BCC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5191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CD523-8987-4502-A5DE-27F0E257360C}" type="datetimeFigureOut">
              <a:rPr lang="en-US" smtClean="0"/>
              <a:t>25/8/2020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06EAF-DEB1-4DB3-9004-02FD653BCC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2109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CD523-8987-4502-A5DE-27F0E257360C}" type="datetimeFigureOut">
              <a:rPr lang="en-US" smtClean="0"/>
              <a:t>25/8/2020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06EAF-DEB1-4DB3-9004-02FD653BCC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4398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CD523-8987-4502-A5DE-27F0E257360C}" type="datetimeFigureOut">
              <a:rPr lang="en-US" smtClean="0"/>
              <a:t>25/8/2020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06EAF-DEB1-4DB3-9004-02FD653BCC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3210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CD523-8987-4502-A5DE-27F0E257360C}" type="datetimeFigureOut">
              <a:rPr lang="en-US" smtClean="0"/>
              <a:t>25/8/2020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06EAF-DEB1-4DB3-9004-02FD653BCC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8108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CD523-8987-4502-A5DE-27F0E257360C}" type="datetimeFigureOut">
              <a:rPr lang="en-US" smtClean="0"/>
              <a:t>25/8/2020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06EAF-DEB1-4DB3-9004-02FD653BCC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2304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CD523-8987-4502-A5DE-27F0E257360C}" type="datetimeFigureOut">
              <a:rPr lang="en-US" smtClean="0"/>
              <a:t>25/8/2020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06EAF-DEB1-4DB3-9004-02FD653BCC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432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CD523-8987-4502-A5DE-27F0E257360C}" type="datetimeFigureOut">
              <a:rPr lang="en-US" smtClean="0"/>
              <a:t>25/8/2020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06EAF-DEB1-4DB3-9004-02FD653BCC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7643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CD523-8987-4502-A5DE-27F0E257360C}" type="datetimeFigureOut">
              <a:rPr lang="en-US" smtClean="0"/>
              <a:t>25/8/2020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06EAF-DEB1-4DB3-9004-02FD653BCC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2766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4CD523-8987-4502-A5DE-27F0E257360C}" type="datetimeFigureOut">
              <a:rPr lang="en-US" smtClean="0"/>
              <a:t>25/8/2020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606EAF-DEB1-4DB3-9004-02FD653BCC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33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image" Target="../media/image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41120" y="2377439"/>
            <a:ext cx="9144000" cy="1058573"/>
          </a:xfrm>
        </p:spPr>
        <p:txBody>
          <a:bodyPr>
            <a:normAutofit/>
          </a:bodyPr>
          <a:lstStyle/>
          <a:p>
            <a:r>
              <a:rPr lang="en-US" sz="6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6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5854" y="3704287"/>
            <a:ext cx="1196641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6: LUYỆN TẬP CHUNG</a:t>
            </a:r>
            <a:endParaRPr lang="en-US" sz="7200" b="1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68389" y="5172891"/>
            <a:ext cx="25472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(tiết 3)</a:t>
            </a:r>
            <a:endParaRPr lang="en-US" sz="4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27909" y="287383"/>
            <a:ext cx="106592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/>
            <a:r>
              <a:rPr lang="en-US" sz="3200" b="1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BỒ ĐỀ</a:t>
            </a:r>
            <a:endParaRPr lang="en-US" sz="3200" b="1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2264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46637" y="434971"/>
            <a:ext cx="49027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rgbClr val="FF0000"/>
                </a:solidFill>
                <a:latin typeface="SVN-The Voice Light" panose="02040603050506020204" pitchFamily="18" charset="0"/>
                <a:cs typeface="Times New Roman" panose="02020603050405020304" pitchFamily="18" charset="0"/>
              </a:rPr>
              <a:t>ÔN BÀI CŨ</a:t>
            </a:r>
            <a:endParaRPr lang="en-US" sz="4800" b="1" dirty="0">
              <a:solidFill>
                <a:srgbClr val="FF0000"/>
              </a:solidFill>
              <a:latin typeface="SVN-The Voice Light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82158" y="1414956"/>
            <a:ext cx="6019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Số?</a:t>
            </a:r>
            <a:endParaRPr lang="en-US" sz="4000" b="1" dirty="0">
              <a:solidFill>
                <a:srgbClr val="00206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204987" y="4751472"/>
            <a:ext cx="900091" cy="91992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4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ight Arrow 1"/>
          <p:cNvSpPr/>
          <p:nvPr/>
        </p:nvSpPr>
        <p:spPr>
          <a:xfrm>
            <a:off x="4172073" y="4998017"/>
            <a:ext cx="478869" cy="397936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Arrow 23"/>
          <p:cNvSpPr/>
          <p:nvPr/>
        </p:nvSpPr>
        <p:spPr>
          <a:xfrm>
            <a:off x="5667738" y="4998017"/>
            <a:ext cx="478869" cy="397936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ight Arrow 24"/>
          <p:cNvSpPr/>
          <p:nvPr/>
        </p:nvSpPr>
        <p:spPr>
          <a:xfrm>
            <a:off x="7122285" y="5003451"/>
            <a:ext cx="478869" cy="397936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ight Arrow 25"/>
          <p:cNvSpPr/>
          <p:nvPr/>
        </p:nvSpPr>
        <p:spPr>
          <a:xfrm>
            <a:off x="8568240" y="4980532"/>
            <a:ext cx="478869" cy="397936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ounded Rectangle 26"/>
          <p:cNvSpPr/>
          <p:nvPr/>
        </p:nvSpPr>
        <p:spPr>
          <a:xfrm>
            <a:off x="4710754" y="4762123"/>
            <a:ext cx="900091" cy="919929"/>
          </a:xfrm>
          <a:prstGeom prst="roundRect">
            <a:avLst/>
          </a:prstGeom>
          <a:solidFill>
            <a:schemeClr val="accent5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8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9079096" y="4837761"/>
            <a:ext cx="900091" cy="919929"/>
          </a:xfrm>
          <a:prstGeom prst="roundRect">
            <a:avLst/>
          </a:prstGeom>
          <a:solidFill>
            <a:schemeClr val="accent5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8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6198943" y="4784255"/>
            <a:ext cx="900091" cy="919929"/>
          </a:xfrm>
          <a:prstGeom prst="roundRect">
            <a:avLst/>
          </a:prstGeom>
          <a:solidFill>
            <a:schemeClr val="accent5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8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9077450" y="4837761"/>
            <a:ext cx="900091" cy="919929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4717937" y="4762123"/>
            <a:ext cx="900091" cy="919929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40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6222194" y="4784254"/>
            <a:ext cx="900091" cy="919929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6263732" y="2247540"/>
            <a:ext cx="900091" cy="919929"/>
          </a:xfrm>
          <a:prstGeom prst="roundRect">
            <a:avLst/>
          </a:prstGeom>
          <a:solidFill>
            <a:schemeClr val="accent5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8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7624405" y="4837761"/>
            <a:ext cx="900091" cy="91992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4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4743384" y="2214402"/>
            <a:ext cx="900091" cy="91992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4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ight Arrow 22"/>
          <p:cNvSpPr/>
          <p:nvPr/>
        </p:nvSpPr>
        <p:spPr>
          <a:xfrm>
            <a:off x="4239068" y="2433816"/>
            <a:ext cx="478869" cy="397936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ight Arrow 32"/>
          <p:cNvSpPr/>
          <p:nvPr/>
        </p:nvSpPr>
        <p:spPr>
          <a:xfrm>
            <a:off x="5734733" y="2433816"/>
            <a:ext cx="478869" cy="397936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ounded Rectangle 33"/>
          <p:cNvSpPr/>
          <p:nvPr/>
        </p:nvSpPr>
        <p:spPr>
          <a:xfrm>
            <a:off x="6263731" y="2246308"/>
            <a:ext cx="900091" cy="919929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40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3293348" y="2237618"/>
            <a:ext cx="900091" cy="91992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4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4767647" y="3503358"/>
            <a:ext cx="900091" cy="91992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4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Right Arrow 37"/>
          <p:cNvSpPr/>
          <p:nvPr/>
        </p:nvSpPr>
        <p:spPr>
          <a:xfrm>
            <a:off x="4228966" y="3686515"/>
            <a:ext cx="478869" cy="397936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ight Arrow 38"/>
          <p:cNvSpPr/>
          <p:nvPr/>
        </p:nvSpPr>
        <p:spPr>
          <a:xfrm>
            <a:off x="5724631" y="3686515"/>
            <a:ext cx="478869" cy="397936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ight Arrow 39"/>
          <p:cNvSpPr/>
          <p:nvPr/>
        </p:nvSpPr>
        <p:spPr>
          <a:xfrm>
            <a:off x="7179178" y="3691949"/>
            <a:ext cx="478869" cy="397936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ounded Rectangle 40"/>
          <p:cNvSpPr/>
          <p:nvPr/>
        </p:nvSpPr>
        <p:spPr>
          <a:xfrm>
            <a:off x="3317249" y="3472753"/>
            <a:ext cx="900091" cy="919929"/>
          </a:xfrm>
          <a:prstGeom prst="roundRect">
            <a:avLst/>
          </a:prstGeom>
          <a:solidFill>
            <a:schemeClr val="accent5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8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7719631" y="3504138"/>
            <a:ext cx="900091" cy="919929"/>
          </a:xfrm>
          <a:prstGeom prst="roundRect">
            <a:avLst/>
          </a:prstGeom>
          <a:solidFill>
            <a:schemeClr val="accent5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8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6234804" y="3472752"/>
            <a:ext cx="900091" cy="91992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4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7722659" y="3509098"/>
            <a:ext cx="900091" cy="919929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40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3316906" y="3471328"/>
            <a:ext cx="900091" cy="919929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40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1427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1" grpId="0" animBg="1"/>
      <p:bldP spid="2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19" grpId="0" animBg="1"/>
      <p:bldP spid="21" grpId="0" animBg="1"/>
      <p:bldP spid="22" grpId="0" animBg="1"/>
      <p:bldP spid="23" grpId="0" animBg="1"/>
      <p:bldP spid="33" grpId="0" animBg="1"/>
      <p:bldP spid="34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84777" y="763675"/>
            <a:ext cx="110250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1: &gt;, &lt;, = ?</a:t>
            </a:r>
            <a:endParaRPr lang="en-US" sz="4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loud 4"/>
          <p:cNvSpPr/>
          <p:nvPr/>
        </p:nvSpPr>
        <p:spPr>
          <a:xfrm>
            <a:off x="661182" y="2152359"/>
            <a:ext cx="3235569" cy="1392702"/>
          </a:xfrm>
          <a:prstGeom prst="cloud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1        2</a:t>
            </a:r>
            <a:endParaRPr lang="en-US" sz="48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Cloud 15"/>
          <p:cNvSpPr/>
          <p:nvPr/>
        </p:nvSpPr>
        <p:spPr>
          <a:xfrm>
            <a:off x="515146" y="4386776"/>
            <a:ext cx="3235569" cy="1392702"/>
          </a:xfrm>
          <a:prstGeom prst="cloud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6       5</a:t>
            </a:r>
            <a:endParaRPr lang="en-US" sz="48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Cloud 16"/>
          <p:cNvSpPr/>
          <p:nvPr/>
        </p:nvSpPr>
        <p:spPr>
          <a:xfrm>
            <a:off x="4455774" y="4386776"/>
            <a:ext cx="3235569" cy="1392702"/>
          </a:xfrm>
          <a:prstGeom prst="cloud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8       7</a:t>
            </a:r>
            <a:endParaRPr lang="en-US" sz="48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Cloud 17"/>
          <p:cNvSpPr/>
          <p:nvPr/>
        </p:nvSpPr>
        <p:spPr>
          <a:xfrm>
            <a:off x="8396403" y="4386776"/>
            <a:ext cx="3235569" cy="1392702"/>
          </a:xfrm>
          <a:prstGeom prst="cloud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10      5</a:t>
            </a:r>
            <a:endParaRPr lang="en-US" sz="48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Cloud 18"/>
          <p:cNvSpPr/>
          <p:nvPr/>
        </p:nvSpPr>
        <p:spPr>
          <a:xfrm>
            <a:off x="8396403" y="2152359"/>
            <a:ext cx="3235569" cy="1392702"/>
          </a:xfrm>
          <a:prstGeom prst="cloud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4       4</a:t>
            </a:r>
            <a:endParaRPr lang="en-US" sz="48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Cloud 19"/>
          <p:cNvSpPr/>
          <p:nvPr/>
        </p:nvSpPr>
        <p:spPr>
          <a:xfrm>
            <a:off x="4528792" y="2152359"/>
            <a:ext cx="3235569" cy="1392702"/>
          </a:xfrm>
          <a:prstGeom prst="cloud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2       3</a:t>
            </a:r>
            <a:endParaRPr lang="en-US" sz="48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5735599" y="2552481"/>
            <a:ext cx="561703" cy="54237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800" b="1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1805858" y="2552481"/>
            <a:ext cx="561703" cy="54237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800" b="1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1805858" y="4811942"/>
            <a:ext cx="561703" cy="54237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800" b="1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5735598" y="4811942"/>
            <a:ext cx="561703" cy="54237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800" b="1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9733335" y="4811942"/>
            <a:ext cx="561703" cy="54237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800" b="1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9662995" y="2605658"/>
            <a:ext cx="561703" cy="54237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800" b="1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42051" y="2499303"/>
            <a:ext cx="689315" cy="64872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9669528" y="4705587"/>
            <a:ext cx="689315" cy="64872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5679329" y="4733801"/>
            <a:ext cx="689315" cy="64872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1705711" y="4733801"/>
            <a:ext cx="689315" cy="64872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9622388" y="2524347"/>
            <a:ext cx="689315" cy="64872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5728900" y="2524347"/>
            <a:ext cx="689315" cy="64872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endParaRPr lang="en-US" sz="4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7733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84778" y="136658"/>
            <a:ext cx="60209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So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Shape 482"/>
          <p:cNvPicPr/>
          <p:nvPr/>
        </p:nvPicPr>
        <p:blipFill rotWithShape="1">
          <a:blip r:embed="rId3"/>
          <a:srcRect l="4566"/>
          <a:stretch/>
        </p:blipFill>
        <p:spPr>
          <a:xfrm>
            <a:off x="3526971" y="1005840"/>
            <a:ext cx="5461453" cy="5507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991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777" y="1873985"/>
            <a:ext cx="10783246" cy="33376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91466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0907" y="152135"/>
            <a:ext cx="6947333" cy="21034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0907" y="2449624"/>
            <a:ext cx="6888481" cy="210215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0907" y="4745871"/>
            <a:ext cx="6947333" cy="21121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Rounded Rectangle 6"/>
          <p:cNvSpPr/>
          <p:nvPr/>
        </p:nvSpPr>
        <p:spPr>
          <a:xfrm>
            <a:off x="9523159" y="882899"/>
            <a:ext cx="661515" cy="63879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1199559" y="3201284"/>
            <a:ext cx="661515" cy="63879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9505742" y="3201285"/>
            <a:ext cx="661515" cy="63879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11199559" y="5482535"/>
            <a:ext cx="661515" cy="63879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9403331" y="5516578"/>
            <a:ext cx="901169" cy="69847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US" sz="4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1199559" y="882898"/>
            <a:ext cx="661515" cy="63879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3" name="Oval 12"/>
          <p:cNvSpPr/>
          <p:nvPr/>
        </p:nvSpPr>
        <p:spPr>
          <a:xfrm>
            <a:off x="10424328" y="876241"/>
            <a:ext cx="535577" cy="62701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endParaRPr lang="en-US" sz="4000" b="1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10424328" y="5553991"/>
            <a:ext cx="535577" cy="62701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endParaRPr lang="en-US" sz="4000" b="1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10424328" y="3215116"/>
            <a:ext cx="535577" cy="62701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endParaRPr lang="en-US" sz="4000" b="1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689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HIẾC BỤNG ĐÓI - Tiên Cookie ft. Thanh Ngân (Official Lyric Video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17365" y="1442494"/>
            <a:ext cx="8993732" cy="5058860"/>
          </a:xfr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838200" y="134471"/>
            <a:ext cx="10515600" cy="12774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000" b="1" i="1" smtClean="0">
                <a:ln/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 giãn</a:t>
            </a:r>
            <a:endParaRPr lang="en-US" sz="9000" b="1" i="1">
              <a:ln/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0224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91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066757" y="365125"/>
            <a:ext cx="7113563" cy="64129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937" y="2224927"/>
            <a:ext cx="1723810" cy="17047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9029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728779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</TotalTime>
  <Words>99</Words>
  <Application>Microsoft Office PowerPoint</Application>
  <PresentationFormat>Widescreen</PresentationFormat>
  <Paragraphs>55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Arial</vt:lpstr>
      <vt:lpstr>Calibri</vt:lpstr>
      <vt:lpstr>Calibri Light</vt:lpstr>
      <vt:lpstr>HP001 4 hàng</vt:lpstr>
      <vt:lpstr>SVN-The Voice Light</vt:lpstr>
      <vt:lpstr>Times New Roman</vt:lpstr>
      <vt:lpstr>Office Theme</vt:lpstr>
      <vt:lpstr>TOÁN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TOÁN</dc:title>
  <dc:creator>Admin</dc:creator>
  <cp:lastModifiedBy>Admin</cp:lastModifiedBy>
  <cp:revision>18</cp:revision>
  <dcterms:created xsi:type="dcterms:W3CDTF">2020-08-17T09:47:23Z</dcterms:created>
  <dcterms:modified xsi:type="dcterms:W3CDTF">2020-08-25T15:49:02Z</dcterms:modified>
</cp:coreProperties>
</file>