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71" r:id="rId15"/>
    <p:sldId id="267" r:id="rId16"/>
    <p:sldId id="268" r:id="rId17"/>
    <p:sldId id="269" r:id="rId18"/>
    <p:sldId id="270" r:id="rId19"/>
    <p:sldId id="272" r:id="rId20"/>
    <p:sldId id="282" r:id="rId21"/>
    <p:sldId id="277" r:id="rId22"/>
    <p:sldId id="273" r:id="rId23"/>
    <p:sldId id="274" r:id="rId24"/>
    <p:sldId id="275" r:id="rId25"/>
    <p:sldId id="276" r:id="rId26"/>
    <p:sldId id="278" r:id="rId27"/>
    <p:sldId id="283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70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2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352550"/>
            <a:ext cx="7086600" cy="132343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6485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5926" r="9125" b="58095"/>
          <a:stretch/>
        </p:blipFill>
        <p:spPr>
          <a:xfrm>
            <a:off x="381000" y="-19050"/>
            <a:ext cx="8305800" cy="51158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71800" y="24193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2952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4571" y="39433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67400" y="27241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34743" y="36385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29400" y="3913414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43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44868" r="13004" b="30004"/>
          <a:stretch/>
        </p:blipFill>
        <p:spPr>
          <a:xfrm>
            <a:off x="304800" y="438150"/>
            <a:ext cx="8641080" cy="4038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72400" y="37147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69418" r="12705" b="9206"/>
          <a:stretch/>
        </p:blipFill>
        <p:spPr>
          <a:xfrm>
            <a:off x="337457" y="666750"/>
            <a:ext cx="8464993" cy="3733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05200" y="37147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898" y="2110085"/>
            <a:ext cx="531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TẠM BIỆT CÁC EM</a:t>
            </a:r>
            <a:endParaRPr lang="en-US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89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35255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431722" y="2675989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12910" r="12108" b="74392"/>
          <a:stretch/>
        </p:blipFill>
        <p:spPr>
          <a:xfrm>
            <a:off x="228600" y="1200150"/>
            <a:ext cx="8534400" cy="2286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57400" y="19621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400" y="26479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26860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4400" y="19621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0" y="26479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196215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875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25609" r="7038" b="39048"/>
          <a:stretch/>
        </p:blipFill>
        <p:spPr>
          <a:xfrm>
            <a:off x="457199" y="133350"/>
            <a:ext cx="8135141" cy="4800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91000" y="37147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05400" y="37147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7169" y="3714750"/>
            <a:ext cx="35203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&gt;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59894" r="6441" b="8783"/>
          <a:stretch/>
        </p:blipFill>
        <p:spPr>
          <a:xfrm>
            <a:off x="457200" y="177844"/>
            <a:ext cx="8382000" cy="452750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14800" y="12763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62400" y="3409950"/>
            <a:ext cx="6096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5400" y="12763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34861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486150"/>
            <a:ext cx="35203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&gt;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1276350"/>
            <a:ext cx="35203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3197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5926" r="8231" b="65925"/>
          <a:stretch/>
        </p:blipFill>
        <p:spPr>
          <a:xfrm>
            <a:off x="533400" y="209550"/>
            <a:ext cx="849085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33861" r="8529" b="8360"/>
          <a:stretch/>
        </p:blipFill>
        <p:spPr>
          <a:xfrm>
            <a:off x="990600" y="2721"/>
            <a:ext cx="6934200" cy="50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581400" y="0"/>
            <a:ext cx="2509156" cy="114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27090" r="4949" b="41799"/>
          <a:stretch/>
        </p:blipFill>
        <p:spPr>
          <a:xfrm>
            <a:off x="838200" y="1123950"/>
            <a:ext cx="7467600" cy="40195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95400" y="1733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0" y="3257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400" y="1768929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1733550"/>
            <a:ext cx="167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3028950"/>
            <a:ext cx="19050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898" y="2110085"/>
            <a:ext cx="531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TẠM BIỆT CÁC EM</a:t>
            </a:r>
            <a:endParaRPr lang="en-US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89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5255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2952750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13122" r="7634" b="62328"/>
          <a:stretch/>
        </p:blipFill>
        <p:spPr>
          <a:xfrm>
            <a:off x="457200" y="666750"/>
            <a:ext cx="8460825" cy="3505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8200" y="16573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0" t="44901" r="10222" b="20721"/>
          <a:stretch/>
        </p:blipFill>
        <p:spPr>
          <a:xfrm>
            <a:off x="0" y="863674"/>
            <a:ext cx="5921829" cy="4282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37672" r="60915" b="57883"/>
          <a:stretch/>
        </p:blipFill>
        <p:spPr>
          <a:xfrm>
            <a:off x="1426029" y="133350"/>
            <a:ext cx="3526971" cy="730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1504950"/>
            <a:ext cx="32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Số ô tô ít hơn số máy bay.</a:t>
            </a:r>
          </a:p>
          <a:p>
            <a:pPr marL="342900" indent="-342900" algn="just">
              <a:buAutoNum type="alphaU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Số ô tô bằng số máy bay.</a:t>
            </a:r>
          </a:p>
          <a:p>
            <a:pPr marL="342900" indent="-342900" algn="just">
              <a:buAutoNum type="alphaU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Số ô tô nhiều hơn số máy bay.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67400" y="15811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6137" r="9424" b="63175"/>
          <a:stretch/>
        </p:blipFill>
        <p:spPr>
          <a:xfrm>
            <a:off x="533401" y="321772"/>
            <a:ext cx="8145516" cy="42949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95800" y="1200150"/>
            <a:ext cx="6858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67600" y="3181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67600" y="1276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0" y="3181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76400" y="3181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56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t="41981" r="7304" b="30077"/>
          <a:stretch/>
        </p:blipFill>
        <p:spPr>
          <a:xfrm>
            <a:off x="304800" y="514350"/>
            <a:ext cx="8659062" cy="3810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001000" y="2266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01000" y="3333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01000" y="2800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134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70476" r="9423" b="8148"/>
          <a:stretch/>
        </p:blipFill>
        <p:spPr>
          <a:xfrm>
            <a:off x="359048" y="767443"/>
            <a:ext cx="8403952" cy="32521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001000" y="1962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01000" y="3140529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01000" y="2571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205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898" y="2110085"/>
            <a:ext cx="531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TẠM BIỆT CÁC EM</a:t>
            </a:r>
            <a:endParaRPr lang="en-US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89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57143" r="13302" b="8148"/>
          <a:stretch/>
        </p:blipFill>
        <p:spPr>
          <a:xfrm>
            <a:off x="762001" y="209550"/>
            <a:ext cx="7772400" cy="4572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9400" y="2190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0" y="42100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38700" y="4196443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9400" y="41719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0" y="2190750"/>
            <a:ext cx="4191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38700" y="2190750"/>
            <a:ext cx="495300" cy="443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21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5714" r="7932" b="63175"/>
          <a:stretch/>
        </p:blipFill>
        <p:spPr>
          <a:xfrm>
            <a:off x="838200" y="125186"/>
            <a:ext cx="7772400" cy="450396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992086" y="2688771"/>
            <a:ext cx="370435" cy="699433"/>
          </a:xfrm>
          <a:custGeom>
            <a:avLst/>
            <a:gdLst>
              <a:gd name="connsiteX0" fmla="*/ 0 w 370435"/>
              <a:gd name="connsiteY0" fmla="*/ 0 h 699433"/>
              <a:gd name="connsiteX1" fmla="*/ 370114 w 370435"/>
              <a:gd name="connsiteY1" fmla="*/ 304800 h 699433"/>
              <a:gd name="connsiteX2" fmla="*/ 65314 w 370435"/>
              <a:gd name="connsiteY2" fmla="*/ 653143 h 699433"/>
              <a:gd name="connsiteX3" fmla="*/ 87085 w 370435"/>
              <a:gd name="connsiteY3" fmla="*/ 685800 h 69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435" h="699433">
                <a:moveTo>
                  <a:pt x="0" y="0"/>
                </a:moveTo>
                <a:cubicBezTo>
                  <a:pt x="179614" y="97971"/>
                  <a:pt x="359228" y="195943"/>
                  <a:pt x="370114" y="304800"/>
                </a:cubicBezTo>
                <a:cubicBezTo>
                  <a:pt x="381000" y="413657"/>
                  <a:pt x="112486" y="589643"/>
                  <a:pt x="65314" y="653143"/>
                </a:cubicBezTo>
                <a:cubicBezTo>
                  <a:pt x="18143" y="716643"/>
                  <a:pt x="52614" y="701221"/>
                  <a:pt x="87085" y="685800"/>
                </a:cubicBezTo>
              </a:path>
            </a:pathLst>
          </a:custGeom>
          <a:ln w="28575">
            <a:solidFill>
              <a:srgbClr val="2B9C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50771" y="2688771"/>
            <a:ext cx="1382486" cy="729343"/>
          </a:xfrm>
          <a:custGeom>
            <a:avLst/>
            <a:gdLst>
              <a:gd name="connsiteX0" fmla="*/ 1382486 w 1382486"/>
              <a:gd name="connsiteY0" fmla="*/ 0 h 707571"/>
              <a:gd name="connsiteX1" fmla="*/ 631372 w 1382486"/>
              <a:gd name="connsiteY1" fmla="*/ 228600 h 707571"/>
              <a:gd name="connsiteX2" fmla="*/ 0 w 1382486"/>
              <a:gd name="connsiteY2" fmla="*/ 707571 h 70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486" h="707571">
                <a:moveTo>
                  <a:pt x="1382486" y="0"/>
                </a:moveTo>
                <a:cubicBezTo>
                  <a:pt x="1122136" y="55336"/>
                  <a:pt x="861786" y="110672"/>
                  <a:pt x="631372" y="228600"/>
                </a:cubicBezTo>
                <a:cubicBezTo>
                  <a:pt x="400958" y="346529"/>
                  <a:pt x="200479" y="527050"/>
                  <a:pt x="0" y="707571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284506" y="2653772"/>
            <a:ext cx="1546737" cy="773190"/>
          </a:xfrm>
          <a:custGeom>
            <a:avLst/>
            <a:gdLst>
              <a:gd name="connsiteX0" fmla="*/ 1520551 w 1546737"/>
              <a:gd name="connsiteY0" fmla="*/ 2342 h 773190"/>
              <a:gd name="connsiteX1" fmla="*/ 1520551 w 1546737"/>
              <a:gd name="connsiteY1" fmla="*/ 56771 h 773190"/>
              <a:gd name="connsiteX2" fmla="*/ 1248408 w 1546737"/>
              <a:gd name="connsiteY2" fmla="*/ 383342 h 773190"/>
              <a:gd name="connsiteX3" fmla="*/ 116294 w 1546737"/>
              <a:gd name="connsiteY3" fmla="*/ 731685 h 773190"/>
              <a:gd name="connsiteX4" fmla="*/ 94523 w 1546737"/>
              <a:gd name="connsiteY4" fmla="*/ 753457 h 77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7" h="773190">
                <a:moveTo>
                  <a:pt x="1520551" y="2342"/>
                </a:moveTo>
                <a:cubicBezTo>
                  <a:pt x="1543229" y="-2194"/>
                  <a:pt x="1565908" y="-6729"/>
                  <a:pt x="1520551" y="56771"/>
                </a:cubicBezTo>
                <a:cubicBezTo>
                  <a:pt x="1475194" y="120271"/>
                  <a:pt x="1482451" y="270856"/>
                  <a:pt x="1248408" y="383342"/>
                </a:cubicBezTo>
                <a:cubicBezTo>
                  <a:pt x="1014365" y="495828"/>
                  <a:pt x="308608" y="669999"/>
                  <a:pt x="116294" y="731685"/>
                </a:cubicBezTo>
                <a:cubicBezTo>
                  <a:pt x="-76020" y="793371"/>
                  <a:pt x="9251" y="773414"/>
                  <a:pt x="94523" y="753457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29400" y="2656114"/>
            <a:ext cx="1447800" cy="740229"/>
          </a:xfrm>
          <a:custGeom>
            <a:avLst/>
            <a:gdLst>
              <a:gd name="connsiteX0" fmla="*/ 0 w 1447800"/>
              <a:gd name="connsiteY0" fmla="*/ 0 h 740229"/>
              <a:gd name="connsiteX1" fmla="*/ 566057 w 1447800"/>
              <a:gd name="connsiteY1" fmla="*/ 391886 h 740229"/>
              <a:gd name="connsiteX2" fmla="*/ 1240971 w 1447800"/>
              <a:gd name="connsiteY2" fmla="*/ 261257 h 740229"/>
              <a:gd name="connsiteX3" fmla="*/ 1447800 w 1447800"/>
              <a:gd name="connsiteY3" fmla="*/ 740229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40229">
                <a:moveTo>
                  <a:pt x="0" y="0"/>
                </a:moveTo>
                <a:cubicBezTo>
                  <a:pt x="179614" y="174171"/>
                  <a:pt x="359229" y="348343"/>
                  <a:pt x="566057" y="391886"/>
                </a:cubicBezTo>
                <a:cubicBezTo>
                  <a:pt x="772886" y="435429"/>
                  <a:pt x="1094014" y="203200"/>
                  <a:pt x="1240971" y="261257"/>
                </a:cubicBezTo>
                <a:cubicBezTo>
                  <a:pt x="1387928" y="319314"/>
                  <a:pt x="1417864" y="529771"/>
                  <a:pt x="1447800" y="74022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36826" r="9126" b="15132"/>
          <a:stretch/>
        </p:blipFill>
        <p:spPr>
          <a:xfrm>
            <a:off x="0" y="0"/>
            <a:ext cx="6477000" cy="518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t="84021" r="59249" b="7990"/>
          <a:stretch/>
        </p:blipFill>
        <p:spPr>
          <a:xfrm>
            <a:off x="6477000" y="481048"/>
            <a:ext cx="2492829" cy="1176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4" t="84220" r="38961" b="7589"/>
          <a:stretch/>
        </p:blipFill>
        <p:spPr>
          <a:xfrm>
            <a:off x="6477001" y="1919851"/>
            <a:ext cx="2492828" cy="1261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8" t="84868" r="12109" b="7566"/>
          <a:stretch/>
        </p:blipFill>
        <p:spPr>
          <a:xfrm>
            <a:off x="6477001" y="3409950"/>
            <a:ext cx="2526327" cy="1066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05600" y="8953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0" y="2322000"/>
            <a:ext cx="566057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36229" y="3714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898" y="2110085"/>
            <a:ext cx="531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TẠM BIỆT CÁC EM</a:t>
            </a:r>
            <a:endParaRPr lang="en-US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67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5255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581400" y="2724150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t="12910" r="8230" b="58307"/>
          <a:stretch/>
        </p:blipFill>
        <p:spPr>
          <a:xfrm>
            <a:off x="228599" y="250117"/>
            <a:ext cx="8639731" cy="44552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0" y="2020533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0" y="3333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9000" y="34099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17229" y="2020533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39000" y="669471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42963" r="9125" b="14286"/>
          <a:stretch/>
        </p:blipFill>
        <p:spPr>
          <a:xfrm>
            <a:off x="76200" y="117337"/>
            <a:ext cx="6685230" cy="489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85503" r="67006" b="8243"/>
          <a:stretch/>
        </p:blipFill>
        <p:spPr>
          <a:xfrm>
            <a:off x="6761430" y="361950"/>
            <a:ext cx="223017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7" t="85559" r="47017" b="7461"/>
          <a:stretch/>
        </p:blipFill>
        <p:spPr>
          <a:xfrm>
            <a:off x="6837630" y="1861456"/>
            <a:ext cx="2230170" cy="1167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85926" r="7932" b="8572"/>
          <a:stretch/>
        </p:blipFill>
        <p:spPr>
          <a:xfrm>
            <a:off x="6761430" y="3409950"/>
            <a:ext cx="2306370" cy="1066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10400" y="742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2800" y="217850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74329" y="3790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123</Words>
  <Application>Microsoft Office PowerPoint</Application>
  <PresentationFormat>On-screen Show (16:9)</PresentationFormat>
  <Paragraphs>64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Win7U</cp:lastModifiedBy>
  <cp:revision>23</cp:revision>
  <dcterms:created xsi:type="dcterms:W3CDTF">2020-08-18T08:22:14Z</dcterms:created>
  <dcterms:modified xsi:type="dcterms:W3CDTF">2020-10-12T00:41:58Z</dcterms:modified>
</cp:coreProperties>
</file>