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66" r:id="rId6"/>
    <p:sldId id="258" r:id="rId7"/>
    <p:sldId id="264" r:id="rId8"/>
    <p:sldId id="259" r:id="rId9"/>
    <p:sldId id="267" r:id="rId10"/>
    <p:sldId id="261" r:id="rId11"/>
    <p:sldId id="265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F650FA-8378-46BA-A2E7-218005E4E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6FDCC0-8A08-40F4-93CA-0F3ACA025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BE8E0E-C19C-4DB3-9C1C-9F498685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04887-F705-4A3B-98CB-E5C541F0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7FA9B5-B4B2-48EF-B4A8-BB2C034AC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2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2B6FA5-C676-4ABD-B6B6-70FAD357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A082B4-62F5-4BCE-9CC8-FDD279691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8F3522-08CE-4077-9A70-D664157D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B0973D-EBA4-40EC-B965-4DBB9CC29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4F3233-954C-49DB-996A-443C6F91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8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14CD728-58E2-4730-A0DA-63A7F2A6B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F8D830D-1A36-4610-ABBA-C2F3FB7D8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97930B-5981-4B3A-B202-F2FC5D1E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1601E8-E640-47D7-93A3-FB63C164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055E3A-66C6-4415-AFE0-37265E78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5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2E7A48-71B5-4983-9D35-C27964057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470DCB-A5FA-40B9-B7B4-7581A20D8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DA3724-3D06-4AA5-A2D3-D4E70C84B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1168B6-0BC5-4AD9-8ABB-F2D08B28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DFEEF8-21CA-4D4E-A4AE-065526B9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4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08002B-D8AB-4379-B304-255B351D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9E5D15-CBC6-49BA-A9E0-15C45A7EE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301FFA-9460-4642-9975-E1551EC1E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34119F-E495-437D-BB59-4B12DF26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3754F0-F5DA-466E-BFF8-11EEC797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C6024-62C9-44A2-B2CA-E2B24E27C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1E4A87-2F59-47ED-A7D2-BC970C60B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BDC41E-EB7C-40D3-94DC-672136560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289E0B-6D80-411B-96E4-E7B9EB23D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486712-2F53-4110-8350-ABE19AEE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96D95A-AFE3-4ABB-9865-D2258694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8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449D23-634F-48F5-B543-AC07742B6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544FAA-3581-48CB-9362-036EE7BC4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11905E-9567-4137-9ED2-A047F8EC7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40372B5-5FE4-4CB9-BA6A-6C9DDE31E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341A63B-2E08-440D-B4F2-A61801FDF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01E514-6CDA-4A33-BE69-56D35CF2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E9C8AFE-6533-4529-BA98-C4D4873E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B973056-C1EE-4E8E-8BA0-3D413319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0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7635E9-C3B7-42CC-8113-F191DACF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D6A6DD5-6A84-4863-94F7-7F2A8D44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5805F2B-B8F3-4FF1-960D-AC9D3322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9299ED5-1A8A-4AB5-B9F1-2F00840C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7FE74A1-EB20-445B-A128-D0C16F54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07BF2EA-7A09-46C5-9576-D69E58A23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926F20-E721-4F41-83C3-C5E88128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EB609-BDDE-411F-9DAC-DC2268610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015A9-2B57-4E5D-8D79-1DDEC469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688B13-7839-40B8-8394-BB238B41E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C77CD5-A830-4939-9677-0CC9AC7D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8FBBE5-BA84-4630-8E5B-6FCD1258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D26806-666E-403C-BBAB-97C1C65D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3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4CE888-1EF8-4F8A-B37A-DE9A76D5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FE47F5B-8629-4A98-A433-446046901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BE26D9-DD6F-4BAD-9E74-090077504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A5B9A0-0997-4BD6-A2E3-8AB41CC6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E61868-20B3-44E8-BD3C-C56FD0BB8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69F51-231E-47F9-9B74-C8D900A08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AB45FF0-C65B-4036-81DE-92E12027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51E1F0-5DB0-42B8-807E-58DDB7BC1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EFE19D-3FDC-4F0D-A563-50CB8EFD3C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5658-E5EB-41FB-A66E-85B5D7F0094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EE8634-4E40-4BB2-821C-4B523B8B4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D3F88E-CB6D-4A1A-BF68-3DF773C13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5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D0116A-2D34-4AA3-BFDA-BA118F4DB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5507" r="8185" b="81739"/>
          <a:stretch/>
        </p:blipFill>
        <p:spPr>
          <a:xfrm>
            <a:off x="1749286" y="1997764"/>
            <a:ext cx="9029927" cy="19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11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13496" r="12012" b="41301"/>
          <a:stretch/>
        </p:blipFill>
        <p:spPr>
          <a:xfrm>
            <a:off x="2665140" y="156114"/>
            <a:ext cx="8086923" cy="64788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2E0A710-76FC-4490-9E6C-831A892740A8}"/>
              </a:ext>
            </a:extLst>
          </p:cNvPr>
          <p:cNvSpPr/>
          <p:nvPr/>
        </p:nvSpPr>
        <p:spPr>
          <a:xfrm>
            <a:off x="4672361" y="306658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78DBBE-C6DE-4C00-A9F4-ADF6AE45D5DC}"/>
              </a:ext>
            </a:extLst>
          </p:cNvPr>
          <p:cNvSpPr/>
          <p:nvPr/>
        </p:nvSpPr>
        <p:spPr>
          <a:xfrm>
            <a:off x="4661209" y="385460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5673945" y="3429000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54BDEB0-094D-4F05-BB5D-10340A601CFE}"/>
              </a:ext>
            </a:extLst>
          </p:cNvPr>
          <p:cNvSpPr/>
          <p:nvPr/>
        </p:nvSpPr>
        <p:spPr>
          <a:xfrm>
            <a:off x="4670335" y="508867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75D1BDF-E4DB-47C1-B7A8-9AA7814ADF19}"/>
              </a:ext>
            </a:extLst>
          </p:cNvPr>
          <p:cNvSpPr/>
          <p:nvPr/>
        </p:nvSpPr>
        <p:spPr>
          <a:xfrm>
            <a:off x="4659183" y="587669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D98A4BA-2CDF-4C77-8FD6-798E4C08CF72}"/>
              </a:ext>
            </a:extLst>
          </p:cNvPr>
          <p:cNvSpPr/>
          <p:nvPr/>
        </p:nvSpPr>
        <p:spPr>
          <a:xfrm>
            <a:off x="5671919" y="545109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11D746A-A687-4FB0-BF4C-015DACFA08C3}"/>
              </a:ext>
            </a:extLst>
          </p:cNvPr>
          <p:cNvSpPr/>
          <p:nvPr/>
        </p:nvSpPr>
        <p:spPr>
          <a:xfrm>
            <a:off x="8727688" y="10556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4624309-0CFC-44D1-8BBA-8971819D6FB6}"/>
              </a:ext>
            </a:extLst>
          </p:cNvPr>
          <p:cNvSpPr/>
          <p:nvPr/>
        </p:nvSpPr>
        <p:spPr>
          <a:xfrm>
            <a:off x="8716536" y="184366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66104E5-0ED5-4452-BD0F-E0405570D896}"/>
              </a:ext>
            </a:extLst>
          </p:cNvPr>
          <p:cNvSpPr/>
          <p:nvPr/>
        </p:nvSpPr>
        <p:spPr>
          <a:xfrm>
            <a:off x="9729272" y="141806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96A2A1E-1318-4BC9-9BFB-464A098EA04E}"/>
              </a:ext>
            </a:extLst>
          </p:cNvPr>
          <p:cNvSpPr/>
          <p:nvPr/>
        </p:nvSpPr>
        <p:spPr>
          <a:xfrm>
            <a:off x="8727688" y="308888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0F54610-13CB-424E-89C1-AE4D6F0877EE}"/>
              </a:ext>
            </a:extLst>
          </p:cNvPr>
          <p:cNvSpPr/>
          <p:nvPr/>
        </p:nvSpPr>
        <p:spPr>
          <a:xfrm>
            <a:off x="8716536" y="387690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AED83EF-0974-447B-91A1-C05CA20D6C7E}"/>
              </a:ext>
            </a:extLst>
          </p:cNvPr>
          <p:cNvSpPr/>
          <p:nvPr/>
        </p:nvSpPr>
        <p:spPr>
          <a:xfrm>
            <a:off x="9729272" y="345130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9156F6-D2EF-46C2-98E9-0E88E58F631C}"/>
              </a:ext>
            </a:extLst>
          </p:cNvPr>
          <p:cNvSpPr/>
          <p:nvPr/>
        </p:nvSpPr>
        <p:spPr>
          <a:xfrm>
            <a:off x="8738840" y="507194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1185D96-B037-4A52-B42A-1C4D8B4CAA71}"/>
              </a:ext>
            </a:extLst>
          </p:cNvPr>
          <p:cNvSpPr/>
          <p:nvPr/>
        </p:nvSpPr>
        <p:spPr>
          <a:xfrm>
            <a:off x="8727688" y="585996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48648CE-5D6A-49B6-8DEF-B0C371B9EED5}"/>
              </a:ext>
            </a:extLst>
          </p:cNvPr>
          <p:cNvSpPr/>
          <p:nvPr/>
        </p:nvSpPr>
        <p:spPr>
          <a:xfrm>
            <a:off x="9740424" y="543435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t="61422" r="7736" b="9272"/>
          <a:stretch/>
        </p:blipFill>
        <p:spPr>
          <a:xfrm>
            <a:off x="2548408" y="966437"/>
            <a:ext cx="8482758" cy="42002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2E0A710-76FC-4490-9E6C-831A892740A8}"/>
              </a:ext>
            </a:extLst>
          </p:cNvPr>
          <p:cNvSpPr/>
          <p:nvPr/>
        </p:nvSpPr>
        <p:spPr>
          <a:xfrm>
            <a:off x="7872761" y="22748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78DBBE-C6DE-4C00-A9F4-ADF6AE45D5DC}"/>
              </a:ext>
            </a:extLst>
          </p:cNvPr>
          <p:cNvSpPr/>
          <p:nvPr/>
        </p:nvSpPr>
        <p:spPr>
          <a:xfrm>
            <a:off x="8927856" y="228042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10134433" y="225254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54BDEB0-094D-4F05-BB5D-10340A601CFE}"/>
              </a:ext>
            </a:extLst>
          </p:cNvPr>
          <p:cNvSpPr/>
          <p:nvPr/>
        </p:nvSpPr>
        <p:spPr>
          <a:xfrm>
            <a:off x="7870734" y="405532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75D1BDF-E4DB-47C1-B7A8-9AA7814ADF19}"/>
              </a:ext>
            </a:extLst>
          </p:cNvPr>
          <p:cNvSpPr/>
          <p:nvPr/>
        </p:nvSpPr>
        <p:spPr>
          <a:xfrm>
            <a:off x="9119485" y="4075772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D98A4BA-2CDF-4C77-8FD6-798E4C08CF72}"/>
              </a:ext>
            </a:extLst>
          </p:cNvPr>
          <p:cNvSpPr/>
          <p:nvPr/>
        </p:nvSpPr>
        <p:spPr>
          <a:xfrm>
            <a:off x="10221616" y="409064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505553-FD4E-48F2-97DF-41E46DE1C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6340" r="10956" b="63629"/>
          <a:stretch/>
        </p:blipFill>
        <p:spPr>
          <a:xfrm>
            <a:off x="234174" y="1672682"/>
            <a:ext cx="5582870" cy="28881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CEA71E-6434-4FCD-857F-B3340D4FF3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482C82-BB08-4A2E-9AC7-4B106B7EB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35220" r="10956" b="8455"/>
          <a:stretch/>
        </p:blipFill>
        <p:spPr>
          <a:xfrm>
            <a:off x="5694554" y="189648"/>
            <a:ext cx="6343940" cy="6155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74EF22B-BC0C-4EE6-B814-519674ECAE35}"/>
              </a:ext>
            </a:extLst>
          </p:cNvPr>
          <p:cNvSpPr/>
          <p:nvPr/>
        </p:nvSpPr>
        <p:spPr>
          <a:xfrm>
            <a:off x="7460165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DF8EB6-F600-441A-B9FC-609827EEEF43}"/>
              </a:ext>
            </a:extLst>
          </p:cNvPr>
          <p:cNvSpPr/>
          <p:nvPr/>
        </p:nvSpPr>
        <p:spPr>
          <a:xfrm>
            <a:off x="7872761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97265E-1B58-45CA-B820-B456B810D3AE}"/>
              </a:ext>
            </a:extLst>
          </p:cNvPr>
          <p:cNvSpPr/>
          <p:nvPr/>
        </p:nvSpPr>
        <p:spPr>
          <a:xfrm>
            <a:off x="10363376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D03779A-7D20-4F62-BB11-3D6501835857}"/>
              </a:ext>
            </a:extLst>
          </p:cNvPr>
          <p:cNvSpPr/>
          <p:nvPr/>
        </p:nvSpPr>
        <p:spPr>
          <a:xfrm>
            <a:off x="10775972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6EA02F2-3A34-4633-B1E1-D4C15AB064FC}"/>
              </a:ext>
            </a:extLst>
          </p:cNvPr>
          <p:cNvSpPr/>
          <p:nvPr/>
        </p:nvSpPr>
        <p:spPr>
          <a:xfrm>
            <a:off x="8911339" y="397726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65C831-C858-4DB0-8184-94BC5A383E96}"/>
              </a:ext>
            </a:extLst>
          </p:cNvPr>
          <p:cNvSpPr/>
          <p:nvPr/>
        </p:nvSpPr>
        <p:spPr>
          <a:xfrm>
            <a:off x="9323935" y="397726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BCAD982-6E9E-4E59-AB1B-85C1402A3FB3}"/>
              </a:ext>
            </a:extLst>
          </p:cNvPr>
          <p:cNvSpPr/>
          <p:nvPr/>
        </p:nvSpPr>
        <p:spPr>
          <a:xfrm>
            <a:off x="7437862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3200729-8802-45D9-8607-BFEDC6A1ACFD}"/>
              </a:ext>
            </a:extLst>
          </p:cNvPr>
          <p:cNvSpPr/>
          <p:nvPr/>
        </p:nvSpPr>
        <p:spPr>
          <a:xfrm>
            <a:off x="7850458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4571075-6541-443E-ADA8-D80CFD272C12}"/>
              </a:ext>
            </a:extLst>
          </p:cNvPr>
          <p:cNvSpPr/>
          <p:nvPr/>
        </p:nvSpPr>
        <p:spPr>
          <a:xfrm>
            <a:off x="10398018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0781B71-B929-4BDE-B498-C977F5D0683C}"/>
              </a:ext>
            </a:extLst>
          </p:cNvPr>
          <p:cNvSpPr/>
          <p:nvPr/>
        </p:nvSpPr>
        <p:spPr>
          <a:xfrm>
            <a:off x="10810614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603FA43-DAB3-4C5C-BCC3-1BF2A75356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7778" r="62649" b="73389"/>
          <a:stretch/>
        </p:blipFill>
        <p:spPr>
          <a:xfrm>
            <a:off x="66073" y="1"/>
            <a:ext cx="2657249" cy="11371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0727F79-8785-4227-A0BE-2833A63C457B}"/>
              </a:ext>
            </a:extLst>
          </p:cNvPr>
          <p:cNvGrpSpPr/>
          <p:nvPr/>
        </p:nvGrpSpPr>
        <p:grpSpPr>
          <a:xfrm>
            <a:off x="1606701" y="1779105"/>
            <a:ext cx="10330195" cy="3941752"/>
            <a:chOff x="1606701" y="2295939"/>
            <a:chExt cx="8978597" cy="30413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0D0116A-2D34-4AA3-BFDA-BA118F4DB8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4" t="25569" r="6960" b="54057"/>
            <a:stretch/>
          </p:blipFill>
          <p:spPr>
            <a:xfrm>
              <a:off x="1606701" y="2295939"/>
              <a:ext cx="8978597" cy="304137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67FF606-C9F1-456B-965A-F2A0BD67F363}"/>
                </a:ext>
              </a:extLst>
            </p:cNvPr>
            <p:cNvSpPr/>
            <p:nvPr/>
          </p:nvSpPr>
          <p:spPr>
            <a:xfrm>
              <a:off x="1848678" y="2295939"/>
              <a:ext cx="2305879" cy="282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3F430C3-D147-458E-B9AD-75BF633FDDF5}"/>
                </a:ext>
              </a:extLst>
            </p:cNvPr>
            <p:cNvSpPr/>
            <p:nvPr/>
          </p:nvSpPr>
          <p:spPr>
            <a:xfrm>
              <a:off x="1735710" y="4353340"/>
              <a:ext cx="1683026" cy="983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8AE19C7-FB03-4608-9AD2-695E0C30FEBD}"/>
              </a:ext>
            </a:extLst>
          </p:cNvPr>
          <p:cNvSpPr/>
          <p:nvPr/>
        </p:nvSpPr>
        <p:spPr>
          <a:xfrm>
            <a:off x="490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4DC9496-AE1B-42E3-AE5E-942582C9397F}"/>
              </a:ext>
            </a:extLst>
          </p:cNvPr>
          <p:cNvSpPr/>
          <p:nvPr/>
        </p:nvSpPr>
        <p:spPr>
          <a:xfrm>
            <a:off x="871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95B2993-5DC9-4048-9089-2963C56A7DF0}"/>
              </a:ext>
            </a:extLst>
          </p:cNvPr>
          <p:cNvSpPr/>
          <p:nvPr/>
        </p:nvSpPr>
        <p:spPr>
          <a:xfrm>
            <a:off x="4909930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0624991-D192-4BF9-B8F5-9A37C9C5E2E3}"/>
              </a:ext>
            </a:extLst>
          </p:cNvPr>
          <p:cNvSpPr/>
          <p:nvPr/>
        </p:nvSpPr>
        <p:spPr>
          <a:xfrm>
            <a:off x="6727913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EBE8039-2082-469F-AE73-0ADA4E168F27}"/>
              </a:ext>
            </a:extLst>
          </p:cNvPr>
          <p:cNvSpPr/>
          <p:nvPr/>
        </p:nvSpPr>
        <p:spPr>
          <a:xfrm>
            <a:off x="8763001" y="4907889"/>
            <a:ext cx="274983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4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D0116A-2D34-4AA3-BFDA-BA118F4DB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9174" r="8334" b="8004"/>
          <a:stretch/>
        </p:blipFill>
        <p:spPr>
          <a:xfrm>
            <a:off x="2633870" y="119269"/>
            <a:ext cx="9185524" cy="661946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F8EE229-280C-4E66-9253-CE7D696AADA5}"/>
              </a:ext>
            </a:extLst>
          </p:cNvPr>
          <p:cNvGrpSpPr/>
          <p:nvPr/>
        </p:nvGrpSpPr>
        <p:grpSpPr>
          <a:xfrm>
            <a:off x="66073" y="0"/>
            <a:ext cx="2657249" cy="1137143"/>
            <a:chOff x="66073" y="0"/>
            <a:chExt cx="2657249" cy="113714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D7A0992A-718E-41CC-9638-3498C47AE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/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A299F4E-411F-4DAF-A62A-8641DE75832B}"/>
                </a:ext>
              </a:extLst>
            </p:cNvPr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A15A51E-FFC8-4005-8E70-8124FADFEBE7}"/>
              </a:ext>
            </a:extLst>
          </p:cNvPr>
          <p:cNvSpPr/>
          <p:nvPr/>
        </p:nvSpPr>
        <p:spPr>
          <a:xfrm>
            <a:off x="4224131" y="1053548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52DC3C0-B589-4844-9CCD-03478A1DB9AB}"/>
              </a:ext>
            </a:extLst>
          </p:cNvPr>
          <p:cNvSpPr/>
          <p:nvPr/>
        </p:nvSpPr>
        <p:spPr>
          <a:xfrm>
            <a:off x="10538666" y="1053548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69E277-DEDB-4D17-8944-84C2C7048911}"/>
              </a:ext>
            </a:extLst>
          </p:cNvPr>
          <p:cNvSpPr/>
          <p:nvPr/>
        </p:nvSpPr>
        <p:spPr>
          <a:xfrm>
            <a:off x="5516218" y="2057399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CAC146D-FEFC-4612-AA84-2F26A838ED35}"/>
              </a:ext>
            </a:extLst>
          </p:cNvPr>
          <p:cNvSpPr/>
          <p:nvPr/>
        </p:nvSpPr>
        <p:spPr>
          <a:xfrm>
            <a:off x="7149422" y="2057399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F5DC25F-CEFE-4247-B02E-CEC5545E5F08}"/>
              </a:ext>
            </a:extLst>
          </p:cNvPr>
          <p:cNvSpPr/>
          <p:nvPr/>
        </p:nvSpPr>
        <p:spPr>
          <a:xfrm>
            <a:off x="9110869" y="2057399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AD93733-D21C-4B29-A88F-0E9D31482442}"/>
              </a:ext>
            </a:extLst>
          </p:cNvPr>
          <p:cNvSpPr/>
          <p:nvPr/>
        </p:nvSpPr>
        <p:spPr>
          <a:xfrm>
            <a:off x="4214192" y="3024809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5D220D0-3621-4458-B09D-2EF2E7EFD8F2}"/>
              </a:ext>
            </a:extLst>
          </p:cNvPr>
          <p:cNvSpPr/>
          <p:nvPr/>
        </p:nvSpPr>
        <p:spPr>
          <a:xfrm>
            <a:off x="10677812" y="3024809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F2D3326-39E8-48C6-A0B2-777FDB1D89F6}"/>
              </a:ext>
            </a:extLst>
          </p:cNvPr>
          <p:cNvSpPr/>
          <p:nvPr/>
        </p:nvSpPr>
        <p:spPr>
          <a:xfrm>
            <a:off x="5506279" y="4028660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DD70833-53EA-4F63-8135-7478391FA30B}"/>
              </a:ext>
            </a:extLst>
          </p:cNvPr>
          <p:cNvSpPr/>
          <p:nvPr/>
        </p:nvSpPr>
        <p:spPr>
          <a:xfrm>
            <a:off x="7139483" y="4028660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D1B3C38-7DCE-44D6-BB72-5F1E2C156F0C}"/>
              </a:ext>
            </a:extLst>
          </p:cNvPr>
          <p:cNvSpPr/>
          <p:nvPr/>
        </p:nvSpPr>
        <p:spPr>
          <a:xfrm>
            <a:off x="9100930" y="4028660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3099E7B-AABA-42A0-A6D6-54547C6F603B}"/>
              </a:ext>
            </a:extLst>
          </p:cNvPr>
          <p:cNvSpPr/>
          <p:nvPr/>
        </p:nvSpPr>
        <p:spPr>
          <a:xfrm>
            <a:off x="4224131" y="4982817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A53FA82-7FBA-4052-B0BF-750FCF754D2B}"/>
              </a:ext>
            </a:extLst>
          </p:cNvPr>
          <p:cNvSpPr/>
          <p:nvPr/>
        </p:nvSpPr>
        <p:spPr>
          <a:xfrm>
            <a:off x="10677812" y="4982817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8A51C8A-D582-4313-9D67-099FC9297506}"/>
              </a:ext>
            </a:extLst>
          </p:cNvPr>
          <p:cNvSpPr/>
          <p:nvPr/>
        </p:nvSpPr>
        <p:spPr>
          <a:xfrm>
            <a:off x="5516218" y="5986668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633FE68-AEEA-4C43-B3EB-EF3D9F282B3B}"/>
              </a:ext>
            </a:extLst>
          </p:cNvPr>
          <p:cNvSpPr/>
          <p:nvPr/>
        </p:nvSpPr>
        <p:spPr>
          <a:xfrm>
            <a:off x="7149422" y="5986668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AC55C6A-C1E0-42A8-BBE2-E40C58A1A0FD}"/>
              </a:ext>
            </a:extLst>
          </p:cNvPr>
          <p:cNvSpPr/>
          <p:nvPr/>
        </p:nvSpPr>
        <p:spPr>
          <a:xfrm>
            <a:off x="9110869" y="5986668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7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B3C9BB-0F4C-4E1A-B29A-FB5CD4B9FC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9855" r="10043" b="12609"/>
          <a:stretch/>
        </p:blipFill>
        <p:spPr>
          <a:xfrm>
            <a:off x="3717235" y="60848"/>
            <a:ext cx="5049078" cy="673630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CAE03F4-26B3-4BDA-BC95-D369DC8A0891}"/>
              </a:ext>
            </a:extLst>
          </p:cNvPr>
          <p:cNvGrpSpPr/>
          <p:nvPr/>
        </p:nvGrpSpPr>
        <p:grpSpPr>
          <a:xfrm>
            <a:off x="66073" y="0"/>
            <a:ext cx="2657249" cy="1137143"/>
            <a:chOff x="66073" y="0"/>
            <a:chExt cx="2657249" cy="11371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13F4A0E-5ADD-4481-8562-768396214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/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7A2B272-39F4-4D5A-9903-889899E12F32}"/>
                </a:ext>
              </a:extLst>
            </p:cNvPr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3C89DF1-D48A-4E4E-BC22-084520FBBF6E}"/>
              </a:ext>
            </a:extLst>
          </p:cNvPr>
          <p:cNvSpPr/>
          <p:nvPr/>
        </p:nvSpPr>
        <p:spPr>
          <a:xfrm>
            <a:off x="7404652" y="1938129"/>
            <a:ext cx="735495" cy="36774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528CA02-D944-4BE7-832F-A4815283A4E0}"/>
              </a:ext>
            </a:extLst>
          </p:cNvPr>
          <p:cNvSpPr/>
          <p:nvPr/>
        </p:nvSpPr>
        <p:spPr>
          <a:xfrm>
            <a:off x="4674705" y="4128051"/>
            <a:ext cx="735495" cy="36774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4A69F61-1F14-4D7F-A1B1-0F27CD590BDB}"/>
              </a:ext>
            </a:extLst>
          </p:cNvPr>
          <p:cNvSpPr/>
          <p:nvPr/>
        </p:nvSpPr>
        <p:spPr>
          <a:xfrm>
            <a:off x="7404651" y="4113141"/>
            <a:ext cx="735495" cy="36774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2450B2C-8188-4CD3-88B9-381D1002DEB3}"/>
              </a:ext>
            </a:extLst>
          </p:cNvPr>
          <p:cNvSpPr/>
          <p:nvPr/>
        </p:nvSpPr>
        <p:spPr>
          <a:xfrm>
            <a:off x="4694581" y="6344477"/>
            <a:ext cx="735495" cy="36774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15299D4-47FB-4DFC-B111-F3AE24B48018}"/>
              </a:ext>
            </a:extLst>
          </p:cNvPr>
          <p:cNvSpPr/>
          <p:nvPr/>
        </p:nvSpPr>
        <p:spPr>
          <a:xfrm>
            <a:off x="7404650" y="6344476"/>
            <a:ext cx="735495" cy="36774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6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D0116A-2D34-4AA3-BFDA-BA118F4DB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5507" r="8185" b="81739"/>
          <a:stretch/>
        </p:blipFill>
        <p:spPr>
          <a:xfrm>
            <a:off x="1749286" y="1997764"/>
            <a:ext cx="9029927" cy="19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6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5234C10-8519-4EB4-947A-F4F04D4E8B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5" t="4734" r="61169" b="85990"/>
          <a:stretch/>
        </p:blipFill>
        <p:spPr>
          <a:xfrm>
            <a:off x="-1" y="0"/>
            <a:ext cx="2049943" cy="8746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9834F38-949B-4F92-B29B-F5673CE9748E}"/>
              </a:ext>
            </a:extLst>
          </p:cNvPr>
          <p:cNvGrpSpPr/>
          <p:nvPr/>
        </p:nvGrpSpPr>
        <p:grpSpPr>
          <a:xfrm>
            <a:off x="2753139" y="278296"/>
            <a:ext cx="7904215" cy="6261652"/>
            <a:chOff x="2753139" y="278296"/>
            <a:chExt cx="7904215" cy="62616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9AA56B0-8956-4154-AED2-83031B14E2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4" t="9710" r="7775" b="42754"/>
            <a:stretch/>
          </p:blipFill>
          <p:spPr>
            <a:xfrm>
              <a:off x="2773018" y="278296"/>
              <a:ext cx="7884336" cy="626165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55A3AD8-355F-45FC-AD74-673F3DE458C4}"/>
                </a:ext>
              </a:extLst>
            </p:cNvPr>
            <p:cNvSpPr/>
            <p:nvPr/>
          </p:nvSpPr>
          <p:spPr>
            <a:xfrm>
              <a:off x="2753139" y="278296"/>
              <a:ext cx="3011557" cy="5963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7ECFE2A-C2D5-419B-BF71-4D9E6071F465}"/>
                </a:ext>
              </a:extLst>
            </p:cNvPr>
            <p:cNvSpPr/>
            <p:nvPr/>
          </p:nvSpPr>
          <p:spPr>
            <a:xfrm>
              <a:off x="2872411" y="6092686"/>
              <a:ext cx="1379882" cy="4439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0BB537A-48D7-41F5-BB85-8DFACB32D47E}"/>
              </a:ext>
            </a:extLst>
          </p:cNvPr>
          <p:cNvSpPr/>
          <p:nvPr/>
        </p:nvSpPr>
        <p:spPr>
          <a:xfrm>
            <a:off x="4465984" y="5271050"/>
            <a:ext cx="2372137" cy="596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77F1CB9-632D-4E85-961F-71D08BFDEDD6}"/>
              </a:ext>
            </a:extLst>
          </p:cNvPr>
          <p:cNvSpPr/>
          <p:nvPr/>
        </p:nvSpPr>
        <p:spPr>
          <a:xfrm>
            <a:off x="4465983" y="5867397"/>
            <a:ext cx="2372137" cy="546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26ECEF7-B43E-4FE9-997F-41F02529D9AF}"/>
              </a:ext>
            </a:extLst>
          </p:cNvPr>
          <p:cNvSpPr/>
          <p:nvPr/>
        </p:nvSpPr>
        <p:spPr>
          <a:xfrm>
            <a:off x="6163919" y="185529"/>
            <a:ext cx="4162838" cy="2839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F0C9319-10AE-498E-8E44-E478E9E5A00C}"/>
              </a:ext>
            </a:extLst>
          </p:cNvPr>
          <p:cNvSpPr/>
          <p:nvPr/>
        </p:nvSpPr>
        <p:spPr>
          <a:xfrm>
            <a:off x="8119918" y="2938667"/>
            <a:ext cx="2372137" cy="596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225544A-2A5E-44A1-9CD4-6C2093926159}"/>
              </a:ext>
            </a:extLst>
          </p:cNvPr>
          <p:cNvSpPr/>
          <p:nvPr/>
        </p:nvSpPr>
        <p:spPr>
          <a:xfrm>
            <a:off x="8119917" y="3601275"/>
            <a:ext cx="2372137" cy="546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72DABC2-3D23-4679-B8DA-8F652F735558}"/>
              </a:ext>
            </a:extLst>
          </p:cNvPr>
          <p:cNvSpPr/>
          <p:nvPr/>
        </p:nvSpPr>
        <p:spPr>
          <a:xfrm>
            <a:off x="3279913" y="1470990"/>
            <a:ext cx="2816088" cy="1575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9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AA56B0-8956-4154-AED2-83031B14E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t="63902" r="7976" b="8780"/>
          <a:stretch/>
        </p:blipFill>
        <p:spPr>
          <a:xfrm>
            <a:off x="1204330" y="1137143"/>
            <a:ext cx="9400821" cy="43269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08813E6-2214-47B0-9F8A-7A63F6BC3E15}"/>
              </a:ext>
            </a:extLst>
          </p:cNvPr>
          <p:cNvGrpSpPr/>
          <p:nvPr/>
        </p:nvGrpSpPr>
        <p:grpSpPr>
          <a:xfrm>
            <a:off x="66073" y="0"/>
            <a:ext cx="2657249" cy="1137143"/>
            <a:chOff x="66073" y="0"/>
            <a:chExt cx="2657249" cy="11371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6E79E96-C127-4F74-8A25-66E658D487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/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F1E55CC-FF36-454E-9337-60A16952227B}"/>
                </a:ext>
              </a:extLst>
            </p:cNvPr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1F4527A-4D7D-4687-A11E-94D71D99EB0E}"/>
              </a:ext>
            </a:extLst>
          </p:cNvPr>
          <p:cNvSpPr/>
          <p:nvPr/>
        </p:nvSpPr>
        <p:spPr>
          <a:xfrm>
            <a:off x="4639671" y="3084383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77DF14-593A-4319-895D-021D4A2CC2A7}"/>
              </a:ext>
            </a:extLst>
          </p:cNvPr>
          <p:cNvSpPr/>
          <p:nvPr/>
        </p:nvSpPr>
        <p:spPr>
          <a:xfrm>
            <a:off x="4094026" y="3671681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F9B317B-A24E-446B-876A-9AAAA0C26DCD}"/>
              </a:ext>
            </a:extLst>
          </p:cNvPr>
          <p:cNvSpPr/>
          <p:nvPr/>
        </p:nvSpPr>
        <p:spPr>
          <a:xfrm>
            <a:off x="4639671" y="3671681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B9D0E8C-A18B-4C81-BC17-167299D5DD90}"/>
              </a:ext>
            </a:extLst>
          </p:cNvPr>
          <p:cNvSpPr/>
          <p:nvPr/>
        </p:nvSpPr>
        <p:spPr>
          <a:xfrm>
            <a:off x="4094026" y="4329350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AEBF809-0060-45DC-89E8-8A76BB21D87D}"/>
              </a:ext>
            </a:extLst>
          </p:cNvPr>
          <p:cNvSpPr/>
          <p:nvPr/>
        </p:nvSpPr>
        <p:spPr>
          <a:xfrm>
            <a:off x="4639671" y="4348187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3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5C9F17-1200-42B9-BC50-3B53E70B07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7" t="17252" r="14853" b="14966"/>
          <a:stretch/>
        </p:blipFill>
        <p:spPr>
          <a:xfrm>
            <a:off x="5006896" y="134369"/>
            <a:ext cx="4917689" cy="65892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83E5960-A204-4EED-AB0A-1D9441268A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5" t="4734" r="61169" b="85990"/>
          <a:stretch/>
        </p:blipFill>
        <p:spPr>
          <a:xfrm>
            <a:off x="-1" y="0"/>
            <a:ext cx="2049943" cy="8746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972A28-88E9-4761-ADF3-321D7BD13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" t="6341" r="28795" b="82861"/>
          <a:stretch/>
        </p:blipFill>
        <p:spPr>
          <a:xfrm>
            <a:off x="0" y="2445899"/>
            <a:ext cx="5776608" cy="13789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6B975FC-AADE-4A09-856C-344F9177541E}"/>
              </a:ext>
            </a:extLst>
          </p:cNvPr>
          <p:cNvSpPr/>
          <p:nvPr/>
        </p:nvSpPr>
        <p:spPr>
          <a:xfrm>
            <a:off x="5938316" y="3428999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783A238-9305-4C1F-B4FB-8F6DE6299F1F}"/>
              </a:ext>
            </a:extLst>
          </p:cNvPr>
          <p:cNvSpPr/>
          <p:nvPr/>
        </p:nvSpPr>
        <p:spPr>
          <a:xfrm>
            <a:off x="6577102" y="3428999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465F54-F6E9-4B29-9E2F-A76FEE4FFF31}"/>
              </a:ext>
            </a:extLst>
          </p:cNvPr>
          <p:cNvSpPr/>
          <p:nvPr/>
        </p:nvSpPr>
        <p:spPr>
          <a:xfrm>
            <a:off x="8895270" y="3428999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B4D2E59-9A9A-4F84-A22F-99003A1A0385}"/>
              </a:ext>
            </a:extLst>
          </p:cNvPr>
          <p:cNvSpPr/>
          <p:nvPr/>
        </p:nvSpPr>
        <p:spPr>
          <a:xfrm>
            <a:off x="8189578" y="3428999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1D95A70-4EF7-4ED0-AFD3-E3ED081AADCF}"/>
              </a:ext>
            </a:extLst>
          </p:cNvPr>
          <p:cNvSpPr/>
          <p:nvPr/>
        </p:nvSpPr>
        <p:spPr>
          <a:xfrm>
            <a:off x="5938316" y="5521711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76AA58A-BDBD-49C9-91B8-8FCB52EE38AF}"/>
              </a:ext>
            </a:extLst>
          </p:cNvPr>
          <p:cNvSpPr/>
          <p:nvPr/>
        </p:nvSpPr>
        <p:spPr>
          <a:xfrm>
            <a:off x="6577102" y="5521711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F7697B7-5AE6-4E8A-A17D-E1D706CA6C6C}"/>
              </a:ext>
            </a:extLst>
          </p:cNvPr>
          <p:cNvSpPr/>
          <p:nvPr/>
        </p:nvSpPr>
        <p:spPr>
          <a:xfrm>
            <a:off x="8895270" y="5521711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C1B43CD-4737-48D5-98F4-723649137B72}"/>
              </a:ext>
            </a:extLst>
          </p:cNvPr>
          <p:cNvSpPr/>
          <p:nvPr/>
        </p:nvSpPr>
        <p:spPr>
          <a:xfrm>
            <a:off x="8189578" y="5521711"/>
            <a:ext cx="477078" cy="4770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7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D0116A-2D34-4AA3-BFDA-BA118F4DB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5507" r="8185" b="81739"/>
          <a:stretch/>
        </p:blipFill>
        <p:spPr>
          <a:xfrm>
            <a:off x="1749286" y="1997764"/>
            <a:ext cx="9029927" cy="19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80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64</Words>
  <Application>Microsoft Office PowerPoint</Application>
  <PresentationFormat>Custom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Win7U</cp:lastModifiedBy>
  <cp:revision>9</cp:revision>
  <dcterms:created xsi:type="dcterms:W3CDTF">2020-08-06T10:15:29Z</dcterms:created>
  <dcterms:modified xsi:type="dcterms:W3CDTF">2020-10-12T00:42:54Z</dcterms:modified>
</cp:coreProperties>
</file>