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71" r:id="rId4"/>
    <p:sldId id="272" r:id="rId5"/>
    <p:sldId id="259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934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0920" y="278892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5152" r="10477" b="67331"/>
          <a:stretch/>
        </p:blipFill>
        <p:spPr>
          <a:xfrm>
            <a:off x="283824" y="958174"/>
            <a:ext cx="11838110" cy="56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32574" r="12078" b="59855"/>
          <a:stretch/>
        </p:blipFill>
        <p:spPr>
          <a:xfrm>
            <a:off x="283824" y="1731523"/>
            <a:ext cx="11838110" cy="15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0051" r="9682" b="6718"/>
          <a:stretch/>
        </p:blipFill>
        <p:spPr>
          <a:xfrm>
            <a:off x="2262812" y="-25546"/>
            <a:ext cx="7666376" cy="68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6656" r="11377" b="50566"/>
          <a:stretch/>
        </p:blipFill>
        <p:spPr>
          <a:xfrm>
            <a:off x="2017925" y="215900"/>
            <a:ext cx="815614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60830" r="8423" b="10067"/>
          <a:stretch/>
        </p:blipFill>
        <p:spPr>
          <a:xfrm>
            <a:off x="684425" y="647700"/>
            <a:ext cx="1102247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2020-08-27T15:08:56Z</dcterms:created>
  <dcterms:modified xsi:type="dcterms:W3CDTF">2021-02-07T13:01:36Z</dcterms:modified>
</cp:coreProperties>
</file>