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</p:sldMasterIdLst>
  <p:sldIdLst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5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59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678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24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82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4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905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892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629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691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7500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51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61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008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51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26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360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5938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568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91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81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4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186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6100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993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3398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90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82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5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8034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50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58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50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2419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1670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6474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184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348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80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3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8567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606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026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88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797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437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9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1024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9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3618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6611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511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289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195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9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2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70333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4504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11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028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85728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5753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8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87681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8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765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190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2659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0379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95389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8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51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0182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6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8327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37305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2916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785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7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3879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7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764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306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31402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0034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60183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7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9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3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44055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42126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94225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72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30250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6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5958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6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481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8353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2992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2692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5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51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84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5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8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3694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14848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5200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911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85567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7697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403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29327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7938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59FB7F-BFBE-4A02-9607-FBE980C7F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BB31736-AD66-44A7-83CF-F3457DCBB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8B3FA7-5EFD-4842-AB7B-A8E51B1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95970E-98E4-40C6-8388-EDCE02BF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99463-E282-436A-A558-55195C37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55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51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1544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00CE65-310C-4075-9FD1-A4DAD0A0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0D730C-23B3-46AA-AEA9-5F0DEB0FA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4E27E45-5D68-4E22-BBB0-E89E4B6E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A8A05-30AE-4A8D-8289-5A3AFE85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91AD9B-8DBF-49CB-A694-07E9785F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86693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4B0B8E-A6A4-44B4-94AB-FBC745A8B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86ED5DE-49C1-45D3-BEEE-7E618E76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D20C8D-F18D-49D9-A888-525D255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69D169-08E5-4ACA-A70C-6837CC85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A71C7F-6475-4903-B5E3-CEDB9ABAC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72035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F451B-1B43-4B98-9C65-DC0730D49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10A401-405B-4EBF-9CEE-4FF8DA342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0BAC1A-1894-4AF4-B0E3-178F44753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EDF4A4-3F85-4C9D-8711-C0A948DE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59D33E-3DC7-47A0-9C5D-24D18AAB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AD9A85-0B74-4BA9-B215-32978CCC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11906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5BC8-9C3B-4FBD-8CA6-0514880C5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F91188-4E4F-4498-8B18-64BAFF04D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BBEA4A-50F2-4C18-9F52-F80F285D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454F59F-F196-44F1-ADA2-22598663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E1ABB6-5313-49B8-90B6-1ECE8BEFD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674BDA6-3B6F-4611-B98E-5CFB6C59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B60B2E7-C7B0-4723-9D50-05CF1932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CB4146-B421-428D-8AE2-417D6C8B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71723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32BCF3-FE46-4EBE-BBA9-3AEFE4FA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FD375E-F922-4633-9E84-1CF2FACD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2C9430-8903-482B-8135-C905EE6B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30FF90-B694-43E6-8EE7-8CD416BE5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05549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2AB325-F89C-430F-90AE-B97DD9D2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5311E60-F49A-45AE-8F10-D206C1C5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13D0BEF-5CDC-4559-9B88-411141CC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0558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1A2D57-E6C0-494B-87A8-D4AFE2F8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720484-4869-4C88-A5B4-E15B4A2F9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38027D-E48F-4C02-ABB5-307F0FDCC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4CD1BA-1952-40CD-8E19-9FCA07F5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06DBBA8-59D2-4B5C-8522-DF87A5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253B88-953C-434C-8D2A-C020FDB5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54726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2BBEE-2022-45D7-B372-0987369F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42096C1-C5AF-4B82-8713-A88F11C8E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0E8F68-9FCD-44A4-AC7D-5FE0A6B1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F1F33D-81A3-4647-8571-2DE8E1B5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4CA30-49F3-466B-A36E-34B9617C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B85BB6-F189-471B-9E5B-8DD10FB8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36980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520654-F940-4575-AFD7-AE69ED15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A1F13F7-32B8-4803-9435-4BBEF298D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E1EC6-860B-4A58-8DE8-AEA6AB02E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E8BBA-1D33-4E9E-A581-090992BC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114925-97BF-47CC-B72D-518BAD8B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5051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D4CE9A9-9074-47D9-9414-2B1272024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0A34-0D50-4CAB-8CE7-BA76B940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A1F217-3D38-4B56-AD2B-230951CFB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FAB54D-BDFB-4F66-B9D0-A16EDA6D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CCA70A-1584-4367-AE7D-FA3467E7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60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4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4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4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39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43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43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43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9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42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42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42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2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42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42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42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40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41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41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41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9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9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9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65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8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8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8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6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19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1C2BF7-1EEF-4B4A-AC6F-2E8A9F9A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14D465-2282-4344-AB64-7F6BC27F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AC9000-899E-4A09-A396-697F3EEF0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226BE-E8BC-494E-A6B6-78433A22A6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05/02/2021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682DD-46CF-48C1-A908-CB0602959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5C0B39-84B5-44F8-8F2A-1BA287D40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90D5-A91A-4AC7-9D7B-ABE9BAF611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41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12" r="772" b="77777"/>
          <a:stretch/>
        </p:blipFill>
        <p:spPr>
          <a:xfrm>
            <a:off x="1297773" y="1367246"/>
            <a:ext cx="6219947" cy="214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1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15" t="30095" r="-1186" b="13939"/>
          <a:stretch/>
        </p:blipFill>
        <p:spPr>
          <a:xfrm>
            <a:off x="1474075" y="1959431"/>
            <a:ext cx="6337514" cy="40146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6209" y="322304"/>
            <a:ext cx="8490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trên mặt đất là bầu trời. Vào ban ngày, em nhìn thấy gì trên bầu trời? Vào ban đêm, bầu trời có gì khác?</a:t>
            </a:r>
            <a:endParaRPr lang="en-US" sz="2400" b="1" i="1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55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12" t="85460" r="14402" b="6921"/>
          <a:stretch/>
        </p:blipFill>
        <p:spPr>
          <a:xfrm>
            <a:off x="1208315" y="522569"/>
            <a:ext cx="6407331" cy="12627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206" y="322298"/>
            <a:ext cx="8490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ý:</a:t>
            </a:r>
            <a:endParaRPr lang="en-US" sz="2400" b="1" i="1" dirty="0">
              <a:solidFill>
                <a:srgbClr val="70AD47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ình ảnh Thanh Lịch Váy Váy được Trang Trí Mũ, Cái Nón, Mũ Bằng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48" y="2664823"/>
            <a:ext cx="1708854" cy="227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4" descr="chiếc nón Việt Nam - THỜI TRANG TRUYỀN THỐNG VIỆT NAM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1032" name="Picture 8" descr="chiếc nón Việt Nam - THỜI TRANG TRUYỀN THỐNG VIỆT N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412" y="2889659"/>
            <a:ext cx="2456702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họn lọc bộ tranh tô màu cái ô vừa đơn giản vừa thú vị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520" y="2539044"/>
            <a:ext cx="1928252" cy="217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46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02" r="39439" b="35352"/>
          <a:stretch/>
        </p:blipFill>
        <p:spPr>
          <a:xfrm>
            <a:off x="1924746" y="209006"/>
            <a:ext cx="5612524" cy="646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9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11" r="41944"/>
          <a:stretch/>
        </p:blipFill>
        <p:spPr>
          <a:xfrm>
            <a:off x="820933" y="261321"/>
            <a:ext cx="7539296" cy="581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631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85" t="14601" r="7604"/>
          <a:stretch/>
        </p:blipFill>
        <p:spPr>
          <a:xfrm>
            <a:off x="2050894" y="0"/>
            <a:ext cx="35796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2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67" t="25385" r="10270" b="53749"/>
          <a:stretch/>
        </p:blipFill>
        <p:spPr>
          <a:xfrm>
            <a:off x="2701898" y="761781"/>
            <a:ext cx="3638049" cy="479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30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64" t="45714" r="10174" b="30794"/>
          <a:stretch/>
        </p:blipFill>
        <p:spPr>
          <a:xfrm>
            <a:off x="2460813" y="818627"/>
            <a:ext cx="4188760" cy="463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298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04" t="68952" r="10080" b="7682"/>
          <a:stretch/>
        </p:blipFill>
        <p:spPr>
          <a:xfrm>
            <a:off x="2867298" y="557351"/>
            <a:ext cx="3448594" cy="5096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2054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</Words>
  <Application>Microsoft Office PowerPoint</Application>
  <PresentationFormat>On-screen Show (4:3)</PresentationFormat>
  <Paragraphs>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1_Office Theme</vt:lpstr>
      <vt:lpstr>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H100420</dc:creator>
  <cp:lastModifiedBy>H100420</cp:lastModifiedBy>
  <cp:revision>1</cp:revision>
  <dcterms:created xsi:type="dcterms:W3CDTF">2021-02-05T09:32:52Z</dcterms:created>
  <dcterms:modified xsi:type="dcterms:W3CDTF">2021-02-05T09:35:26Z</dcterms:modified>
</cp:coreProperties>
</file>