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5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6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8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9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1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6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5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4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4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39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48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58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54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74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0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83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52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35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1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1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75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8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18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78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27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77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83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2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91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65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20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46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75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23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0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46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19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1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6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4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8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072230" y="1880735"/>
            <a:ext cx="3509420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1863586" y="27"/>
            <a:ext cx="4174436" cy="6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668988" y="934279"/>
            <a:ext cx="7806024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668988" y="934279"/>
            <a:ext cx="7806024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668988" y="413581"/>
            <a:ext cx="7806024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03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2021-02-05T09:20:29Z</dcterms:created>
  <dcterms:modified xsi:type="dcterms:W3CDTF">2021-02-05T09:21:32Z</dcterms:modified>
</cp:coreProperties>
</file>