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7" r:id="rId10"/>
    <p:sldId id="258" r:id="rId11"/>
    <p:sldId id="259" r:id="rId12"/>
    <p:sldId id="260" r:id="rId13"/>
    <p:sldId id="261" r:id="rId14"/>
    <p:sldId id="263" r:id="rId15"/>
    <p:sldId id="262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0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9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6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86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2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4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4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2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0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43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1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8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23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1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10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39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82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14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81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1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49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5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8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09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7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2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5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03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32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39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58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99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62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17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3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98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17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24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71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03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442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40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68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976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69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79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9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2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34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799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58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0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62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028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35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99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98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698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702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8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1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882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6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051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18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295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876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7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59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134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23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84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761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41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5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837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2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387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33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740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93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086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13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17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252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6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1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846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666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340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954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271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251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209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482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414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191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0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1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378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065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109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569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12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815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174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480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91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838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4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6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3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4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2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8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2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2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1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5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9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7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r="13497" b="87101"/>
          <a:stretch/>
        </p:blipFill>
        <p:spPr>
          <a:xfrm>
            <a:off x="950241" y="1172818"/>
            <a:ext cx="7243595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0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19847" r="8067" b="7235"/>
          <a:stretch/>
        </p:blipFill>
        <p:spPr>
          <a:xfrm>
            <a:off x="2264653" y="33262"/>
            <a:ext cx="4307598" cy="68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8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25462" r="37523" b="52556"/>
          <a:stretch/>
        </p:blipFill>
        <p:spPr>
          <a:xfrm>
            <a:off x="2208780" y="609600"/>
            <a:ext cx="4726517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2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26151" r="7907" b="51867"/>
          <a:stretch/>
        </p:blipFill>
        <p:spPr>
          <a:xfrm>
            <a:off x="3400427" y="876300"/>
            <a:ext cx="2905125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1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t="47582" r="20632" b="30436"/>
          <a:stretch/>
        </p:blipFill>
        <p:spPr>
          <a:xfrm>
            <a:off x="1737815" y="1257300"/>
            <a:ext cx="5668433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0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5" t="69013" r="19077" b="7696"/>
          <a:stretch/>
        </p:blipFill>
        <p:spPr>
          <a:xfrm>
            <a:off x="1737802" y="1257300"/>
            <a:ext cx="5668433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1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8D9411-595E-40BD-A796-B032182E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2813" r="18885" b="72373"/>
          <a:stretch/>
        </p:blipFill>
        <p:spPr>
          <a:xfrm>
            <a:off x="2590800" y="977900"/>
            <a:ext cx="55245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4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8D9411-595E-40BD-A796-B032182E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27257" r="7268" b="19134"/>
          <a:stretch/>
        </p:blipFill>
        <p:spPr>
          <a:xfrm>
            <a:off x="1666875" y="-583"/>
            <a:ext cx="5810250" cy="685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4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8D9411-595E-40BD-A796-B032182E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80667" r="20610" b="3053"/>
          <a:stretch/>
        </p:blipFill>
        <p:spPr>
          <a:xfrm>
            <a:off x="917654" y="1612900"/>
            <a:ext cx="7308695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336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H100420</dc:creator>
  <cp:lastModifiedBy>H100420</cp:lastModifiedBy>
  <cp:revision>1</cp:revision>
  <dcterms:created xsi:type="dcterms:W3CDTF">2021-02-05T09:24:00Z</dcterms:created>
  <dcterms:modified xsi:type="dcterms:W3CDTF">2021-02-05T09:26:08Z</dcterms:modified>
</cp:coreProperties>
</file>