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6" r:id="rId5"/>
    <p:sldId id="262" r:id="rId6"/>
    <p:sldId id="266" r:id="rId7"/>
    <p:sldId id="264" r:id="rId8"/>
    <p:sldId id="265" r:id="rId9"/>
    <p:sldId id="26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934" y="-9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05/02/2021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111973" y="864704"/>
            <a:ext cx="9968053" cy="207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1828799" y="550179"/>
            <a:ext cx="8490230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2156186" y="-1"/>
            <a:ext cx="8021484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1431234" y="0"/>
            <a:ext cx="8845129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1441173" y="89452"/>
            <a:ext cx="8955157" cy="626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762973" y="1880704"/>
            <a:ext cx="4679227" cy="12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169966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3637721" y="-62521"/>
            <a:ext cx="4174435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H100420</cp:lastModifiedBy>
  <cp:revision>3</cp:revision>
  <dcterms:created xsi:type="dcterms:W3CDTF">2020-08-20T03:39:57Z</dcterms:created>
  <dcterms:modified xsi:type="dcterms:W3CDTF">2021-02-05T09:22:00Z</dcterms:modified>
</cp:coreProperties>
</file>