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259" r:id="rId3"/>
    <p:sldId id="356" r:id="rId4"/>
    <p:sldId id="357" r:id="rId5"/>
    <p:sldId id="358" r:id="rId6"/>
    <p:sldId id="359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-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18/8/2020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18/08/2020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18/08/2020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18/08/2020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18/08/2020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xmlns="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SG" b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:tự giác tham gia các hoạt động ở trường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8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8596" r="7132" b="72457"/>
          <a:stretch/>
        </p:blipFill>
        <p:spPr bwMode="auto">
          <a:xfrm>
            <a:off x="1094873" y="1275347"/>
            <a:ext cx="10250905" cy="18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18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7719" r="13561" b="7895"/>
          <a:stretch/>
        </p:blipFill>
        <p:spPr bwMode="auto">
          <a:xfrm>
            <a:off x="1732547" y="601580"/>
            <a:ext cx="9107905" cy="59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2253" y="6220326"/>
            <a:ext cx="7555831" cy="36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smtClean="0">
                <a:latin typeface="Calibri" pitchFamily="34" charset="0"/>
                <a:cs typeface="Calibri" pitchFamily="34" charset="0"/>
              </a:rPr>
              <a:t> </a:t>
            </a:r>
            <a:endParaRPr lang="en-US" sz="32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5439" r="5894" b="48596"/>
          <a:stretch/>
        </p:blipFill>
        <p:spPr bwMode="auto">
          <a:xfrm>
            <a:off x="1371599" y="372978"/>
            <a:ext cx="9396663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2546" y="5871411"/>
            <a:ext cx="928837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52105" r="8862" b="21579"/>
          <a:stretch/>
        </p:blipFill>
        <p:spPr bwMode="auto">
          <a:xfrm>
            <a:off x="1684422" y="625643"/>
            <a:ext cx="9504946" cy="59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70221" y="5715000"/>
            <a:ext cx="8446168" cy="83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1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79123" r="12819" b="6491"/>
          <a:stretch/>
        </p:blipFill>
        <p:spPr bwMode="auto">
          <a:xfrm>
            <a:off x="890337" y="1335506"/>
            <a:ext cx="10299032" cy="44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23</Words>
  <Application>Microsoft Office PowerPoint</Application>
  <PresentationFormat>Custom</PresentationFormat>
  <Paragraphs>6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Windows User</cp:lastModifiedBy>
  <cp:revision>36</cp:revision>
  <dcterms:created xsi:type="dcterms:W3CDTF">2020-08-10T03:18:16Z</dcterms:created>
  <dcterms:modified xsi:type="dcterms:W3CDTF">2020-08-18T05:58:12Z</dcterms:modified>
</cp:coreProperties>
</file>