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41D02-193D-4A88-BD92-35E3412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B0FECC-FCE7-4C2C-A70D-BC5EEE02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A0925-7DAF-4EBB-939A-1C180392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79647-A583-4D02-B863-9F475AC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232D5-C4CB-4B39-89DC-04C2AD6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431D6-3F9A-4B29-8E1A-7766215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6E003-F337-4C7B-87CD-38793E49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4DFA0-1907-4736-B427-F45A7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9EE78-E511-47ED-BA2E-41ADDA9F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923CB-1EC5-4F65-8924-A3F9A35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3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08E1BA-45C0-4C64-A30E-BD68A388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48BB3B-825D-4AB2-A56C-C34BB01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850CF-5E9F-4627-A590-2844DD6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3EF7B-62AB-46F9-A336-1219442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5BF9-FFE1-4F5D-8E29-F13AF6B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41D02-193D-4A88-BD92-35E3412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B0FECC-FCE7-4C2C-A70D-BC5EEE02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A0925-7DAF-4EBB-939A-1C180392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79647-A583-4D02-B863-9F475AC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232D5-C4CB-4B39-89DC-04C2AD6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93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941D3-FDEF-4DFB-A47F-892644A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576F3-2D5C-4816-B036-0DFD842D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501F-DC07-413B-A12E-702C67B2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2E137-3C93-46B0-BF5C-E844C82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F7987-3E92-43EA-A959-16A30C5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3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5A372-EC5F-482B-9401-E99E4C5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E332C-B6C0-4CD7-8B00-2187C08C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15B8F-6E10-4C58-8C55-4DCE877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CCD40-DC4A-4673-8B25-3495FA8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710C-9EFC-4678-A850-B02C2871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4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7FA3F-8B12-410C-9A0C-51806FB7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FE030-0EC1-4C2F-B70D-6D677299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4A7F6-4E55-4A8F-9B57-0244769D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9E7D66-246E-4760-BCFE-B6D4AC25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4254A-DFB9-4695-9515-2836976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1BB8DF-03A0-4065-8937-D3A8D9D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2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97C78-7631-4A8D-B089-07A4087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173A7C-8961-4D7B-A82B-C4E3C09D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26FF2-2D6B-4FD0-B8B6-5E7B66C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BAE64-748B-4FFC-AA67-ED2959EC5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C59303-1B07-42A4-9A34-4AC5824B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36C72F-8713-455C-90EC-4C394329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F9CCAE-1D7F-4E4E-A499-F5B750C9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02A57A-C005-4C43-A38C-7221DA5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72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8E4FD-AE5B-44F8-8A33-2ECDCD6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0860D6-3E0E-45F3-94CD-3235B67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3B1412-3E3D-46C6-B38F-27F75CA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458539-8BDF-40D6-8EF8-7025D3AB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4B9265-6DB7-49D9-928F-A125632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D17745-61B0-45F6-BD99-C74D02FE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EC4E5-95CA-4351-82F8-5D2CE7C9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7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BC2A-3E28-450B-981A-D5685A33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10A9A-5046-4A08-9DD3-8A796F66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41D6-372E-498C-946A-3A013C9E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203E49-00A4-4E40-ACED-3B9AA81F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6E5D6-CFC5-419E-9AC3-32A24593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17FBD-45C9-40DE-AE8B-FAD4660A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941D3-FDEF-4DFB-A47F-892644A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576F3-2D5C-4816-B036-0DFD842D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501F-DC07-413B-A12E-702C67B2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2E137-3C93-46B0-BF5C-E844C82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F7987-3E92-43EA-A959-16A30C5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3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57C09-417D-4D8B-B212-DA2F2DC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17341A-4C18-4562-9A27-30C389E98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93F04-E780-432B-BF01-BF227F9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9E10A1-288A-40FE-98B4-138C90F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E2787-4527-4EE6-B025-FF44C970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93ABDE-D1C4-4B1C-BDBA-3EA94A7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66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431D6-3F9A-4B29-8E1A-7766215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6E003-F337-4C7B-87CD-38793E49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4DFA0-1907-4736-B427-F45A7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9EE78-E511-47ED-BA2E-41ADDA9F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923CB-1EC5-4F65-8924-A3F9A35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08E1BA-45C0-4C64-A30E-BD68A388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48BB3B-825D-4AB2-A56C-C34BB01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850CF-5E9F-4627-A590-2844DD6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3EF7B-62AB-46F9-A336-1219442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5BF9-FFE1-4F5D-8E29-F13AF6B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4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41D02-193D-4A88-BD92-35E3412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B0FECC-FCE7-4C2C-A70D-BC5EEE02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A0925-7DAF-4EBB-939A-1C180392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79647-A583-4D02-B863-9F475AC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232D5-C4CB-4B39-89DC-04C2AD6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62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941D3-FDEF-4DFB-A47F-892644A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576F3-2D5C-4816-B036-0DFD842D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501F-DC07-413B-A12E-702C67B2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2E137-3C93-46B0-BF5C-E844C82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F7987-3E92-43EA-A959-16A30C5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9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5A372-EC5F-482B-9401-E99E4C5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E332C-B6C0-4CD7-8B00-2187C08C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15B8F-6E10-4C58-8C55-4DCE877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CCD40-DC4A-4673-8B25-3495FA8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710C-9EFC-4678-A850-B02C2871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8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7FA3F-8B12-410C-9A0C-51806FB7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FE030-0EC1-4C2F-B70D-6D677299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4A7F6-4E55-4A8F-9B57-0244769D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9E7D66-246E-4760-BCFE-B6D4AC25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4254A-DFB9-4695-9515-2836976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1BB8DF-03A0-4065-8937-D3A8D9D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24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97C78-7631-4A8D-B089-07A4087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173A7C-8961-4D7B-A82B-C4E3C09D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26FF2-2D6B-4FD0-B8B6-5E7B66C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BAE64-748B-4FFC-AA67-ED2959EC5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C59303-1B07-42A4-9A34-4AC5824B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36C72F-8713-455C-90EC-4C394329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F9CCAE-1D7F-4E4E-A499-F5B750C9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02A57A-C005-4C43-A38C-7221DA5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8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8E4FD-AE5B-44F8-8A33-2ECDCD6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0860D6-3E0E-45F3-94CD-3235B67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3B1412-3E3D-46C6-B38F-27F75CA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458539-8BDF-40D6-8EF8-7025D3AB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21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4B9265-6DB7-49D9-928F-A125632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D17745-61B0-45F6-BD99-C74D02FE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EC4E5-95CA-4351-82F8-5D2CE7C9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7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5A372-EC5F-482B-9401-E99E4C5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E332C-B6C0-4CD7-8B00-2187C08C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15B8F-6E10-4C58-8C55-4DCE877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CCD40-DC4A-4673-8B25-3495FA8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710C-9EFC-4678-A850-B02C2871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7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BC2A-3E28-450B-981A-D5685A33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10A9A-5046-4A08-9DD3-8A796F66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41D6-372E-498C-946A-3A013C9E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203E49-00A4-4E40-ACED-3B9AA81F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6E5D6-CFC5-419E-9AC3-32A24593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17FBD-45C9-40DE-AE8B-FAD4660A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57C09-417D-4D8B-B212-DA2F2DC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17341A-4C18-4562-9A27-30C389E98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93F04-E780-432B-BF01-BF227F9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9E10A1-288A-40FE-98B4-138C90F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E2787-4527-4EE6-B025-FF44C970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93ABDE-D1C4-4B1C-BDBA-3EA94A7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12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431D6-3F9A-4B29-8E1A-7766215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6E003-F337-4C7B-87CD-38793E49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4DFA0-1907-4736-B427-F45A7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9EE78-E511-47ED-BA2E-41ADDA9F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923CB-1EC5-4F65-8924-A3F9A35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05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08E1BA-45C0-4C64-A30E-BD68A388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48BB3B-825D-4AB2-A56C-C34BB01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850CF-5E9F-4627-A590-2844DD6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3EF7B-62AB-46F9-A336-1219442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5BF9-FFE1-4F5D-8E29-F13AF6B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72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41D02-193D-4A88-BD92-35E3412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B0FECC-FCE7-4C2C-A70D-BC5EEE02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A0925-7DAF-4EBB-939A-1C180392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79647-A583-4D02-B863-9F475AC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232D5-C4CB-4B39-89DC-04C2AD6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44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941D3-FDEF-4DFB-A47F-892644A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576F3-2D5C-4816-B036-0DFD842D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501F-DC07-413B-A12E-702C67B2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2E137-3C93-46B0-BF5C-E844C82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F7987-3E92-43EA-A959-16A30C5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0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5A372-EC5F-482B-9401-E99E4C5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E332C-B6C0-4CD7-8B00-2187C08C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15B8F-6E10-4C58-8C55-4DCE877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CCD40-DC4A-4673-8B25-3495FA8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710C-9EFC-4678-A850-B02C2871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7FA3F-8B12-410C-9A0C-51806FB7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FE030-0EC1-4C2F-B70D-6D677299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4A7F6-4E55-4A8F-9B57-0244769D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9E7D66-246E-4760-BCFE-B6D4AC25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4254A-DFB9-4695-9515-2836976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1BB8DF-03A0-4065-8937-D3A8D9D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22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97C78-7631-4A8D-B089-07A4087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173A7C-8961-4D7B-A82B-C4E3C09D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26FF2-2D6B-4FD0-B8B6-5E7B66C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BAE64-748B-4FFC-AA67-ED2959EC5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C59303-1B07-42A4-9A34-4AC5824B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36C72F-8713-455C-90EC-4C394329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F9CCAE-1D7F-4E4E-A499-F5B750C9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02A57A-C005-4C43-A38C-7221DA5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2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8E4FD-AE5B-44F8-8A33-2ECDCD6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0860D6-3E0E-45F3-94CD-3235B67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3B1412-3E3D-46C6-B38F-27F75CA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458539-8BDF-40D6-8EF8-7025D3AB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4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7FA3F-8B12-410C-9A0C-51806FB7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FE030-0EC1-4C2F-B70D-6D677299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4A7F6-4E55-4A8F-9B57-0244769D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9E7D66-246E-4760-BCFE-B6D4AC25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4254A-DFB9-4695-9515-2836976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1BB8DF-03A0-4065-8937-D3A8D9D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42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4B9265-6DB7-49D9-928F-A125632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D17745-61B0-45F6-BD99-C74D02FE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EC4E5-95CA-4351-82F8-5D2CE7C9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49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BC2A-3E28-450B-981A-D5685A33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10A9A-5046-4A08-9DD3-8A796F66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41D6-372E-498C-946A-3A013C9E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203E49-00A4-4E40-ACED-3B9AA81F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6E5D6-CFC5-419E-9AC3-32A24593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17FBD-45C9-40DE-AE8B-FAD4660A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45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57C09-417D-4D8B-B212-DA2F2DC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17341A-4C18-4562-9A27-30C389E98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93F04-E780-432B-BF01-BF227F9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9E10A1-288A-40FE-98B4-138C90F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E2787-4527-4EE6-B025-FF44C970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93ABDE-D1C4-4B1C-BDBA-3EA94A7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00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431D6-3F9A-4B29-8E1A-7766215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6E003-F337-4C7B-87CD-38793E49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4DFA0-1907-4736-B427-F45A7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9EE78-E511-47ED-BA2E-41ADDA9F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923CB-1EC5-4F65-8924-A3F9A35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0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08E1BA-45C0-4C64-A30E-BD68A388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48BB3B-825D-4AB2-A56C-C34BB01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850CF-5E9F-4627-A590-2844DD6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3EF7B-62AB-46F9-A336-1219442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5BF9-FFE1-4F5D-8E29-F13AF6B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39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41D02-193D-4A88-BD92-35E3412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B0FECC-FCE7-4C2C-A70D-BC5EEE02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A0925-7DAF-4EBB-939A-1C180392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79647-A583-4D02-B863-9F475AC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232D5-C4CB-4B39-89DC-04C2AD6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33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941D3-FDEF-4DFB-A47F-892644A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576F3-2D5C-4816-B036-0DFD842D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501F-DC07-413B-A12E-702C67B2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2E137-3C93-46B0-BF5C-E844C82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F7987-3E92-43EA-A959-16A30C5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7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5A372-EC5F-482B-9401-E99E4C5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E332C-B6C0-4CD7-8B00-2187C08C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15B8F-6E10-4C58-8C55-4DCE877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CCD40-DC4A-4673-8B25-3495FA8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710C-9EFC-4678-A850-B02C2871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04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7FA3F-8B12-410C-9A0C-51806FB7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FE030-0EC1-4C2F-B70D-6D677299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4A7F6-4E55-4A8F-9B57-0244769D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9E7D66-246E-4760-BCFE-B6D4AC25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4254A-DFB9-4695-9515-2836976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1BB8DF-03A0-4065-8937-D3A8D9D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62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97C78-7631-4A8D-B089-07A4087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173A7C-8961-4D7B-A82B-C4E3C09D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26FF2-2D6B-4FD0-B8B6-5E7B66C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BAE64-748B-4FFC-AA67-ED2959EC5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C59303-1B07-42A4-9A34-4AC5824B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36C72F-8713-455C-90EC-4C394329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F9CCAE-1D7F-4E4E-A499-F5B750C9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02A57A-C005-4C43-A38C-7221DA5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7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97C78-7631-4A8D-B089-07A4087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173A7C-8961-4D7B-A82B-C4E3C09D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26FF2-2D6B-4FD0-B8B6-5E7B66C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BAE64-748B-4FFC-AA67-ED2959EC5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C59303-1B07-42A4-9A34-4AC5824B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36C72F-8713-455C-90EC-4C394329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F9CCAE-1D7F-4E4E-A499-F5B750C9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02A57A-C005-4C43-A38C-7221DA5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1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8E4FD-AE5B-44F8-8A33-2ECDCD6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0860D6-3E0E-45F3-94CD-3235B67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3B1412-3E3D-46C6-B38F-27F75CA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458539-8BDF-40D6-8EF8-7025D3AB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48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4B9265-6DB7-49D9-928F-A125632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D17745-61B0-45F6-BD99-C74D02FE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EC4E5-95CA-4351-82F8-5D2CE7C9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36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BC2A-3E28-450B-981A-D5685A33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10A9A-5046-4A08-9DD3-8A796F66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41D6-372E-498C-946A-3A013C9E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203E49-00A4-4E40-ACED-3B9AA81F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6E5D6-CFC5-419E-9AC3-32A24593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17FBD-45C9-40DE-AE8B-FAD4660A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63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57C09-417D-4D8B-B212-DA2F2DC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17341A-4C18-4562-9A27-30C389E98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93F04-E780-432B-BF01-BF227F9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9E10A1-288A-40FE-98B4-138C90F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E2787-4527-4EE6-B025-FF44C970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93ABDE-D1C4-4B1C-BDBA-3EA94A7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04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431D6-3F9A-4B29-8E1A-7766215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6E003-F337-4C7B-87CD-38793E49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4DFA0-1907-4736-B427-F45A7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9EE78-E511-47ED-BA2E-41ADDA9F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923CB-1EC5-4F65-8924-A3F9A35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98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08E1BA-45C0-4C64-A30E-BD68A388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48BB3B-825D-4AB2-A56C-C34BB01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850CF-5E9F-4627-A590-2844DD6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3EF7B-62AB-46F9-A336-1219442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5BF9-FFE1-4F5D-8E29-F13AF6B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1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8E4FD-AE5B-44F8-8A33-2ECDCD6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0860D6-3E0E-45F3-94CD-3235B67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3B1412-3E3D-46C6-B38F-27F75CA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458539-8BDF-40D6-8EF8-7025D3AB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0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4B9265-6DB7-49D9-928F-A125632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D17745-61B0-45F6-BD99-C74D02FE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EC4E5-95CA-4351-82F8-5D2CE7C9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BC2A-3E28-450B-981A-D5685A33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10A9A-5046-4A08-9DD3-8A796F66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41D6-372E-498C-946A-3A013C9E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203E49-00A4-4E40-ACED-3B9AA81F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6E5D6-CFC5-419E-9AC3-32A24593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17FBD-45C9-40DE-AE8B-FAD4660A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57C09-417D-4D8B-B212-DA2F2DC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17341A-4C18-4562-9A27-30C389E98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93F04-E780-432B-BF01-BF227F9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9E10A1-288A-40FE-98B4-138C90F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E2787-4527-4EE6-B025-FF44C970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93ABDE-D1C4-4B1C-BDBA-3EA94A7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AF668B-F1AA-47A9-91BF-1E55A65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F8EAE-3A43-47DE-9E2F-6BD9BC19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97B8A-7140-4CD6-9509-DED44072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312BD-E478-4C98-8FD5-71C22A92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52D2C-F050-42C0-AF05-05D02A4F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AF668B-F1AA-47A9-91BF-1E55A65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F8EAE-3A43-47DE-9E2F-6BD9BC19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97B8A-7140-4CD6-9509-DED44072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312BD-E478-4C98-8FD5-71C22A92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52D2C-F050-42C0-AF05-05D02A4F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AF668B-F1AA-47A9-91BF-1E55A65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F8EAE-3A43-47DE-9E2F-6BD9BC19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97B8A-7140-4CD6-9509-DED44072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312BD-E478-4C98-8FD5-71C22A92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52D2C-F050-42C0-AF05-05D02A4F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AF668B-F1AA-47A9-91BF-1E55A65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F8EAE-3A43-47DE-9E2F-6BD9BC19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97B8A-7140-4CD6-9509-DED44072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312BD-E478-4C98-8FD5-71C22A92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52D2C-F050-42C0-AF05-05D02A4F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AF668B-F1AA-47A9-91BF-1E55A65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F8EAE-3A43-47DE-9E2F-6BD9BC19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97B8A-7140-4CD6-9509-DED44072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EA05-85B4-4114-AC33-EE308FE47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312BD-E478-4C98-8FD5-71C22A92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52D2C-F050-42C0-AF05-05D02A4F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F9-5513-40F5-AB0C-50D37FCEB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3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4493" r="32089" b="87246"/>
          <a:stretch/>
        </p:blipFill>
        <p:spPr>
          <a:xfrm>
            <a:off x="1684294" y="1580352"/>
            <a:ext cx="5775416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0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C069304-4E67-4DA4-B3E6-12D85CF6D0DD}"/>
              </a:ext>
            </a:extLst>
          </p:cNvPr>
          <p:cNvGrpSpPr/>
          <p:nvPr/>
        </p:nvGrpSpPr>
        <p:grpSpPr>
          <a:xfrm>
            <a:off x="559089" y="842713"/>
            <a:ext cx="8163845" cy="6015287"/>
            <a:chOff x="0" y="1329731"/>
            <a:chExt cx="6641668" cy="3670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B2F7AF0-92C3-45C9-AAA9-E4779D67E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9" t="13379" r="479" b="35557"/>
            <a:stretch/>
          </p:blipFill>
          <p:spPr>
            <a:xfrm>
              <a:off x="0" y="1498060"/>
              <a:ext cx="4435813" cy="35019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B7E9459-6579-482C-935A-C0516C279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09" r="54657" b="36298"/>
            <a:stretch/>
          </p:blipFill>
          <p:spPr>
            <a:xfrm>
              <a:off x="4435813" y="1329731"/>
              <a:ext cx="2205855" cy="362059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1F51E7-BB22-4102-86C1-37071721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4525" r="7930" b="87977"/>
          <a:stretch/>
        </p:blipFill>
        <p:spPr>
          <a:xfrm>
            <a:off x="559078" y="81446"/>
            <a:ext cx="6537866" cy="10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1F51E7-BB22-4102-86C1-37071721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67846" r="8503" b="7366"/>
          <a:stretch/>
        </p:blipFill>
        <p:spPr>
          <a:xfrm>
            <a:off x="355363" y="704015"/>
            <a:ext cx="8433278" cy="45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49CDA0-0A72-4AB2-9366-B226E8CD8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7" t="5801" r="7162" b="62993"/>
          <a:stretch/>
        </p:blipFill>
        <p:spPr>
          <a:xfrm>
            <a:off x="1678022" y="1"/>
            <a:ext cx="5559357" cy="69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0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49CDA0-0A72-4AB2-9366-B226E8CD8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9510" r="8227" b="8147"/>
          <a:stretch/>
        </p:blipFill>
        <p:spPr>
          <a:xfrm>
            <a:off x="1" y="1200150"/>
            <a:ext cx="9190509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258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2021-02-05T09:07:28Z</dcterms:created>
  <dcterms:modified xsi:type="dcterms:W3CDTF">2021-02-05T09:08:53Z</dcterms:modified>
</cp:coreProperties>
</file>