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4" r:id="rId4"/>
    <p:sldId id="263" r:id="rId5"/>
  </p:sldIdLst>
  <p:sldSz cx="9144000" cy="6858000" type="screen4x3"/>
  <p:notesSz cx="6858000" cy="9144000"/>
  <p:custDataLst>
    <p:tags r:id="rId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0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8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7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3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70B00-C46E-4747-8EFA-711AB8D5002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7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5" y="553812"/>
            <a:ext cx="8679543" cy="2450645"/>
          </a:xfrm>
        </p:spPr>
        <p:txBody>
          <a:bodyPr>
            <a:normAutofit/>
          </a:bodyPr>
          <a:lstStyle/>
          <a:p>
            <a:pPr algn="ctr"/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KĨ NĂNG </a:t>
            </a:r>
            <a:r>
              <a:rPr lang="en-US" sz="4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4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</a:t>
            </a:r>
            <a:r>
              <a:rPr lang="en-US" sz="4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4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7234" y="1345156"/>
            <a:ext cx="87467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làm sau đây là nên hay không nên?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Bỏ rác vào thùng.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Tự mình khóa vòi nước và nhắc nhở bạn không nên làm thế.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Chỉ gọn gàng, ngăn nắp khi người khác yêu cầu.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Lan xem ti vi lúc 9h tối.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647" y="287322"/>
            <a:ext cx="6237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Đánh giá hành vi</a:t>
            </a:r>
            <a:endParaRPr lang="en-US" sz="360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4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ả nhà thương nha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365125"/>
            <a:ext cx="9156303" cy="5150303"/>
          </a:xfrm>
        </p:spPr>
      </p:pic>
    </p:spTree>
    <p:extLst>
      <p:ext uri="{BB962C8B-B14F-4D97-AF65-F5344CB8AC3E}">
        <p14:creationId xmlns:p14="http://schemas.microsoft.com/office/powerpoint/2010/main" val="30954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34" y="1205674"/>
            <a:ext cx="8746766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0000FF"/>
                </a:solidFill>
                <a:cs typeface="Arial" panose="020B0604020202020204" pitchFamily="34" charset="0"/>
              </a:rPr>
              <a:t>- </a:t>
            </a:r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T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 huống 1</a:t>
            </a:r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sz="2800" smtClean="0">
                <a:solidFill>
                  <a:srgbClr val="0000FF"/>
                </a:solidFill>
                <a:cs typeface="Arial" panose="020B0604020202020204" pitchFamily="34" charset="0"/>
              </a:rPr>
              <a:t>Hải vừa được tặng một quyển truyện hay. Hải muốn đọc ngay nhưng đã đến giờ ăn tối cùng cả nhà. Nếu là Hải, em sẽ làm gì?</a:t>
            </a:r>
          </a:p>
          <a:p>
            <a:pPr>
              <a:lnSpc>
                <a:spcPct val="150000"/>
              </a:lnSpc>
            </a:pP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796" y="3059859"/>
            <a:ext cx="87467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0000FF"/>
                </a:solidFill>
                <a:cs typeface="Arial" panose="020B0604020202020204" pitchFamily="34" charset="0"/>
              </a:rPr>
              <a:t>- </a:t>
            </a:r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T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 </a:t>
            </a:r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vi-VN" sz="280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sz="2800" smtClean="0">
                <a:solidFill>
                  <a:srgbClr val="0000FF"/>
                </a:solidFill>
                <a:cs typeface="Arial" panose="020B0604020202020204" pitchFamily="34" charset="0"/>
              </a:rPr>
              <a:t>Hà không làm được bài toán khó nên nhờ anh trai làm giúp rồi chép vào vở. Em sẽ đưa ra lời khuyên gì cho Hà?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647" y="287322"/>
            <a:ext cx="6237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 : Xử lí tình huống</a:t>
            </a:r>
            <a:endParaRPr lang="en-US" sz="360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Khởi động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Chủ đề 3:  Quan tâm, chăm sóc người thân trong gia đình  Bài 9 CHĂM SÓC, GIÚP ĐỠ EM NHỎ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145</Words>
  <Application>Microsoft Office PowerPoint</Application>
  <PresentationFormat>On-screen Show (4:3)</PresentationFormat>
  <Paragraphs>10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.VnTime</vt:lpstr>
      <vt:lpstr>Arial</vt:lpstr>
      <vt:lpstr>Calibri</vt:lpstr>
      <vt:lpstr>Calibri Light</vt:lpstr>
      <vt:lpstr>Times New Roman</vt:lpstr>
      <vt:lpstr>Office Theme</vt:lpstr>
      <vt:lpstr> THỰC HÀNH KĨ NĂNG CUỐI KÌ 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</cp:revision>
  <dcterms:created xsi:type="dcterms:W3CDTF">2020-08-19T04:12:54Z</dcterms:created>
  <dcterms:modified xsi:type="dcterms:W3CDTF">2021-02-26T16:00:26Z</dcterms:modified>
</cp:coreProperties>
</file>