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0" r:id="rId1"/>
  </p:sldMasterIdLst>
  <p:notesMasterIdLst>
    <p:notesMasterId r:id="rId15"/>
  </p:notesMasterIdLst>
  <p:sldIdLst>
    <p:sldId id="256" r:id="rId2"/>
    <p:sldId id="270" r:id="rId3"/>
    <p:sldId id="271" r:id="rId4"/>
    <p:sldId id="274" r:id="rId5"/>
    <p:sldId id="275" r:id="rId6"/>
    <p:sldId id="277" r:id="rId7"/>
    <p:sldId id="263" r:id="rId8"/>
    <p:sldId id="264" r:id="rId9"/>
    <p:sldId id="265" r:id="rId10"/>
    <p:sldId id="278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060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19/08/2020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33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0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15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632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37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492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58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632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94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87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6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1905000" y="2438400"/>
            <a:ext cx="8382000" cy="2514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286000" y="2971801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/>
              <a:t>Đồ dùng, sách vở, đồ chơi,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/>
              <a:t>Để cho ngăn nắp, đúng nơi, dễ tìm.</a:t>
            </a:r>
            <a:endParaRPr lang="en-US" alt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46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2133600" y="228600"/>
            <a:ext cx="75438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Kính chúc quý thầy cô</a:t>
            </a:r>
          </a:p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mạnh khỏe - hạnh phúc! </a:t>
            </a:r>
          </a:p>
        </p:txBody>
      </p:sp>
      <p:pic>
        <p:nvPicPr>
          <p:cNvPr id="24579" name="Picture 3" descr="BALLOON3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9" y="3297238"/>
            <a:ext cx="1265237" cy="1727200"/>
          </a:xfrm>
          <a:noFill/>
        </p:spPr>
      </p:pic>
      <p:pic>
        <p:nvPicPr>
          <p:cNvPr id="24580" name="Picture 4" descr="Rose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8153400" y="4267200"/>
            <a:ext cx="2171700" cy="2185988"/>
          </a:xfrm>
          <a:noFill/>
        </p:spPr>
      </p:pic>
      <p:graphicFrame>
        <p:nvGraphicFramePr>
          <p:cNvPr id="19461" name="Object 5"/>
          <p:cNvGraphicFramePr>
            <a:graphicFrameLocks noChangeAspect="1"/>
          </p:cNvGraphicFramePr>
          <p:nvPr>
            <p:ph sz="quarter" idx="4294967295"/>
          </p:nvPr>
        </p:nvGraphicFramePr>
        <p:xfrm>
          <a:off x="1981201" y="4419601"/>
          <a:ext cx="173831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5" imgW="1060704" imgH="1335024" progId="MS_ClipArt_Gallery.2">
                  <p:embed/>
                </p:oleObj>
              </mc:Choice>
              <mc:Fallback>
                <p:oleObj name="Clip" r:id="rId5" imgW="1060704" imgH="1335024" progId="MS_ClipArt_Gallery.2">
                  <p:embed/>
                  <p:pic>
                    <p:nvPicPr>
                      <p:cNvPr id="194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419601"/>
                        <a:ext cx="1738313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5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Ngoan Hơn Búp Bê Karaoke -- Beat Chuẩn - Karaoke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36002" y="1064524"/>
            <a:ext cx="9228201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rgbClr val="262626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Gọn gàng, ngăn nắp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19800" y="0"/>
            <a:ext cx="762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>
          <a:xfrm>
            <a:off x="2576217" y="108877"/>
            <a:ext cx="1143000" cy="80771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8685712" y="108877"/>
            <a:ext cx="1143000" cy="807719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04" y="1217680"/>
            <a:ext cx="1733792" cy="1695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12" y="2928118"/>
            <a:ext cx="1733792" cy="1695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9" y="2928118"/>
            <a:ext cx="1733792" cy="1695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7" y="4924889"/>
            <a:ext cx="1743318" cy="1733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01" y="4970768"/>
            <a:ext cx="1810003" cy="169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87" y="1828800"/>
            <a:ext cx="3182302" cy="32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5029" y="2667001"/>
            <a:ext cx="9394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em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đồ dùng cá nhân của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gọn gàng, ngăn nắp.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8"/>
            <a:ext cx="3200400" cy="18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632</TotalTime>
  <Words>76</Words>
  <Application>Microsoft Office PowerPoint</Application>
  <PresentationFormat>Widescreen</PresentationFormat>
  <Paragraphs>10</Paragraphs>
  <Slides>13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 Light</vt:lpstr>
      <vt:lpstr>Times New Roman</vt:lpstr>
      <vt:lpstr>Metropolitan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Admin</cp:lastModifiedBy>
  <cp:revision>44</cp:revision>
  <dcterms:created xsi:type="dcterms:W3CDTF">2020-08-10T13:50:00Z</dcterms:created>
  <dcterms:modified xsi:type="dcterms:W3CDTF">2020-08-19T09:17:32Z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