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27" r:id="rId3"/>
    <p:sldId id="331" r:id="rId4"/>
    <p:sldId id="347" r:id="rId5"/>
    <p:sldId id="332" r:id="rId6"/>
    <p:sldId id="333" r:id="rId7"/>
    <p:sldId id="344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4071755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3006072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FF0000"/>
                </a:solidFill>
                <a:latin typeface="+mj-lt"/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FF0000"/>
                </a:solidFill>
              </a:rPr>
              <a:t>                     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TRƯỜNG TIỂU HỌC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</p:spTree>
    <p:extLst>
      <p:ext uri="{BB962C8B-B14F-4D97-AF65-F5344CB8AC3E}">
        <p14:creationId xmlns:p14="http://schemas.microsoft.com/office/powerpoint/2010/main" val="1386217458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6EF75-AF91-4EF0-B109-6B6B1DE36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48658"/>
          <a:stretch/>
        </p:blipFill>
        <p:spPr>
          <a:xfrm>
            <a:off x="-623105" y="620688"/>
            <a:ext cx="9767105" cy="516785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4572000" y="11967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5508104" y="15660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D21D0-C4C6-44E5-8D5F-3AFA23CB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-732618" y="836712"/>
            <a:ext cx="9841093" cy="5746650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2987824" y="2132856"/>
            <a:ext cx="2736304" cy="2520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66845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8C036B-A9F4-4E3F-9905-7B44ABDD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961" b="59592"/>
          <a:stretch/>
        </p:blipFill>
        <p:spPr>
          <a:xfrm>
            <a:off x="-378550" y="1402671"/>
            <a:ext cx="9901100" cy="3960440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6660232" y="3956898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33DC-02EA-42C6-9591-51CACEE56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0B1B-F744-4419-B215-260F6339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375" b="21651"/>
          <a:stretch/>
        </p:blipFill>
        <p:spPr>
          <a:xfrm>
            <a:off x="-12863" y="0"/>
            <a:ext cx="9324528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004048" y="328498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2627784" y="630932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51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68</cp:revision>
  <dcterms:created xsi:type="dcterms:W3CDTF">2020-03-23T01:55:28Z</dcterms:created>
  <dcterms:modified xsi:type="dcterms:W3CDTF">2020-08-25T13:33:00Z</dcterms:modified>
</cp:coreProperties>
</file>