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3" r:id="rId3"/>
    <p:sldId id="283" r:id="rId4"/>
    <p:sldId id="284" r:id="rId5"/>
    <p:sldId id="285" r:id="rId6"/>
    <p:sldId id="286" r:id="rId7"/>
    <p:sldId id="346" r:id="rId8"/>
    <p:sldId id="287" r:id="rId9"/>
    <p:sldId id="288" r:id="rId10"/>
    <p:sldId id="289" r:id="rId11"/>
    <p:sldId id="291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220741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501008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</a:t>
            </a: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 CỘNG, BẢNG TRỪ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 PHẠM VI 10 (T2)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964" y="205587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   </a:t>
            </a:r>
            <a:r>
              <a:rPr lang="vi-VN" altLang="en-US" b="1" dirty="0" smtClean="0">
                <a:solidFill>
                  <a:srgbClr val="000099"/>
                </a:solidFill>
              </a:rPr>
              <a:t>PHÒNG GIÁO DỤC &amp; ĐÀO TẠO LONG BIÊN </a:t>
            </a:r>
            <a:endParaRPr lang="vi-VN" altLang="en-US" sz="1800" b="1" dirty="0" smtClean="0">
              <a:solidFill>
                <a:srgbClr val="000099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99"/>
                </a:solidFill>
              </a:rPr>
              <a:t>TRƯỜNG </a:t>
            </a:r>
            <a:r>
              <a:rPr lang="en-US" altLang="en-US" sz="2800" b="1" dirty="0">
                <a:solidFill>
                  <a:srgbClr val="000099"/>
                </a:solidFill>
              </a:rPr>
              <a:t>TIỂU </a:t>
            </a:r>
            <a:r>
              <a:rPr lang="en-US" altLang="en-US" sz="2800" b="1" dirty="0" smtClean="0">
                <a:solidFill>
                  <a:srgbClr val="000099"/>
                </a:solidFill>
              </a:rPr>
              <a:t>HỌC</a:t>
            </a:r>
            <a:endParaRPr lang="en-US" altLang="en-US" sz="2800" b="1" dirty="0">
              <a:solidFill>
                <a:srgbClr val="000099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79729253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84983A-A61D-47C3-AC0D-BB3137A0CC32}"/>
              </a:ext>
            </a:extLst>
          </p:cNvPr>
          <p:cNvSpPr txBox="1"/>
          <p:nvPr/>
        </p:nvSpPr>
        <p:spPr>
          <a:xfrm>
            <a:off x="2339752" y="5854581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34D3C9-BFDF-479B-A204-543CA02A77DF}"/>
              </a:ext>
            </a:extLst>
          </p:cNvPr>
          <p:cNvSpPr txBox="1"/>
          <p:nvPr/>
        </p:nvSpPr>
        <p:spPr>
          <a:xfrm>
            <a:off x="4860032" y="4293096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6116F7-D3C5-4759-BC07-BA34C734A7B5}"/>
              </a:ext>
            </a:extLst>
          </p:cNvPr>
          <p:cNvSpPr txBox="1"/>
          <p:nvPr/>
        </p:nvSpPr>
        <p:spPr>
          <a:xfrm>
            <a:off x="7452320" y="3198167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587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CỦNG CỐ DẶN DÒ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Học thuộc bảng trừ trong phạm vi 10</a:t>
            </a:r>
          </a:p>
          <a:p>
            <a:r>
              <a:rPr lang="en-US"/>
              <a:t>Hoàn thành bài ở vở BT Toán (tr 76, 77)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4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06881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46785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23049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47185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940152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13914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B5D40A9-7D4C-43BF-92CD-ECDD6EF5E19E}"/>
              </a:ext>
            </a:extLst>
          </p:cNvPr>
          <p:cNvSpPr txBox="1"/>
          <p:nvPr/>
        </p:nvSpPr>
        <p:spPr>
          <a:xfrm>
            <a:off x="1344487" y="3429000"/>
            <a:ext cx="6215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8 -1 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265E86-0392-4F16-B236-7483E2C818A6}"/>
              </a:ext>
            </a:extLst>
          </p:cNvPr>
          <p:cNvSpPr txBox="1"/>
          <p:nvPr/>
        </p:nvSpPr>
        <p:spPr>
          <a:xfrm>
            <a:off x="1331640" y="4188271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4657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3FE5-B6D4-424A-BE69-3F5368CE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567265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3989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487145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22234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067216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267958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6D281A0-CE1E-4598-962A-C048C1154AD1}"/>
              </a:ext>
            </a:extLst>
          </p:cNvPr>
          <p:cNvSpPr txBox="1"/>
          <p:nvPr/>
        </p:nvSpPr>
        <p:spPr>
          <a:xfrm>
            <a:off x="1763688" y="3789040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898B08-77AF-4C47-AC62-89CD17ABD51F}"/>
              </a:ext>
            </a:extLst>
          </p:cNvPr>
          <p:cNvSpPr txBox="1"/>
          <p:nvPr/>
        </p:nvSpPr>
        <p:spPr>
          <a:xfrm>
            <a:off x="1750841" y="4558481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407025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9239-CC7D-4431-968F-6C727AC7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54398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1431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283967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30353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039098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175222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463247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7911C88-5552-41EE-A327-9ED4803BED95}"/>
              </a:ext>
            </a:extLst>
          </p:cNvPr>
          <p:cNvSpPr txBox="1"/>
          <p:nvPr/>
        </p:nvSpPr>
        <p:spPr>
          <a:xfrm>
            <a:off x="2195736" y="37170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BD0B90-7127-46E9-BD67-BC48DF8E42C4}"/>
              </a:ext>
            </a:extLst>
          </p:cNvPr>
          <p:cNvSpPr txBox="1"/>
          <p:nvPr/>
        </p:nvSpPr>
        <p:spPr>
          <a:xfrm>
            <a:off x="2195736" y="436510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89284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626-F9E1-4977-A873-A02A89FB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56955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12915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36779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26229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61830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517925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4515420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4648EF5-39FB-427C-9C54-4ED3096D8EFC}"/>
              </a:ext>
            </a:extLst>
          </p:cNvPr>
          <p:cNvSpPr txBox="1"/>
          <p:nvPr/>
        </p:nvSpPr>
        <p:spPr>
          <a:xfrm>
            <a:off x="2361830" y="3573016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58E6-2A3E-40C7-A992-C7765BBA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2CDF3-46F3-49BD-8314-55386E1B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6F932-3F3B-4F11-A4E0-73CDDE63FD10}"/>
              </a:ext>
            </a:extLst>
          </p:cNvPr>
          <p:cNvSpPr txBox="1"/>
          <p:nvPr/>
        </p:nvSpPr>
        <p:spPr>
          <a:xfrm>
            <a:off x="4453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E25D6B-8345-45CA-9351-8CE742E3432B}"/>
              </a:ext>
            </a:extLst>
          </p:cNvPr>
          <p:cNvSpPr txBox="1"/>
          <p:nvPr/>
        </p:nvSpPr>
        <p:spPr>
          <a:xfrm>
            <a:off x="3378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E127E-64F5-43FF-908B-DD734C1CA19A}"/>
              </a:ext>
            </a:extLst>
          </p:cNvPr>
          <p:cNvSpPr txBox="1"/>
          <p:nvPr/>
        </p:nvSpPr>
        <p:spPr>
          <a:xfrm>
            <a:off x="5578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F46E76-38EE-467B-BCA2-DB58919B5FED}"/>
              </a:ext>
            </a:extLst>
          </p:cNvPr>
          <p:cNvSpPr txBox="1"/>
          <p:nvPr/>
        </p:nvSpPr>
        <p:spPr>
          <a:xfrm>
            <a:off x="6486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B61F3-6D39-4BA7-9DB9-9955B913C791}"/>
              </a:ext>
            </a:extLst>
          </p:cNvPr>
          <p:cNvSpPr txBox="1"/>
          <p:nvPr/>
        </p:nvSpPr>
        <p:spPr>
          <a:xfrm>
            <a:off x="7584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338695" y="27456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1053"/>
              </p:ext>
            </p:extLst>
          </p:nvPr>
        </p:nvGraphicFramePr>
        <p:xfrm>
          <a:off x="0" y="2109099"/>
          <a:ext cx="9144003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E971CF4-D100-4C7D-9193-575E65974258}"/>
              </a:ext>
            </a:extLst>
          </p:cNvPr>
          <p:cNvSpPr txBox="1"/>
          <p:nvPr/>
        </p:nvSpPr>
        <p:spPr>
          <a:xfrm>
            <a:off x="5736877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868A08-2A51-4F06-BDDD-1AF3F23376EF}"/>
              </a:ext>
            </a:extLst>
          </p:cNvPr>
          <p:cNvSpPr txBox="1"/>
          <p:nvPr/>
        </p:nvSpPr>
        <p:spPr>
          <a:xfrm>
            <a:off x="69861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E58D59-11F8-4ED9-872B-9A08039FBD18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000084-3E3B-47E4-B168-8C16D900FE3D}"/>
              </a:ext>
            </a:extLst>
          </p:cNvPr>
          <p:cNvSpPr txBox="1"/>
          <p:nvPr/>
        </p:nvSpPr>
        <p:spPr>
          <a:xfrm>
            <a:off x="3067683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C0C791-5E22-42F5-BD35-FDB99ECF7C16}"/>
              </a:ext>
            </a:extLst>
          </p:cNvPr>
          <p:cNvSpPr txBox="1"/>
          <p:nvPr/>
        </p:nvSpPr>
        <p:spPr>
          <a:xfrm>
            <a:off x="4402280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/>
      <p:bldP spid="16" grpId="0"/>
      <p:bldP spid="17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93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75672"/>
              </p:ext>
            </p:extLst>
          </p:nvPr>
        </p:nvGraphicFramePr>
        <p:xfrm>
          <a:off x="35496" y="960629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3-2=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5-3=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5-4=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7-4=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7-5=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7-6=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9-6=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9-7=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9-8=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BB3B68-1ACE-4CD6-9197-B401FE8C6085}"/>
              </a:ext>
            </a:extLst>
          </p:cNvPr>
          <p:cNvSpPr/>
          <p:nvPr/>
        </p:nvSpPr>
        <p:spPr>
          <a:xfrm>
            <a:off x="1619672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F8401FE-80DB-40F0-913C-B8013D1B6B5C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0E3DE30-3BA9-4024-A1F3-1FAAEF92B479}"/>
              </a:ext>
            </a:extLst>
          </p:cNvPr>
          <p:cNvSpPr/>
          <p:nvPr/>
        </p:nvSpPr>
        <p:spPr>
          <a:xfrm>
            <a:off x="3635896" y="169227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AEB57BE-429D-4F78-9E5D-AC5D62772E4F}"/>
              </a:ext>
            </a:extLst>
          </p:cNvPr>
          <p:cNvSpPr/>
          <p:nvPr/>
        </p:nvSpPr>
        <p:spPr>
          <a:xfrm>
            <a:off x="3669995" y="999051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0BEC362-4997-43F5-B6C4-9D7692B3FD10}"/>
              </a:ext>
            </a:extLst>
          </p:cNvPr>
          <p:cNvSpPr/>
          <p:nvPr/>
        </p:nvSpPr>
        <p:spPr>
          <a:xfrm>
            <a:off x="5724128" y="372121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9F76166-38D0-47E7-82D3-676355A9DF1D}"/>
              </a:ext>
            </a:extLst>
          </p:cNvPr>
          <p:cNvSpPr/>
          <p:nvPr/>
        </p:nvSpPr>
        <p:spPr>
          <a:xfrm>
            <a:off x="5724128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CF167A8-4C6A-4A7C-9504-5EF79A5A5C40}"/>
              </a:ext>
            </a:extLst>
          </p:cNvPr>
          <p:cNvSpPr/>
          <p:nvPr/>
        </p:nvSpPr>
        <p:spPr>
          <a:xfrm>
            <a:off x="5724128" y="237608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3D7222D-F7FB-4F7F-8F27-CEF3CB657753}"/>
              </a:ext>
            </a:extLst>
          </p:cNvPr>
          <p:cNvSpPr/>
          <p:nvPr/>
        </p:nvSpPr>
        <p:spPr>
          <a:xfrm>
            <a:off x="7668344" y="501969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1991EAAC-E4F3-4678-A6D4-273108244649}"/>
              </a:ext>
            </a:extLst>
          </p:cNvPr>
          <p:cNvSpPr/>
          <p:nvPr/>
        </p:nvSpPr>
        <p:spPr>
          <a:xfrm>
            <a:off x="7668344" y="436510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35BABD1-434A-4040-933F-589727E8F0E6}"/>
              </a:ext>
            </a:extLst>
          </p:cNvPr>
          <p:cNvSpPr/>
          <p:nvPr/>
        </p:nvSpPr>
        <p:spPr>
          <a:xfrm>
            <a:off x="7668344" y="371050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280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85</cp:revision>
  <dcterms:created xsi:type="dcterms:W3CDTF">2020-03-23T01:55:28Z</dcterms:created>
  <dcterms:modified xsi:type="dcterms:W3CDTF">2020-08-25T13:44:34Z</dcterms:modified>
</cp:coreProperties>
</file>