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5" r:id="rId3"/>
    <p:sldId id="257" r:id="rId4"/>
    <p:sldId id="259" r:id="rId5"/>
    <p:sldId id="258" r:id="rId6"/>
    <p:sldId id="263" r:id="rId7"/>
    <p:sldId id="260" r:id="rId8"/>
    <p:sldId id="261" r:id="rId9"/>
    <p:sldId id="262" r:id="rId10"/>
    <p:sldId id="264" r:id="rId11"/>
    <p:sldId id="265" r:id="rId12"/>
    <p:sldId id="283" r:id="rId13"/>
    <p:sldId id="266" r:id="rId14"/>
    <p:sldId id="286" r:id="rId15"/>
    <p:sldId id="267" r:id="rId16"/>
    <p:sldId id="268" r:id="rId17"/>
    <p:sldId id="269" r:id="rId18"/>
    <p:sldId id="274" r:id="rId19"/>
    <p:sldId id="270" r:id="rId20"/>
    <p:sldId id="271" r:id="rId21"/>
    <p:sldId id="272" r:id="rId22"/>
    <p:sldId id="273" r:id="rId23"/>
    <p:sldId id="275" r:id="rId24"/>
    <p:sldId id="284" r:id="rId25"/>
    <p:sldId id="277" r:id="rId26"/>
    <p:sldId id="287" r:id="rId27"/>
    <p:sldId id="276" r:id="rId28"/>
    <p:sldId id="278" r:id="rId29"/>
    <p:sldId id="288" r:id="rId30"/>
    <p:sldId id="279" r:id="rId31"/>
    <p:sldId id="280" r:id="rId32"/>
    <p:sldId id="281" r:id="rId33"/>
    <p:sldId id="28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144550" y="765583"/>
            <a:ext cx="4531300" cy="2885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398268" y="4512767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359727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57200" y="1219200"/>
            <a:ext cx="3792924" cy="69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3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00" y="2590800"/>
            <a:ext cx="5943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8990" y="4597703"/>
            <a:ext cx="590410" cy="66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4600" y="2798618"/>
            <a:ext cx="2493817" cy="235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5400" y="4607090"/>
            <a:ext cx="590410" cy="660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1000" y="3530903"/>
            <a:ext cx="590410" cy="6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772" y="2344271"/>
            <a:ext cx="8755828" cy="2761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8447" y="4212515"/>
            <a:ext cx="443753" cy="511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1647" y="4191000"/>
            <a:ext cx="443753" cy="51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2000" y="3374315"/>
            <a:ext cx="443753" cy="5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2057400"/>
            <a:ext cx="5943600" cy="3013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7400" y="4343400"/>
            <a:ext cx="565446" cy="440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0800" y="2209800"/>
            <a:ext cx="2505502" cy="30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8104" y="4343400"/>
            <a:ext cx="565446" cy="440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3400" y="3522260"/>
            <a:ext cx="565446" cy="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409" y="1371601"/>
            <a:ext cx="2437191" cy="68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23842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32224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1" y="23080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31462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1" y="4626858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546505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2362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29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9564" y="22860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95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7600" y="46268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2964" y="54650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1" y="4648200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548640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00" y="4648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99564" y="5486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532" y="1371600"/>
            <a:ext cx="1510068" cy="1011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000" y="2743200"/>
            <a:ext cx="8503551" cy="2347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3581400" y="4428698"/>
            <a:ext cx="682388" cy="504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4980296" y="4371833"/>
            <a:ext cx="682388" cy="50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6376916" y="4399129"/>
            <a:ext cx="682388" cy="504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7772400" y="4419600"/>
            <a:ext cx="682388" cy="5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2823" y="2210937"/>
            <a:ext cx="4699871" cy="2490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200" y="4633557"/>
            <a:ext cx="4355912" cy="1771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2600" y="5263685"/>
            <a:ext cx="457200" cy="511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2184" y="5213852"/>
            <a:ext cx="509616" cy="5773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6184" y="5257800"/>
            <a:ext cx="509616" cy="5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088" y="4191000"/>
            <a:ext cx="4355912" cy="1771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09464" y="2438400"/>
            <a:ext cx="5394177" cy="1763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3724" y="4800600"/>
            <a:ext cx="460476" cy="52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4800" y="4800600"/>
            <a:ext cx="506080" cy="56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38800" y="4800600"/>
            <a:ext cx="533400" cy="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8873" r="77090" b="20726"/>
          <a:stretch/>
        </p:blipFill>
        <p:spPr>
          <a:xfrm>
            <a:off x="685800" y="2349688"/>
            <a:ext cx="1269242" cy="54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25665" r="60299" b="57500"/>
          <a:stretch/>
        </p:blipFill>
        <p:spPr>
          <a:xfrm>
            <a:off x="-13648" y="-1"/>
            <a:ext cx="3290248" cy="1391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55122" r="77612" b="34477"/>
          <a:stretch/>
        </p:blipFill>
        <p:spPr>
          <a:xfrm>
            <a:off x="685800" y="1371600"/>
            <a:ext cx="1269242" cy="54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54082" r="61070" b="35517"/>
          <a:stretch/>
        </p:blipFill>
        <p:spPr>
          <a:xfrm>
            <a:off x="2184779" y="1359088"/>
            <a:ext cx="1235122" cy="54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68873" r="61070" b="20726"/>
          <a:stretch/>
        </p:blipFill>
        <p:spPr>
          <a:xfrm>
            <a:off x="2150659" y="2349688"/>
            <a:ext cx="1269242" cy="54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7" t="68635" r="44902" b="20964"/>
          <a:stretch/>
        </p:blipFill>
        <p:spPr>
          <a:xfrm>
            <a:off x="3797489" y="2349688"/>
            <a:ext cx="1269242" cy="54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5" t="68223" r="28954" b="21376"/>
          <a:stretch/>
        </p:blipFill>
        <p:spPr>
          <a:xfrm>
            <a:off x="5477301" y="2315568"/>
            <a:ext cx="1269242" cy="54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2" t="67920" r="12237" b="21679"/>
          <a:stretch/>
        </p:blipFill>
        <p:spPr>
          <a:xfrm>
            <a:off x="7112758" y="2299645"/>
            <a:ext cx="1269242" cy="545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55122" r="45247" b="34477"/>
          <a:stretch/>
        </p:blipFill>
        <p:spPr>
          <a:xfrm>
            <a:off x="3755409" y="1359088"/>
            <a:ext cx="1269242" cy="545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54342" r="28805" b="35257"/>
          <a:stretch/>
        </p:blipFill>
        <p:spPr>
          <a:xfrm>
            <a:off x="5436358" y="1359088"/>
            <a:ext cx="1269242" cy="54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 t="53822" r="12983" b="35777"/>
          <a:stretch/>
        </p:blipFill>
        <p:spPr>
          <a:xfrm>
            <a:off x="7036558" y="1359088"/>
            <a:ext cx="1269242" cy="545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42500" r="67463" b="49801"/>
          <a:stretch/>
        </p:blipFill>
        <p:spPr>
          <a:xfrm>
            <a:off x="685800" y="3678071"/>
            <a:ext cx="1279479" cy="614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51875" r="67497" b="40426"/>
          <a:stretch/>
        </p:blipFill>
        <p:spPr>
          <a:xfrm>
            <a:off x="763706" y="4881349"/>
            <a:ext cx="1279479" cy="614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52117" r="57133" b="40184"/>
          <a:stretch/>
        </p:blipFill>
        <p:spPr>
          <a:xfrm>
            <a:off x="2310454" y="4876800"/>
            <a:ext cx="1279479" cy="614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1" t="52474" r="45491" b="39827"/>
          <a:stretch/>
        </p:blipFill>
        <p:spPr>
          <a:xfrm>
            <a:off x="3962400" y="4881349"/>
            <a:ext cx="1279479" cy="614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5" t="52474" r="35338" b="39827"/>
          <a:stretch/>
        </p:blipFill>
        <p:spPr>
          <a:xfrm>
            <a:off x="5638800" y="4881349"/>
            <a:ext cx="1279479" cy="614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52018" r="24278" b="40283"/>
          <a:stretch/>
        </p:blipFill>
        <p:spPr>
          <a:xfrm>
            <a:off x="7161094" y="4879074"/>
            <a:ext cx="1279479" cy="614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42301" r="57093" b="50000"/>
          <a:stretch/>
        </p:blipFill>
        <p:spPr>
          <a:xfrm>
            <a:off x="2239939" y="3655325"/>
            <a:ext cx="1279479" cy="614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5" t="42301" r="46028" b="50000"/>
          <a:stretch/>
        </p:blipFill>
        <p:spPr>
          <a:xfrm>
            <a:off x="3886200" y="3568889"/>
            <a:ext cx="1279479" cy="61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2" t="42301" r="35531" b="50000"/>
          <a:stretch/>
        </p:blipFill>
        <p:spPr>
          <a:xfrm>
            <a:off x="5492655" y="3557516"/>
            <a:ext cx="1279479" cy="614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t="42158" r="24470" b="50143"/>
          <a:stretch/>
        </p:blipFill>
        <p:spPr>
          <a:xfrm>
            <a:off x="7159388" y="3557516"/>
            <a:ext cx="1279479" cy="6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0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3" name="Nam-Ngon-Tay-Ngoan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9580" r="70000" b="49801"/>
          <a:stretch/>
        </p:blipFill>
        <p:spPr>
          <a:xfrm>
            <a:off x="914400" y="1524000"/>
            <a:ext cx="1409700" cy="7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1704" r="20597" b="31749"/>
          <a:stretch/>
        </p:blipFill>
        <p:spPr>
          <a:xfrm>
            <a:off x="609600" y="2590800"/>
            <a:ext cx="8192295" cy="256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3429000" y="4343400"/>
            <a:ext cx="951363" cy="64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4763637" y="4343400"/>
            <a:ext cx="951363" cy="647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6135237" y="4343400"/>
            <a:ext cx="951363" cy="647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9" t="59960" r="53704" b="33329"/>
          <a:stretch/>
        </p:blipFill>
        <p:spPr>
          <a:xfrm>
            <a:off x="7430637" y="4343400"/>
            <a:ext cx="951363" cy="6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30023" r="72089" b="56969"/>
          <a:stretch/>
        </p:blipFill>
        <p:spPr>
          <a:xfrm>
            <a:off x="655092" y="1446662"/>
            <a:ext cx="2088108" cy="736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21556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9938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1" y="20794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+ 8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29176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21336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8964" y="29718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5564" y="2057400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5564" y="2917686"/>
            <a:ext cx="87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1" y="2101572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2939772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2564" y="20794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2564" y="2993886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65391" r="73688" b="21601"/>
          <a:stretch/>
        </p:blipFill>
        <p:spPr>
          <a:xfrm>
            <a:off x="1024409" y="3662359"/>
            <a:ext cx="1638869" cy="736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62585" r="6339" b="7268"/>
          <a:stretch/>
        </p:blipFill>
        <p:spPr>
          <a:xfrm>
            <a:off x="1478818" y="4572000"/>
            <a:ext cx="6548961" cy="17059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41195" r="34323" b="49533"/>
          <a:stretch/>
        </p:blipFill>
        <p:spPr>
          <a:xfrm>
            <a:off x="2465800" y="5540991"/>
            <a:ext cx="394956" cy="3314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5716" b="64778"/>
          <a:stretch/>
        </p:blipFill>
        <p:spPr>
          <a:xfrm>
            <a:off x="3117750" y="4909784"/>
            <a:ext cx="311250" cy="46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5562600" y="4909784"/>
            <a:ext cx="373862" cy="417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6230493" y="5493224"/>
            <a:ext cx="392438" cy="4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THƯ GIÃN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4" name="Chu-Ech-Con-Be-Mai-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75824" y="3505200"/>
            <a:ext cx="4886017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</a:p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PHÉP CỘNG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3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2325" r="4926" b="6529"/>
          <a:stretch/>
        </p:blipFill>
        <p:spPr>
          <a:xfrm>
            <a:off x="914400" y="1353828"/>
            <a:ext cx="7162800" cy="322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1" y="4800600"/>
            <a:ext cx="2362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+ 2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638800"/>
            <a:ext cx="22444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4778514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693658"/>
            <a:ext cx="68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8272" y="5130154"/>
            <a:ext cx="27019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2964" y="5105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0269" r="27463" b="59092"/>
          <a:stretch/>
        </p:blipFill>
        <p:spPr>
          <a:xfrm>
            <a:off x="609600" y="1371600"/>
            <a:ext cx="7620000" cy="645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6" r="66567" b="11839"/>
          <a:stretch/>
        </p:blipFill>
        <p:spPr>
          <a:xfrm>
            <a:off x="838200" y="1997122"/>
            <a:ext cx="2041477" cy="204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2" t="26252" r="13945" b="25117"/>
          <a:stretch/>
        </p:blipFill>
        <p:spPr>
          <a:xfrm>
            <a:off x="3579799" y="1997121"/>
            <a:ext cx="2135201" cy="174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6815" r="68570" b="9980"/>
          <a:stretch/>
        </p:blipFill>
        <p:spPr>
          <a:xfrm>
            <a:off x="1143000" y="4052248"/>
            <a:ext cx="1619923" cy="177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0061" r="31812" b="26734"/>
          <a:stretch/>
        </p:blipFill>
        <p:spPr>
          <a:xfrm>
            <a:off x="3609638" y="4052248"/>
            <a:ext cx="1619923" cy="1777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t="23867" r="3015" b="22928"/>
          <a:stretch/>
        </p:blipFill>
        <p:spPr>
          <a:xfrm>
            <a:off x="6400800" y="1997383"/>
            <a:ext cx="1619923" cy="1777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6" t="25510" r="40448" b="30156"/>
          <a:stretch/>
        </p:blipFill>
        <p:spPr>
          <a:xfrm>
            <a:off x="5942851" y="4089883"/>
            <a:ext cx="2077872" cy="17393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30323" y="3962400"/>
            <a:ext cx="2117677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81039" y="4038600"/>
            <a:ext cx="2105361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95639" y="3774390"/>
            <a:ext cx="2486361" cy="232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 r="84478" b="68384"/>
          <a:stretch/>
        </p:blipFill>
        <p:spPr>
          <a:xfrm>
            <a:off x="1004816" y="1371600"/>
            <a:ext cx="1585984" cy="6862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37630" y="1219200"/>
            <a:ext cx="4648200" cy="3200400"/>
            <a:chOff x="3048000" y="1143000"/>
            <a:chExt cx="5752531" cy="381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3" t="18886" r="3127" b="14787"/>
            <a:stretch/>
          </p:blipFill>
          <p:spPr>
            <a:xfrm>
              <a:off x="3048000" y="1143000"/>
              <a:ext cx="5752531" cy="381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0" y="3962400"/>
              <a:ext cx="1295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7292" r="47860" b="5247"/>
          <a:stretch/>
        </p:blipFill>
        <p:spPr>
          <a:xfrm>
            <a:off x="457200" y="3587496"/>
            <a:ext cx="5053084" cy="2151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86910" r="65469" b="6913"/>
          <a:stretch/>
        </p:blipFill>
        <p:spPr>
          <a:xfrm>
            <a:off x="3352800" y="4876800"/>
            <a:ext cx="791570" cy="354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71369" y="4324511"/>
            <a:ext cx="762866" cy="584134"/>
            <a:chOff x="2971369" y="4324511"/>
            <a:chExt cx="762866" cy="5841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71972" r="80423" b="24276"/>
            <a:stretch/>
          </p:blipFill>
          <p:spPr>
            <a:xfrm rot="16200000">
              <a:off x="3177884" y="4185788"/>
              <a:ext cx="349835" cy="762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645" b="58804" l="24388" r="316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1" t="52546" r="70823" b="39755"/>
            <a:stretch/>
          </p:blipFill>
          <p:spPr>
            <a:xfrm>
              <a:off x="3158035" y="4324511"/>
              <a:ext cx="389529" cy="5841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14600" y="3886200"/>
            <a:ext cx="600502" cy="353482"/>
            <a:chOff x="9133764" y="6943155"/>
            <a:chExt cx="600502" cy="353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7" t="86793" r="56676" b="7113"/>
            <a:stretch/>
          </p:blipFill>
          <p:spPr>
            <a:xfrm>
              <a:off x="9133764" y="6946519"/>
              <a:ext cx="600502" cy="3501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7" t="86934" r="67406" b="6913"/>
            <a:stretch/>
          </p:blipFill>
          <p:spPr>
            <a:xfrm>
              <a:off x="9235376" y="6943155"/>
              <a:ext cx="197892" cy="35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0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752600" y="1981200"/>
            <a:ext cx="2036619" cy="1717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287981" y="2015835"/>
            <a:ext cx="2036619" cy="1717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1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75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4927" y="35814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0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42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669473" y="1691663"/>
            <a:ext cx="1759527" cy="24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329546" y="1700068"/>
            <a:ext cx="1904795" cy="22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29718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810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  <a:endParaRPr lang="en-US" sz="40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2888911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1364" y="3787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1364" y="46482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3164" y="28735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3164" y="3657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3164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789707" y="1676400"/>
            <a:ext cx="1583267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50674" r="15000" b="20077"/>
          <a:stretch/>
        </p:blipFill>
        <p:spPr>
          <a:xfrm>
            <a:off x="20782" y="2667000"/>
            <a:ext cx="898292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2691628" y="4876800"/>
            <a:ext cx="633462" cy="6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3733800" y="4876800"/>
            <a:ext cx="633462" cy="63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843538" y="4876800"/>
            <a:ext cx="633462" cy="63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6910338" y="4876800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276600" y="154502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5410200" y="4478835"/>
            <a:ext cx="568036" cy="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</TotalTime>
  <Words>188</Words>
  <Application>Microsoft Office PowerPoint</Application>
  <PresentationFormat>On-screen Show (4:3)</PresentationFormat>
  <Paragraphs>80</Paragraphs>
  <Slides>33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Arial-Rounded</vt:lpstr>
      <vt:lpstr>Ariston</vt:lpstr>
      <vt:lpstr>Quicksand Medium</vt:lpstr>
      <vt:lpstr>Arial</vt:lpstr>
      <vt:lpstr>Calibri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35</cp:revision>
  <dcterms:created xsi:type="dcterms:W3CDTF">2020-08-24T16:53:57Z</dcterms:created>
  <dcterms:modified xsi:type="dcterms:W3CDTF">2020-08-26T15:44:09Z</dcterms:modified>
</cp:coreProperties>
</file>