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6" r:id="rId4"/>
    <p:sldId id="257" r:id="rId5"/>
    <p:sldId id="294" r:id="rId6"/>
    <p:sldId id="283" r:id="rId7"/>
    <p:sldId id="258" r:id="rId8"/>
    <p:sldId id="295" r:id="rId9"/>
    <p:sldId id="260" r:id="rId10"/>
    <p:sldId id="261" r:id="rId11"/>
    <p:sldId id="262" r:id="rId12"/>
    <p:sldId id="29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8" y="122584"/>
            <a:ext cx="583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793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34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HỒ</a:t>
            </a:r>
            <a:endParaRPr lang="en-US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=""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=""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=""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=""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=""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=""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=""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=""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=""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=""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=""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=""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=""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=""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=""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a) Buổi sáng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b) Buổi tr</a:t>
              </a:r>
              <a:r>
                <a:rPr lang="vi-VN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c) Buổi chiều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d) Buổi tối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học bài lúc 9 giờ.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bạn chơi đá bóng lúc 5 giờ.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169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51</cp:revision>
  <dcterms:created xsi:type="dcterms:W3CDTF">2020-08-13T02:00:35Z</dcterms:created>
  <dcterms:modified xsi:type="dcterms:W3CDTF">2021-02-23T09:39:38Z</dcterms:modified>
</cp:coreProperties>
</file>