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63" r:id="rId7"/>
    <p:sldId id="274" r:id="rId8"/>
    <p:sldId id="270" r:id="rId9"/>
    <p:sldId id="272" r:id="rId10"/>
    <p:sldId id="275" r:id="rId11"/>
    <p:sldId id="27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0099FF"/>
    <a:srgbClr val="FFCC00"/>
    <a:srgbClr val="FF6600"/>
    <a:srgbClr val="FF99FF"/>
    <a:srgbClr val="FF66FF"/>
    <a:srgbClr val="FF9999"/>
    <a:srgbClr val="99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6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2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46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0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67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7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6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4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47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5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6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2106" y="109333"/>
            <a:ext cx="590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D33E0D-0968-43D3-87EB-4D0DE892B168}"/>
              </a:ext>
            </a:extLst>
          </p:cNvPr>
          <p:cNvSpPr txBox="1"/>
          <p:nvPr/>
        </p:nvSpPr>
        <p:spPr>
          <a:xfrm>
            <a:off x="333287" y="566678"/>
            <a:ext cx="8477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</a:p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Từ nhà dế mèn đến nhà bác xén tóc dài 93 b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ớc chân.</a:t>
            </a:r>
          </a:p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Từ nhà dến mèn đến nhà châu chấu voi dài 66 b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ớc chân.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939155-C26B-4492-83D1-ECE62E14F508}"/>
              </a:ext>
            </a:extLst>
          </p:cNvPr>
          <p:cNvSpPr txBox="1"/>
          <p:nvPr/>
        </p:nvSpPr>
        <p:spPr>
          <a:xfrm>
            <a:off x="333287" y="3429000"/>
            <a:ext cx="847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Nhà dế trũi gần nhà dế mèn nhất.</a:t>
            </a:r>
          </a:p>
        </p:txBody>
      </p:sp>
    </p:spTree>
    <p:extLst>
      <p:ext uri="{BB962C8B-B14F-4D97-AF65-F5344CB8AC3E}">
        <p14:creationId xmlns:p14="http://schemas.microsoft.com/office/powerpoint/2010/main" val="39850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33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CHUNG</a:t>
            </a: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980254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(tr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.66)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1806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 + 5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509975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67 + 2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711396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48 - 3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xmlns="" id="{58B82133-6885-4E22-B2F9-01132BA32DDD}"/>
              </a:ext>
            </a:extLst>
          </p:cNvPr>
          <p:cNvSpPr/>
          <p:nvPr/>
        </p:nvSpPr>
        <p:spPr>
          <a:xfrm>
            <a:off x="6965823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95 - 41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xmlns="" id="{32EE2BEA-15C1-410E-9DB0-58A976E0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2277243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xmlns="" id="{7A2BDE36-3D2D-4534-803E-753E4BBE6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24" y="2895511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xmlns="" id="{17B76ECC-0CAA-4E18-BD42-E40EFAE63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05" y="2625587"/>
            <a:ext cx="45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xmlns="" id="{907E3D4A-212A-4C91-ABC4-A5C37EE52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760" y="3563761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xmlns="" id="{0659F08D-12F7-48BC-9FA6-0CA9E3DA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3585681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xmlns="" id="{B966CC98-5CFA-47C9-B0E0-24C9F55F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969" y="2302912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xmlns="" id="{C4890486-3CD4-47A2-A9DE-653890AC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2" y="2921180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xmlns="" id="{5F2D53AA-6A46-444F-931B-D428599F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83" y="2651256"/>
            <a:ext cx="45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xmlns="" id="{F456A857-C9C2-41FF-9BCC-57306E6AC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238" y="3589430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xmlns="" id="{73BD9978-8E5F-440E-A27B-06105B441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969" y="3611350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xmlns="" id="{02CEFA38-00E9-4612-BA6F-1859DB2B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2328090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xmlns="" id="{B90DED07-FF16-4EC5-A32A-07667D0F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464" y="2946358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xmlns="" id="{98D0985A-18D2-45D0-8B3B-B37FE08A5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545" y="2676434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xmlns="" id="{7558A569-7FED-45EE-87E5-7013F605A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4900" y="3614608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xmlns="" id="{9BAC1775-82D0-4A5A-9830-17786CE2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3636528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xmlns="" id="{EEF50C54-94CC-4E87-92D6-1EA3C587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2274848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0">
            <a:extLst>
              <a:ext uri="{FF2B5EF4-FFF2-40B4-BE49-F238E27FC236}">
                <a16:creationId xmlns:a16="http://schemas.microsoft.com/office/drawing/2014/main" xmlns="" id="{1E14F02D-A990-4F68-A2E1-9889D2D25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850" y="2893116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xmlns="" id="{19EF3EC7-6030-4A71-AF9F-3519F848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963" y="262319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33">
            <a:extLst>
              <a:ext uri="{FF2B5EF4-FFF2-40B4-BE49-F238E27FC236}">
                <a16:creationId xmlns:a16="http://schemas.microsoft.com/office/drawing/2014/main" xmlns="" id="{D9A1B04E-6C2E-4165-B86D-FEADB1B7A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318" y="3561366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xmlns="" id="{4413FADF-1EF0-40DB-B5CC-C88D7C09F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3583286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5A2961A-417D-4CD1-97D3-D45A45D4B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69" y="1075020"/>
            <a:ext cx="2889754" cy="185944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478B837-CD89-45B9-99E1-2160BB616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43" y="1120527"/>
            <a:ext cx="1896020" cy="19874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7B6E9F0-75FA-49B1-9BFE-3A0C59871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993">
            <a:off x="7045675" y="1197671"/>
            <a:ext cx="1896020" cy="2231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916" y="63240"/>
            <a:ext cx="215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Số?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xmlns="" id="{970F27B5-AF88-44A1-922B-2F74E812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824" y="146793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xmlns="" id="{3E99A315-AE0C-4616-9119-9DA7875D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578" y="1444917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xmlns="" id="{2C6477B9-5D70-489E-9064-769D54C27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725" y="1467929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xmlns="" id="{D004FFB6-FB1A-43E6-A37A-9A4A23A93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458" y="1444918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0B1F605-3F8F-4A56-A503-4958B04CA1E9}"/>
              </a:ext>
            </a:extLst>
          </p:cNvPr>
          <p:cNvCxnSpPr/>
          <p:nvPr/>
        </p:nvCxnSpPr>
        <p:spPr>
          <a:xfrm>
            <a:off x="2245843" y="1810860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8">
            <a:extLst>
              <a:ext uri="{FF2B5EF4-FFF2-40B4-BE49-F238E27FC236}">
                <a16:creationId xmlns:a16="http://schemas.microsoft.com/office/drawing/2014/main" xmlns="" id="{CE722DE1-779E-4652-90D0-1DB17DC13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564" y="119103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+ 12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84D0A6BE-210A-4F0D-8C58-2D9D346C2BCE}"/>
              </a:ext>
            </a:extLst>
          </p:cNvPr>
          <p:cNvCxnSpPr/>
          <p:nvPr/>
        </p:nvCxnSpPr>
        <p:spPr>
          <a:xfrm>
            <a:off x="5605675" y="1837366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8">
            <a:extLst>
              <a:ext uri="{FF2B5EF4-FFF2-40B4-BE49-F238E27FC236}">
                <a16:creationId xmlns:a16="http://schemas.microsoft.com/office/drawing/2014/main" xmlns="" id="{364427EF-9F3B-4B41-BF88-E98BDAC2F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826" y="119103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xmlns="" id="{B63BDEF4-CC8A-423B-BADA-7EA80DE4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49" y="1398577"/>
            <a:ext cx="852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66405AF-406D-48C3-BE72-D10176D0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76" y="3429000"/>
            <a:ext cx="2889754" cy="185944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E8D682-EDEB-4756-A3E0-97CB60A38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736" y="3474507"/>
            <a:ext cx="1896020" cy="19874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9B87D57D-46C0-4A18-83D1-D53BE166C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993">
            <a:off x="7019568" y="3551651"/>
            <a:ext cx="1896020" cy="2231329"/>
          </a:xfrm>
          <a:prstGeom prst="rect">
            <a:avLst/>
          </a:prstGeom>
        </p:spPr>
      </p:pic>
      <p:sp>
        <p:nvSpPr>
          <p:cNvPr id="53" name="Text Box 28">
            <a:extLst>
              <a:ext uri="{FF2B5EF4-FFF2-40B4-BE49-F238E27FC236}">
                <a16:creationId xmlns:a16="http://schemas.microsoft.com/office/drawing/2014/main" xmlns="" id="{7297C466-1498-432E-B807-67612D98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717" y="382191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4" name="Text Box 28">
            <a:extLst>
              <a:ext uri="{FF2B5EF4-FFF2-40B4-BE49-F238E27FC236}">
                <a16:creationId xmlns:a16="http://schemas.microsoft.com/office/drawing/2014/main" xmlns="" id="{9405FDEE-2350-45DD-9B8B-BD2DBE80D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1471" y="3798897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5" name="Text Box 28">
            <a:extLst>
              <a:ext uri="{FF2B5EF4-FFF2-40B4-BE49-F238E27FC236}">
                <a16:creationId xmlns:a16="http://schemas.microsoft.com/office/drawing/2014/main" xmlns="" id="{FE040D3D-145A-4CFE-AC4D-920716449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618" y="3821909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6" name="Text Box 28">
            <a:extLst>
              <a:ext uri="{FF2B5EF4-FFF2-40B4-BE49-F238E27FC236}">
                <a16:creationId xmlns:a16="http://schemas.microsoft.com/office/drawing/2014/main" xmlns="" id="{2D0963C5-C05A-437E-98C8-395E4B35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351" y="3798898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03FAC6D6-2122-4772-AD0D-4C6D75856060}"/>
              </a:ext>
            </a:extLst>
          </p:cNvPr>
          <p:cNvCxnSpPr/>
          <p:nvPr/>
        </p:nvCxnSpPr>
        <p:spPr>
          <a:xfrm>
            <a:off x="2219736" y="4164840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28">
            <a:extLst>
              <a:ext uri="{FF2B5EF4-FFF2-40B4-BE49-F238E27FC236}">
                <a16:creationId xmlns:a16="http://schemas.microsoft.com/office/drawing/2014/main" xmlns="" id="{98B0FC1D-1D1C-4348-AAD1-0FCE0314C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457" y="354501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7735F26D-DF18-4D9C-B912-85FFECBB7B39}"/>
              </a:ext>
            </a:extLst>
          </p:cNvPr>
          <p:cNvCxnSpPr/>
          <p:nvPr/>
        </p:nvCxnSpPr>
        <p:spPr>
          <a:xfrm>
            <a:off x="5579568" y="4191346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28">
            <a:extLst>
              <a:ext uri="{FF2B5EF4-FFF2-40B4-BE49-F238E27FC236}">
                <a16:creationId xmlns:a16="http://schemas.microsoft.com/office/drawing/2014/main" xmlns="" id="{EAC8E546-BD93-48E4-9B7E-A3254858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719" y="354501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+ 12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1" name="Text Box 28">
            <a:extLst>
              <a:ext uri="{FF2B5EF4-FFF2-40B4-BE49-F238E27FC236}">
                <a16:creationId xmlns:a16="http://schemas.microsoft.com/office/drawing/2014/main" xmlns="" id="{40B53DD7-2B89-4B0D-8F40-0BD9F633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242" y="3752557"/>
            <a:ext cx="852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32DD76-B673-4D17-8E71-9FFA7C0492A9}"/>
              </a:ext>
            </a:extLst>
          </p:cNvPr>
          <p:cNvSpPr txBox="1"/>
          <p:nvPr/>
        </p:nvSpPr>
        <p:spPr>
          <a:xfrm>
            <a:off x="266447" y="182509"/>
            <a:ext cx="215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Số?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C08AD5-E600-475E-8E00-859218059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057" t="30473" r="1016" b="12043"/>
          <a:stretch/>
        </p:blipFill>
        <p:spPr>
          <a:xfrm>
            <a:off x="-35119" y="1099931"/>
            <a:ext cx="9179120" cy="3829878"/>
          </a:xfrm>
          <a:prstGeom prst="rect">
            <a:avLst/>
          </a:prstGeom>
        </p:spPr>
      </p:pic>
      <p:sp>
        <p:nvSpPr>
          <p:cNvPr id="4" name="Text Box 28">
            <a:extLst>
              <a:ext uri="{FF2B5EF4-FFF2-40B4-BE49-F238E27FC236}">
                <a16:creationId xmlns:a16="http://schemas.microsoft.com/office/drawing/2014/main" xmlns="" id="{4F142815-2FA6-44DB-B533-425E76CB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955" y="2691702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xmlns="" id="{A2DA7E2C-7A9F-4C7C-BFAE-049AEEDD7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437" y="2691702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xmlns="" id="{714E3606-9BBD-4BA2-9C21-8080A894C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292" y="2691702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xmlns="" id="{92B721C5-5B35-49C6-A799-7C7202531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675" y="1644780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xmlns="" id="{289BC6AF-0A8A-4A57-983A-43AE463C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10" y="2691701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xmlns="" id="{89BCFC3B-799F-4D73-8259-EBBE5F3FE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955" y="2572433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8">
            <a:extLst>
              <a:ext uri="{FF2B5EF4-FFF2-40B4-BE49-F238E27FC236}">
                <a16:creationId xmlns:a16="http://schemas.microsoft.com/office/drawing/2014/main" xmlns="" id="{2AC7DEAB-49A8-49AF-BC00-C1B5E1EDC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437" y="2572433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xmlns="" id="{8D9BF304-1FC2-4519-AE7F-0BE098244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292" y="2572433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xmlns="" id="{948BFF9E-C594-471C-84C7-EFB23232D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10" y="2572432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Trên cây thị có 74 quả. Gió lay làm rụng 21 quả. Hỏi trên cây còn lại bao nhiêu quả thị?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268" y="1742606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3B1C61-97D8-4997-A05B-980209691E6C}"/>
              </a:ext>
            </a:extLst>
          </p:cNvPr>
          <p:cNvSpPr txBox="1"/>
          <p:nvPr/>
        </p:nvSpPr>
        <p:spPr>
          <a:xfrm>
            <a:off x="2336281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E8B4A5-56DE-4391-A9F4-0E6133E21147}"/>
              </a:ext>
            </a:extLst>
          </p:cNvPr>
          <p:cNvSpPr txBox="1"/>
          <p:nvPr/>
        </p:nvSpPr>
        <p:spPr>
          <a:xfrm>
            <a:off x="3969136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2B7DE7-5BDF-4EF9-A5E4-A9E8CA055DC9}"/>
              </a:ext>
            </a:extLst>
          </p:cNvPr>
          <p:cNvSpPr txBox="1"/>
          <p:nvPr/>
        </p:nvSpPr>
        <p:spPr>
          <a:xfrm>
            <a:off x="5601991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57121B-36F8-4932-9ADF-16962B6C8A1A}"/>
              </a:ext>
            </a:extLst>
          </p:cNvPr>
          <p:cNvSpPr txBox="1"/>
          <p:nvPr/>
        </p:nvSpPr>
        <p:spPr>
          <a:xfrm>
            <a:off x="3231582" y="177848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4BA32B-29D8-43CD-88D5-2F98E381DD04}"/>
              </a:ext>
            </a:extLst>
          </p:cNvPr>
          <p:cNvSpPr txBox="1"/>
          <p:nvPr/>
        </p:nvSpPr>
        <p:spPr>
          <a:xfrm>
            <a:off x="4829107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713164-8AA9-4114-B15A-0931F275391B}"/>
              </a:ext>
            </a:extLst>
          </p:cNvPr>
          <p:cNvSpPr txBox="1"/>
          <p:nvPr/>
        </p:nvSpPr>
        <p:spPr>
          <a:xfrm>
            <a:off x="2201604" y="180532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720C0A-FAB0-4DB2-8A89-8E7485D4CED2}"/>
              </a:ext>
            </a:extLst>
          </p:cNvPr>
          <p:cNvSpPr txBox="1"/>
          <p:nvPr/>
        </p:nvSpPr>
        <p:spPr>
          <a:xfrm>
            <a:off x="3891163" y="1778489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7AD042-D583-4511-BE93-30E702971218}"/>
              </a:ext>
            </a:extLst>
          </p:cNvPr>
          <p:cNvSpPr txBox="1"/>
          <p:nvPr/>
        </p:nvSpPr>
        <p:spPr>
          <a:xfrm>
            <a:off x="5571887" y="180532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E7F2F7-BB76-4AF0-9048-D0AB1EA24081}"/>
              </a:ext>
            </a:extLst>
          </p:cNvPr>
          <p:cNvSpPr txBox="1"/>
          <p:nvPr/>
        </p:nvSpPr>
        <p:spPr>
          <a:xfrm>
            <a:off x="3201773" y="183641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4D05269-3637-48F2-8E84-098CC7F7F1B8}"/>
              </a:ext>
            </a:extLst>
          </p:cNvPr>
          <p:cNvCxnSpPr/>
          <p:nvPr/>
        </p:nvCxnSpPr>
        <p:spPr>
          <a:xfrm>
            <a:off x="1811165" y="657343"/>
            <a:ext cx="6804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D6AFADB-0817-4714-AB66-2CCC85CDA570}"/>
              </a:ext>
            </a:extLst>
          </p:cNvPr>
          <p:cNvCxnSpPr>
            <a:cxnSpLocks/>
          </p:cNvCxnSpPr>
          <p:nvPr/>
        </p:nvCxnSpPr>
        <p:spPr>
          <a:xfrm>
            <a:off x="431997" y="1179663"/>
            <a:ext cx="22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0A2B8A0-6777-4DEA-9A4C-B6FB84624A3D}"/>
              </a:ext>
            </a:extLst>
          </p:cNvPr>
          <p:cNvCxnSpPr/>
          <p:nvPr/>
        </p:nvCxnSpPr>
        <p:spPr>
          <a:xfrm>
            <a:off x="2949510" y="1154347"/>
            <a:ext cx="5832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F856BF8-9B25-40F5-BACD-1BBC5EB40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801" y="2514366"/>
            <a:ext cx="4925995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558F5D-30C1-430D-891B-A148CF52FE62}"/>
              </a:ext>
            </a:extLst>
          </p:cNvPr>
          <p:cNvSpPr txBox="1"/>
          <p:nvPr/>
        </p:nvSpPr>
        <p:spPr>
          <a:xfrm>
            <a:off x="242504" y="28447"/>
            <a:ext cx="566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 Dế mèn phiêu l</a:t>
            </a:r>
            <a:r>
              <a:rPr 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 kí.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8DEAC3-B8B6-4816-AE8E-2F2F8A34D361}"/>
              </a:ext>
            </a:extLst>
          </p:cNvPr>
          <p:cNvSpPr txBox="1"/>
          <p:nvPr/>
        </p:nvSpPr>
        <p:spPr>
          <a:xfrm>
            <a:off x="242504" y="790204"/>
            <a:ext cx="865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Xem tranh rồi tính:</a:t>
            </a:r>
          </a:p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nhà dế mèn đến nhà bác xén tóc dài bao nhiêu b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ớc chân?</a:t>
            </a:r>
          </a:p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nhà dến mèn đến nhà châu chấu voi dài bao nhiêu b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ớc chân?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BDBC34-EA0C-4E88-9D00-C8E6A3C17E3D}"/>
              </a:ext>
            </a:extLst>
          </p:cNvPr>
          <p:cNvSpPr txBox="1"/>
          <p:nvPr/>
        </p:nvSpPr>
        <p:spPr>
          <a:xfrm>
            <a:off x="242504" y="3513252"/>
            <a:ext cx="865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Nhà ai gần nhà dế mèn nhất?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A112E76-6AAB-4062-A701-08F2DDD6E912}"/>
              </a:ext>
            </a:extLst>
          </p:cNvPr>
          <p:cNvGrpSpPr/>
          <p:nvPr/>
        </p:nvGrpSpPr>
        <p:grpSpPr>
          <a:xfrm>
            <a:off x="543338" y="40909"/>
            <a:ext cx="7606750" cy="6759049"/>
            <a:chOff x="543338" y="40909"/>
            <a:chExt cx="7606750" cy="675904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D42EC06-8D13-48CF-B83B-2E799E1B5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28841" t="28411" r="29420" b="9980"/>
            <a:stretch/>
          </p:blipFill>
          <p:spPr>
            <a:xfrm>
              <a:off x="543338" y="272726"/>
              <a:ext cx="7606750" cy="631254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D43B0A00-BEBD-4724-B124-453EF48F003B}"/>
                </a:ext>
              </a:extLst>
            </p:cNvPr>
            <p:cNvSpPr txBox="1"/>
            <p:nvPr/>
          </p:nvSpPr>
          <p:spPr>
            <a:xfrm>
              <a:off x="2118160" y="46959"/>
              <a:ext cx="1478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Dế mèn</a:t>
              </a:r>
              <a:endPara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107EDF3-B977-4C0E-93DD-DCE8A6056F8C}"/>
                </a:ext>
              </a:extLst>
            </p:cNvPr>
            <p:cNvSpPr txBox="1"/>
            <p:nvPr/>
          </p:nvSpPr>
          <p:spPr>
            <a:xfrm>
              <a:off x="6513444" y="40909"/>
              <a:ext cx="1272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Dế trũi</a:t>
              </a:r>
              <a:endPara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737EBB1-0910-412D-A347-4ABA27DBE325}"/>
                </a:ext>
              </a:extLst>
            </p:cNvPr>
            <p:cNvSpPr txBox="1"/>
            <p:nvPr/>
          </p:nvSpPr>
          <p:spPr>
            <a:xfrm>
              <a:off x="1086679" y="6170254"/>
              <a:ext cx="2425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Châu chấu voi</a:t>
              </a:r>
              <a:endPara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D3C6BEC-C1C3-4F30-B33E-9F5105383775}"/>
                </a:ext>
              </a:extLst>
            </p:cNvPr>
            <p:cNvSpPr txBox="1"/>
            <p:nvPr/>
          </p:nvSpPr>
          <p:spPr>
            <a:xfrm>
              <a:off x="5148471" y="6338293"/>
              <a:ext cx="1364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Xén tóc</a:t>
              </a:r>
              <a:endPara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14B5000-A393-472E-912C-1734C15298A0}"/>
                </a:ext>
              </a:extLst>
            </p:cNvPr>
            <p:cNvSpPr txBox="1"/>
            <p:nvPr/>
          </p:nvSpPr>
          <p:spPr>
            <a:xfrm>
              <a:off x="4082542" y="792016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  <a:endPara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FAB8D81-F9C4-46C3-A10A-DBDE6608C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4698780" y="751816"/>
              <a:ext cx="292409" cy="612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D25CB78-0732-4941-B241-A659B402735B}"/>
                </a:ext>
              </a:extLst>
            </p:cNvPr>
            <p:cNvSpPr txBox="1"/>
            <p:nvPr/>
          </p:nvSpPr>
          <p:spPr>
            <a:xfrm>
              <a:off x="4452288" y="2355774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31</a:t>
              </a:r>
              <a:endPara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C0BDC6F-FFBA-432F-B878-6E66344F8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5002266" y="2315574"/>
              <a:ext cx="292409" cy="612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48331F2-8812-4720-A3B4-6829A3622697}"/>
                </a:ext>
              </a:extLst>
            </p:cNvPr>
            <p:cNvSpPr txBox="1"/>
            <p:nvPr/>
          </p:nvSpPr>
          <p:spPr>
            <a:xfrm>
              <a:off x="1642828" y="1943770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8CE114F-D781-459B-99E1-66EA9ACD4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2259066" y="1903570"/>
              <a:ext cx="292409" cy="612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974D691-2901-42F6-8237-5CA709D7F459}"/>
                </a:ext>
              </a:extLst>
            </p:cNvPr>
            <p:cNvSpPr txBox="1"/>
            <p:nvPr/>
          </p:nvSpPr>
          <p:spPr>
            <a:xfrm>
              <a:off x="1341264" y="3309405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584B106B-C0C6-437B-A37B-2A69318EE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1957502" y="3269205"/>
              <a:ext cx="292409" cy="612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29F783-7999-48CA-9BE7-C2EE3C496ACD}"/>
                </a:ext>
              </a:extLst>
            </p:cNvPr>
            <p:cNvSpPr txBox="1"/>
            <p:nvPr/>
          </p:nvSpPr>
          <p:spPr>
            <a:xfrm>
              <a:off x="2856603" y="4449200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endPara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0F5DAA4D-43E8-4024-9C5F-5B8085C8F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3446337" y="4409000"/>
              <a:ext cx="292409" cy="612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929059F-A08B-4EB2-9400-24736BF368B4}"/>
                </a:ext>
              </a:extLst>
            </p:cNvPr>
            <p:cNvSpPr txBox="1"/>
            <p:nvPr/>
          </p:nvSpPr>
          <p:spPr>
            <a:xfrm>
              <a:off x="4468661" y="4595405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32</a:t>
              </a:r>
              <a:endPara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2701D90F-4CB1-427D-B0CA-91568BE0E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5084899" y="4555205"/>
              <a:ext cx="292409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836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266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Microsoft</cp:lastModifiedBy>
  <cp:revision>74</cp:revision>
  <dcterms:created xsi:type="dcterms:W3CDTF">2020-08-13T02:00:35Z</dcterms:created>
  <dcterms:modified xsi:type="dcterms:W3CDTF">2021-02-23T09:35:55Z</dcterms:modified>
</cp:coreProperties>
</file>