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9" r:id="rId6"/>
    <p:sldId id="263" r:id="rId7"/>
    <p:sldId id="270" r:id="rId8"/>
    <p:sldId id="271" r:id="rId9"/>
    <p:sldId id="272" r:id="rId10"/>
    <p:sldId id="27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99"/>
    <a:srgbClr val="99FF33"/>
    <a:srgbClr val="FFFF66"/>
    <a:srgbClr val="66FFCC"/>
    <a:srgbClr val="FF0066"/>
    <a:srgbClr val="99FF66"/>
    <a:srgbClr val="FF7C80"/>
    <a:srgbClr val="FF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8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392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5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6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0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02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74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5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6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44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8598" y="2565984"/>
            <a:ext cx="7813037" cy="241683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2106" y="109333"/>
            <a:ext cx="590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740" y="2655090"/>
            <a:ext cx="7545660" cy="1852742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KÍNH CHÚC THẦY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32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TẬP (tr.62)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94" y="168491"/>
            <a:ext cx="474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30831" y="1513701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47 + 20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7181" y="2950748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56 + 41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231834" y="1268432"/>
            <a:ext cx="65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49584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– 20 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462897" y="1503402"/>
            <a:ext cx="1980000" cy="72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– 47 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31834" y="2626224"/>
            <a:ext cx="651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849584" y="2912322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97 – 56 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462897" y="2895753"/>
            <a:ext cx="1980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97 – 41 </a:t>
            </a:r>
          </a:p>
        </p:txBody>
      </p:sp>
    </p:spTree>
    <p:extLst>
      <p:ext uri="{BB962C8B-B14F-4D97-AF65-F5344CB8AC3E}">
        <p14:creationId xmlns:p14="http://schemas.microsoft.com/office/powerpoint/2010/main" val="133444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15" y="63240"/>
            <a:ext cx="853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65609" r="28571" b="9380"/>
          <a:stretch/>
        </p:blipFill>
        <p:spPr>
          <a:xfrm>
            <a:off x="4764031" y="3846407"/>
            <a:ext cx="3111274" cy="23379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30784" r="59957" b="39394"/>
          <a:stretch/>
        </p:blipFill>
        <p:spPr>
          <a:xfrm>
            <a:off x="461440" y="1140458"/>
            <a:ext cx="2472511" cy="230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84" t="29822" r="16234" b="40164"/>
          <a:stretch/>
        </p:blipFill>
        <p:spPr>
          <a:xfrm>
            <a:off x="6305406" y="1068223"/>
            <a:ext cx="2558142" cy="23754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35" t="59283" r="50757" b="9548"/>
          <a:stretch/>
        </p:blipFill>
        <p:spPr>
          <a:xfrm>
            <a:off x="1937778" y="3525606"/>
            <a:ext cx="2566582" cy="2615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616" y="3308567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58825" y="3164474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Mai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45163" y="6096943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79439" y="6138961"/>
            <a:ext cx="1480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Rô-bốt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3224" y="1340724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89 - 60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28193" y="3969108"/>
            <a:ext cx="1512000" cy="93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58 - 30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106887" y="3925927"/>
            <a:ext cx="1692000" cy="104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67 - 36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5400" y="1572829"/>
            <a:ext cx="1476000" cy="86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65 - 41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86" y="147717"/>
            <a:ext cx="8439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25782" r="15530" b="15151"/>
          <a:stretch/>
        </p:blipFill>
        <p:spPr>
          <a:xfrm>
            <a:off x="1377489" y="1717377"/>
            <a:ext cx="6602186" cy="35465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23901" y="5467513"/>
            <a:ext cx="5676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026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9939"/>
            <a:ext cx="9037983" cy="67486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76857" y="703459"/>
            <a:ext cx="4397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0000FF"/>
                </a:solidFill>
                <a:effectLst>
                  <a:reflection blurRad="6350" stA="53000" endA="300" endPos="35500" dir="5400000" sy="-90000" algn="bl" rotWithShape="0"/>
                </a:effectLst>
                <a:latin typeface=".VnAristote" panose="020B7200000000000000" pitchFamily="34" charset="0"/>
                <a:cs typeface="JasmineUPC" panose="02020603050405020304" pitchFamily="18" charset="-34"/>
              </a:rPr>
              <a:t>Trß ch¬i</a:t>
            </a:r>
            <a:endParaRPr lang="en-US" sz="6600" b="1" dirty="0">
              <a:ln w="0"/>
              <a:solidFill>
                <a:srgbClr val="0000FF"/>
              </a:solidFill>
              <a:effectLst>
                <a:reflection blurRad="6350" stA="53000" endA="300" endPos="35500" dir="5400000" sy="-90000" algn="bl" rotWithShape="0"/>
              </a:effectLst>
              <a:latin typeface=".VnAristote" panose="020B7200000000000000" pitchFamily="34" charset="0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4312" y="1130758"/>
            <a:ext cx="7575235" cy="1626437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Down">
              <a:avLst>
                <a:gd name="adj" fmla="val 21458155"/>
              </a:avLst>
            </a:prstTxWarp>
            <a:spAutoFit/>
          </a:bodyPr>
          <a:lstStyle/>
          <a:p>
            <a:pPr algn="ctr"/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HÁI NẤM</a:t>
            </a:r>
          </a:p>
        </p:txBody>
      </p:sp>
    </p:spTree>
    <p:extLst>
      <p:ext uri="{BB962C8B-B14F-4D97-AF65-F5344CB8AC3E}">
        <p14:creationId xmlns:p14="http://schemas.microsoft.com/office/powerpoint/2010/main" val="89497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388" y="1408161"/>
            <a:ext cx="85140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6, 12, 34, 35, 50, 67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2057" y="261257"/>
            <a:ext cx="3037114" cy="903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1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60" t="22895" r="29601" b="10727"/>
          <a:stretch/>
        </p:blipFill>
        <p:spPr>
          <a:xfrm>
            <a:off x="224590" y="-5347"/>
            <a:ext cx="7892716" cy="6863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148" b="74444" l="53698" r="7760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9" t="40309" r="20238" b="21596"/>
          <a:stretch/>
        </p:blipFill>
        <p:spPr>
          <a:xfrm>
            <a:off x="7468745" y="-5347"/>
            <a:ext cx="1790827" cy="18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222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60</cp:revision>
  <dcterms:created xsi:type="dcterms:W3CDTF">2020-08-13T02:00:35Z</dcterms:created>
  <dcterms:modified xsi:type="dcterms:W3CDTF">2021-02-23T09:31:55Z</dcterms:modified>
</cp:coreProperties>
</file>