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3228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 SỐ CÓ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47D285-23DD-4D59-839A-CB48A194025D}"/>
              </a:ext>
            </a:extLst>
          </p:cNvPr>
          <p:cNvSpPr txBox="1"/>
          <p:nvPr/>
        </p:nvSpPr>
        <p:spPr>
          <a:xfrm>
            <a:off x="278287" y="160319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278E0-7EEC-4546-B57C-F43580A5CAC2}"/>
              </a:ext>
            </a:extLst>
          </p:cNvPr>
          <p:cNvSpPr txBox="1"/>
          <p:nvPr/>
        </p:nvSpPr>
        <p:spPr>
          <a:xfrm>
            <a:off x="304796" y="743416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35 – 2 =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B42D60F-A2C5-4C03-827A-D205B4CD2CB5}"/>
              </a:ext>
            </a:extLst>
          </p:cNvPr>
          <p:cNvSpPr/>
          <p:nvPr/>
        </p:nvSpPr>
        <p:spPr>
          <a:xfrm>
            <a:off x="251793" y="1497498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32B7CCD-8E0C-4964-A141-340AE249821B}"/>
              </a:ext>
            </a:extLst>
          </p:cNvPr>
          <p:cNvSpPr/>
          <p:nvPr/>
        </p:nvSpPr>
        <p:spPr>
          <a:xfrm>
            <a:off x="1922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9ED18DC-C309-48F1-9C0A-737D159CD708}"/>
              </a:ext>
            </a:extLst>
          </p:cNvPr>
          <p:cNvSpPr/>
          <p:nvPr/>
        </p:nvSpPr>
        <p:spPr>
          <a:xfrm>
            <a:off x="3614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079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714297" y="1893498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A5F2CE-19B1-4F2F-B7C7-83278275B8DD}"/>
              </a:ext>
            </a:extLst>
          </p:cNvPr>
          <p:cNvSpPr txBox="1"/>
          <p:nvPr/>
        </p:nvSpPr>
        <p:spPr>
          <a:xfrm>
            <a:off x="1219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15FB05-F172-4603-BFC3-40E54B8CB32B}"/>
              </a:ext>
            </a:extLst>
          </p:cNvPr>
          <p:cNvSpPr txBox="1"/>
          <p:nvPr/>
        </p:nvSpPr>
        <p:spPr>
          <a:xfrm>
            <a:off x="2908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18BA3C-6512-42BF-8ED7-BE49C31BDBCF}"/>
              </a:ext>
            </a:extLst>
          </p:cNvPr>
          <p:cNvSpPr txBox="1"/>
          <p:nvPr/>
        </p:nvSpPr>
        <p:spPr>
          <a:xfrm>
            <a:off x="6626080" y="145774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87D2624-477E-4C43-A87E-FD99F0B3047C}"/>
              </a:ext>
            </a:extLst>
          </p:cNvPr>
          <p:cNvSpPr/>
          <p:nvPr/>
        </p:nvSpPr>
        <p:spPr>
          <a:xfrm>
            <a:off x="8259231" y="1457742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BD52AE-3D03-4F6B-BC39-B8035E40F849}"/>
              </a:ext>
            </a:extLst>
          </p:cNvPr>
          <p:cNvSpPr txBox="1"/>
          <p:nvPr/>
        </p:nvSpPr>
        <p:spPr>
          <a:xfrm>
            <a:off x="2053410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202325-B0AB-48F7-8E2F-BCE0CDC2B212}"/>
              </a:ext>
            </a:extLst>
          </p:cNvPr>
          <p:cNvSpPr txBox="1"/>
          <p:nvPr/>
        </p:nvSpPr>
        <p:spPr>
          <a:xfrm>
            <a:off x="2116801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8C0342-264B-4D9A-8F0A-5F6293A004FA}"/>
              </a:ext>
            </a:extLst>
          </p:cNvPr>
          <p:cNvSpPr txBox="1"/>
          <p:nvPr/>
        </p:nvSpPr>
        <p:spPr>
          <a:xfrm>
            <a:off x="3761397" y="1613940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533A7B-69CE-4ED1-9C14-83C13B90AFD0}"/>
              </a:ext>
            </a:extLst>
          </p:cNvPr>
          <p:cNvSpPr txBox="1"/>
          <p:nvPr/>
        </p:nvSpPr>
        <p:spPr>
          <a:xfrm>
            <a:off x="3828986" y="163188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1C8160-550B-412D-8FFD-E329B8EFB96A}"/>
              </a:ext>
            </a:extLst>
          </p:cNvPr>
          <p:cNvSpPr txBox="1"/>
          <p:nvPr/>
        </p:nvSpPr>
        <p:spPr>
          <a:xfrm>
            <a:off x="8216006" y="1426964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D52B3E-0B63-4E47-9231-00988CC763AF}"/>
              </a:ext>
            </a:extLst>
          </p:cNvPr>
          <p:cNvSpPr txBox="1"/>
          <p:nvPr/>
        </p:nvSpPr>
        <p:spPr>
          <a:xfrm>
            <a:off x="8387840" y="145774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CC3612C-8CD5-4FF0-82AE-B57CDEB9FABB}"/>
              </a:ext>
            </a:extLst>
          </p:cNvPr>
          <p:cNvSpPr txBox="1"/>
          <p:nvPr/>
        </p:nvSpPr>
        <p:spPr>
          <a:xfrm>
            <a:off x="385038" y="2699099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6325BE2-96B8-418D-AD24-88EBAA3F1C7F}"/>
              </a:ext>
            </a:extLst>
          </p:cNvPr>
          <p:cNvSpPr/>
          <p:nvPr/>
        </p:nvSpPr>
        <p:spPr>
          <a:xfrm>
            <a:off x="251793" y="3417173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A49A42C-1EBD-4601-86C5-F5F7498FD5A0}"/>
              </a:ext>
            </a:extLst>
          </p:cNvPr>
          <p:cNvSpPr/>
          <p:nvPr/>
        </p:nvSpPr>
        <p:spPr>
          <a:xfrm>
            <a:off x="1922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BFCF735-59A1-4E12-82FA-0EEB9A29E4F5}"/>
              </a:ext>
            </a:extLst>
          </p:cNvPr>
          <p:cNvSpPr/>
          <p:nvPr/>
        </p:nvSpPr>
        <p:spPr>
          <a:xfrm>
            <a:off x="3614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1079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2714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DEE023-0D90-4D9F-B3E3-7532B1FCA3C0}"/>
              </a:ext>
            </a:extLst>
          </p:cNvPr>
          <p:cNvSpPr txBox="1"/>
          <p:nvPr/>
        </p:nvSpPr>
        <p:spPr>
          <a:xfrm>
            <a:off x="1219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CE9422E-CDC3-4109-A355-710D4575CD83}"/>
              </a:ext>
            </a:extLst>
          </p:cNvPr>
          <p:cNvSpPr txBox="1"/>
          <p:nvPr/>
        </p:nvSpPr>
        <p:spPr>
          <a:xfrm>
            <a:off x="2908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1CF813-FFDD-4D95-97D9-4C3B2DD91F7C}"/>
              </a:ext>
            </a:extLst>
          </p:cNvPr>
          <p:cNvSpPr txBox="1"/>
          <p:nvPr/>
        </p:nvSpPr>
        <p:spPr>
          <a:xfrm>
            <a:off x="2053410" y="353361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BCAF59-6DCC-4476-871B-7D607C7E5150}"/>
              </a:ext>
            </a:extLst>
          </p:cNvPr>
          <p:cNvSpPr txBox="1"/>
          <p:nvPr/>
        </p:nvSpPr>
        <p:spPr>
          <a:xfrm>
            <a:off x="2156371" y="351794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6E33BC7-1AF5-4B1B-93C0-4927788367A6}"/>
              </a:ext>
            </a:extLst>
          </p:cNvPr>
          <p:cNvSpPr txBox="1"/>
          <p:nvPr/>
        </p:nvSpPr>
        <p:spPr>
          <a:xfrm>
            <a:off x="3741446" y="3551563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D5C2EBF-F0C6-4668-AE58-C462642A1B9A}"/>
              </a:ext>
            </a:extLst>
          </p:cNvPr>
          <p:cNvSpPr txBox="1"/>
          <p:nvPr/>
        </p:nvSpPr>
        <p:spPr>
          <a:xfrm>
            <a:off x="3839993" y="355156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C10898F7-C7A6-482A-8A6A-00C6FAB8492C}"/>
              </a:ext>
            </a:extLst>
          </p:cNvPr>
          <p:cNvSpPr/>
          <p:nvPr/>
        </p:nvSpPr>
        <p:spPr>
          <a:xfrm>
            <a:off x="5263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4406297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B643433-9948-4A26-97C6-78F1CDEBEC56}"/>
              </a:ext>
            </a:extLst>
          </p:cNvPr>
          <p:cNvSpPr txBox="1"/>
          <p:nvPr/>
        </p:nvSpPr>
        <p:spPr>
          <a:xfrm>
            <a:off x="4584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6CC1BBD-8C5D-4C4F-AA1A-ECEFEA94B43E}"/>
              </a:ext>
            </a:extLst>
          </p:cNvPr>
          <p:cNvSpPr txBox="1"/>
          <p:nvPr/>
        </p:nvSpPr>
        <p:spPr>
          <a:xfrm>
            <a:off x="5441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34A6F5-A7D1-4C4A-A996-8A9B72250B41}"/>
              </a:ext>
            </a:extLst>
          </p:cNvPr>
          <p:cNvSpPr txBox="1"/>
          <p:nvPr/>
        </p:nvSpPr>
        <p:spPr>
          <a:xfrm>
            <a:off x="5386954" y="353639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32B5A84-EF3E-411F-A99F-433B8F203A37}"/>
              </a:ext>
            </a:extLst>
          </p:cNvPr>
          <p:cNvSpPr txBox="1"/>
          <p:nvPr/>
        </p:nvSpPr>
        <p:spPr>
          <a:xfrm>
            <a:off x="6655719" y="348289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90C0C5F-0157-4CCE-9C84-B916E2377F1B}"/>
              </a:ext>
            </a:extLst>
          </p:cNvPr>
          <p:cNvSpPr/>
          <p:nvPr/>
        </p:nvSpPr>
        <p:spPr>
          <a:xfrm>
            <a:off x="8302122" y="3482894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DA6C973-CEA1-45A4-AF6E-EFB32AD04393}"/>
              </a:ext>
            </a:extLst>
          </p:cNvPr>
          <p:cNvSpPr txBox="1"/>
          <p:nvPr/>
        </p:nvSpPr>
        <p:spPr>
          <a:xfrm>
            <a:off x="8338409" y="345211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A3345F3-948D-43EB-825B-E8A637C1556C}"/>
              </a:ext>
            </a:extLst>
          </p:cNvPr>
          <p:cNvSpPr txBox="1"/>
          <p:nvPr/>
        </p:nvSpPr>
        <p:spPr>
          <a:xfrm>
            <a:off x="8466470" y="349000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466ADF9-E603-4117-B4E7-20099A7FD21A}"/>
              </a:ext>
            </a:extLst>
          </p:cNvPr>
          <p:cNvSpPr/>
          <p:nvPr/>
        </p:nvSpPr>
        <p:spPr>
          <a:xfrm>
            <a:off x="232320" y="5143675"/>
            <a:ext cx="828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5D1D6719-D5B9-4E4F-9218-8946A418D74F}"/>
              </a:ext>
            </a:extLst>
          </p:cNvPr>
          <p:cNvSpPr/>
          <p:nvPr/>
        </p:nvSpPr>
        <p:spPr>
          <a:xfrm>
            <a:off x="1902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F737787-DEDA-449E-858D-5E97DA81EB8A}"/>
              </a:ext>
            </a:extLst>
          </p:cNvPr>
          <p:cNvSpPr/>
          <p:nvPr/>
        </p:nvSpPr>
        <p:spPr>
          <a:xfrm>
            <a:off x="3594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1060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2694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46C7E9A-DA04-4178-8A79-C30D54BC2F0B}"/>
              </a:ext>
            </a:extLst>
          </p:cNvPr>
          <p:cNvSpPr txBox="1"/>
          <p:nvPr/>
        </p:nvSpPr>
        <p:spPr>
          <a:xfrm>
            <a:off x="1199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DDF78D9-BF38-49B1-BB93-018D4D323D7A}"/>
              </a:ext>
            </a:extLst>
          </p:cNvPr>
          <p:cNvSpPr txBox="1"/>
          <p:nvPr/>
        </p:nvSpPr>
        <p:spPr>
          <a:xfrm>
            <a:off x="2889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0662577-4C4E-462A-8232-A0E9E28DDB9E}"/>
              </a:ext>
            </a:extLst>
          </p:cNvPr>
          <p:cNvSpPr txBox="1"/>
          <p:nvPr/>
        </p:nvSpPr>
        <p:spPr>
          <a:xfrm>
            <a:off x="2033937" y="5260117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31643CB-EAC8-49B3-9338-43671A3A403D}"/>
              </a:ext>
            </a:extLst>
          </p:cNvPr>
          <p:cNvSpPr txBox="1"/>
          <p:nvPr/>
        </p:nvSpPr>
        <p:spPr>
          <a:xfrm>
            <a:off x="2152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2482BE5-A8D3-4644-BDCE-051D144BE55A}"/>
              </a:ext>
            </a:extLst>
          </p:cNvPr>
          <p:cNvSpPr txBox="1"/>
          <p:nvPr/>
        </p:nvSpPr>
        <p:spPr>
          <a:xfrm>
            <a:off x="3721973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DAC4750-4EAF-4669-A269-2CDCA05263BF}"/>
              </a:ext>
            </a:extLst>
          </p:cNvPr>
          <p:cNvSpPr txBox="1"/>
          <p:nvPr/>
        </p:nvSpPr>
        <p:spPr>
          <a:xfrm>
            <a:off x="3821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551844F-745F-4B85-ABD4-55504164CFD2}"/>
              </a:ext>
            </a:extLst>
          </p:cNvPr>
          <p:cNvSpPr/>
          <p:nvPr/>
        </p:nvSpPr>
        <p:spPr>
          <a:xfrm>
            <a:off x="5243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4386824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D20D146-7C56-4FDD-947C-A8778BC3949C}"/>
              </a:ext>
            </a:extLst>
          </p:cNvPr>
          <p:cNvSpPr txBox="1"/>
          <p:nvPr/>
        </p:nvSpPr>
        <p:spPr>
          <a:xfrm>
            <a:off x="4564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7B88983-5B3F-4900-8D85-DA40A89302A5}"/>
              </a:ext>
            </a:extLst>
          </p:cNvPr>
          <p:cNvSpPr txBox="1"/>
          <p:nvPr/>
        </p:nvSpPr>
        <p:spPr>
          <a:xfrm>
            <a:off x="5421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5E148CE-6527-4C1D-B415-A7D1B4D03583}"/>
              </a:ext>
            </a:extLst>
          </p:cNvPr>
          <p:cNvSpPr txBox="1"/>
          <p:nvPr/>
        </p:nvSpPr>
        <p:spPr>
          <a:xfrm>
            <a:off x="5384507" y="5295112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3F2EFA9-F67E-418D-ACC2-057D056EDD2A}"/>
              </a:ext>
            </a:extLst>
          </p:cNvPr>
          <p:cNvSpPr txBox="1"/>
          <p:nvPr/>
        </p:nvSpPr>
        <p:spPr>
          <a:xfrm>
            <a:off x="385038" y="444703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A41F768-62F0-4182-B3DC-23C0EF484EFB}"/>
              </a:ext>
            </a:extLst>
          </p:cNvPr>
          <p:cNvSpPr txBox="1"/>
          <p:nvPr/>
        </p:nvSpPr>
        <p:spPr>
          <a:xfrm>
            <a:off x="6142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6035675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D428861-9D81-486D-8F35-E78BAA14F41F}"/>
              </a:ext>
            </a:extLst>
          </p:cNvPr>
          <p:cNvSpPr/>
          <p:nvPr/>
        </p:nvSpPr>
        <p:spPr>
          <a:xfrm>
            <a:off x="6852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4E52A51-FCD5-497F-8572-6BEE5330AFF4}"/>
              </a:ext>
            </a:extLst>
          </p:cNvPr>
          <p:cNvSpPr txBox="1"/>
          <p:nvPr/>
        </p:nvSpPr>
        <p:spPr>
          <a:xfrm>
            <a:off x="7062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AA8A767-6250-4B04-BC3F-0955160BF071}"/>
              </a:ext>
            </a:extLst>
          </p:cNvPr>
          <p:cNvSpPr txBox="1"/>
          <p:nvPr/>
        </p:nvSpPr>
        <p:spPr>
          <a:xfrm>
            <a:off x="6934254" y="5278065"/>
            <a:ext cx="704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3CA8C727-113D-44BA-8346-ECB4C0A6D3EC}"/>
              </a:ext>
            </a:extLst>
          </p:cNvPr>
          <p:cNvCxnSpPr/>
          <p:nvPr/>
        </p:nvCxnSpPr>
        <p:spPr>
          <a:xfrm>
            <a:off x="232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58A66480-9D11-4289-8940-B32511382335}"/>
              </a:ext>
            </a:extLst>
          </p:cNvPr>
          <p:cNvCxnSpPr/>
          <p:nvPr/>
        </p:nvCxnSpPr>
        <p:spPr>
          <a:xfrm>
            <a:off x="255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2B9EFE9-321A-4261-B573-2347064E4288}"/>
              </a:ext>
            </a:extLst>
          </p:cNvPr>
          <p:cNvSpPr txBox="1"/>
          <p:nvPr/>
        </p:nvSpPr>
        <p:spPr>
          <a:xfrm>
            <a:off x="6774982" y="5950781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9CD84BF8-CA1F-4526-A5AF-A0C9E27CEE78}"/>
              </a:ext>
            </a:extLst>
          </p:cNvPr>
          <p:cNvSpPr/>
          <p:nvPr/>
        </p:nvSpPr>
        <p:spPr>
          <a:xfrm>
            <a:off x="8405003" y="5981559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8262AF63-A27A-4D4A-BA24-9BD2868105C4}"/>
              </a:ext>
            </a:extLst>
          </p:cNvPr>
          <p:cNvSpPr txBox="1"/>
          <p:nvPr/>
        </p:nvSpPr>
        <p:spPr>
          <a:xfrm>
            <a:off x="8441290" y="595078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3CC40DA-3497-4D9B-8F37-E64330F39B63}"/>
              </a:ext>
            </a:extLst>
          </p:cNvPr>
          <p:cNvSpPr txBox="1"/>
          <p:nvPr/>
        </p:nvSpPr>
        <p:spPr>
          <a:xfrm>
            <a:off x="8556097" y="5948426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E9E244-4C6D-42E8-AC56-1421C4487C07}"/>
              </a:ext>
            </a:extLst>
          </p:cNvPr>
          <p:cNvSpPr txBox="1"/>
          <p:nvPr/>
        </p:nvSpPr>
        <p:spPr>
          <a:xfrm>
            <a:off x="278287" y="160319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81135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xmlns="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5" y="137381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xmlns="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202900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D3CF80D-2F13-4A45-8677-5148F1674975}"/>
              </a:ext>
            </a:extLst>
          </p:cNvPr>
          <p:cNvSpPr/>
          <p:nvPr/>
        </p:nvSpPr>
        <p:spPr>
          <a:xfrm>
            <a:off x="515188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2081480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xmlns="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20814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xmlns="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811355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1373812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103664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xmlns="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xmlns="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2029003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D36C276-92BD-4B11-A1D9-FCF0E950E2EF}"/>
              </a:ext>
            </a:extLst>
          </p:cNvPr>
          <p:cNvSpPr/>
          <p:nvPr/>
        </p:nvSpPr>
        <p:spPr>
          <a:xfrm>
            <a:off x="8015053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xmlns="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2081480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xmlns="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2081480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6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38361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xmlns="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36" y="4412965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xmlns="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61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xmlns="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xmlns="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52" y="5053834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0D4F5BF-AA43-40FA-91B6-A18100D4A1EC}"/>
              </a:ext>
            </a:extLst>
          </p:cNvPr>
          <p:cNvSpPr/>
          <p:nvPr/>
        </p:nvSpPr>
        <p:spPr>
          <a:xfrm>
            <a:off x="515188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xmlns="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187" y="51063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xmlns="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289" y="51063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56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xmlns="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383618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xmlns="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655" y="4398643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xmlns="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782" y="406147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xmlns="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2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xmlns="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822" y="5053834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CD077BF-34EE-4382-B4C9-E184283101E0}"/>
              </a:ext>
            </a:extLst>
          </p:cNvPr>
          <p:cNvSpPr/>
          <p:nvPr/>
        </p:nvSpPr>
        <p:spPr>
          <a:xfrm>
            <a:off x="8015053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xmlns="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357" y="510631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xmlns="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59" y="510631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9D645E0-82D3-4EA7-8E03-123C9B5BDD68}"/>
              </a:ext>
            </a:extLst>
          </p:cNvPr>
          <p:cNvSpPr txBox="1"/>
          <p:nvPr/>
        </p:nvSpPr>
        <p:spPr>
          <a:xfrm>
            <a:off x="3200948" y="549745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461B93-C52F-496B-B7A3-0F584F0F9D47}"/>
              </a:ext>
            </a:extLst>
          </p:cNvPr>
          <p:cNvSpPr txBox="1"/>
          <p:nvPr/>
        </p:nvSpPr>
        <p:spPr>
          <a:xfrm>
            <a:off x="6353962" y="494263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8232CA-ED0B-44AC-98F6-772BE435BEA0}"/>
              </a:ext>
            </a:extLst>
          </p:cNvPr>
          <p:cNvSpPr txBox="1"/>
          <p:nvPr/>
        </p:nvSpPr>
        <p:spPr>
          <a:xfrm>
            <a:off x="3344090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D189A3-C0C5-4C90-A74D-334299519701}"/>
              </a:ext>
            </a:extLst>
          </p:cNvPr>
          <p:cNvSpPr txBox="1"/>
          <p:nvPr/>
        </p:nvSpPr>
        <p:spPr>
          <a:xfrm>
            <a:off x="6353484" y="3428999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93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67423-4B40-4523-81F5-F5F2606CA409}"/>
              </a:ext>
            </a:extLst>
          </p:cNvPr>
          <p:cNvSpPr txBox="1"/>
          <p:nvPr/>
        </p:nvSpPr>
        <p:spPr>
          <a:xfrm>
            <a:off x="212026" y="68629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0" y="653404"/>
            <a:ext cx="9144000" cy="6204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521C041-9645-4C14-B549-0174C77601E0}"/>
              </a:ext>
            </a:extLst>
          </p:cNvPr>
          <p:cNvCxnSpPr/>
          <p:nvPr/>
        </p:nvCxnSpPr>
        <p:spPr>
          <a:xfrm>
            <a:off x="3313043" y="2107096"/>
            <a:ext cx="2570922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7B0ADEE-DF2B-4FF0-8473-D45E4A66E7F3}"/>
              </a:ext>
            </a:extLst>
          </p:cNvPr>
          <p:cNvCxnSpPr/>
          <p:nvPr/>
        </p:nvCxnSpPr>
        <p:spPr>
          <a:xfrm>
            <a:off x="3313043" y="4134678"/>
            <a:ext cx="2570922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6DA3495-6973-4D74-991A-31269D154F72}"/>
              </a:ext>
            </a:extLst>
          </p:cNvPr>
          <p:cNvCxnSpPr/>
          <p:nvPr/>
        </p:nvCxnSpPr>
        <p:spPr>
          <a:xfrm flipV="1">
            <a:off x="3313043" y="2107096"/>
            <a:ext cx="2570922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6378" y="608624"/>
            <a:ext cx="7416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03159" y="1051085"/>
            <a:ext cx="43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0" y="1243488"/>
            <a:ext cx="9144000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0" y="157229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0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9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7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9" y="1041097"/>
            <a:ext cx="21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896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296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0179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0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221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69</cp:revision>
  <dcterms:created xsi:type="dcterms:W3CDTF">2020-08-13T02:00:35Z</dcterms:created>
  <dcterms:modified xsi:type="dcterms:W3CDTF">2021-02-19T09:01:45Z</dcterms:modified>
</cp:coreProperties>
</file>