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795" y="175592"/>
            <a:ext cx="577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n"/>
                <a:cs typeface="Arial-SGK-TV" pitchFamily="2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n"/>
                <a:cs typeface="Arial-SGK-TV" pitchFamily="2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40719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2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5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7,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3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1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4,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23919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4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0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4,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n"/>
                <a:cs typeface="Arial-SGK-TV" pitchFamily="2" charset="0"/>
              </a:rPr>
              <a:t>2 </a:t>
            </a:r>
            <a:r>
              <a:rPr lang="en-US" sz="3200" dirty="0" err="1">
                <a:latin typeface="Tin"/>
                <a:cs typeface="Arial-SGK-TV" pitchFamily="2" charset="0"/>
              </a:rPr>
              <a:t>cộng</a:t>
            </a:r>
            <a:r>
              <a:rPr lang="en-US" sz="3200" dirty="0">
                <a:latin typeface="Tin"/>
                <a:cs typeface="Arial-SGK-TV" pitchFamily="2" charset="0"/>
              </a:rPr>
              <a:t> 3 </a:t>
            </a:r>
            <a:r>
              <a:rPr lang="en-US" sz="3200" dirty="0" err="1">
                <a:latin typeface="Tin"/>
                <a:cs typeface="Arial-SGK-TV" pitchFamily="2" charset="0"/>
              </a:rPr>
              <a:t>bằng</a:t>
            </a:r>
            <a:r>
              <a:rPr lang="en-US" sz="3200" dirty="0">
                <a:latin typeface="Tin"/>
                <a:cs typeface="Arial-SGK-TV" pitchFamily="2" charset="0"/>
              </a:rPr>
              <a:t> 5, </a:t>
            </a:r>
            <a:r>
              <a:rPr lang="en-US" sz="3200" dirty="0" err="1">
                <a:latin typeface="Tin"/>
                <a:cs typeface="Arial-SGK-TV" pitchFamily="2" charset="0"/>
              </a:rPr>
              <a:t>viết</a:t>
            </a:r>
            <a:r>
              <a:rPr lang="en-US" sz="3200" dirty="0">
                <a:latin typeface="Tin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Hoạt</a:t>
            </a:r>
            <a:r>
              <a:rPr lang="en-US" sz="8000" b="1" i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n"/>
                <a:cs typeface="Arial-SGK-TV" pitchFamily="2" charset="0"/>
              </a:rPr>
              <a:t>động</a:t>
            </a:r>
            <a:endParaRPr lang="en-US" sz="8000" b="1" i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7818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231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37</cp:revision>
  <dcterms:created xsi:type="dcterms:W3CDTF">2020-08-13T02:00:35Z</dcterms:created>
  <dcterms:modified xsi:type="dcterms:W3CDTF">2021-02-19T08:50:44Z</dcterms:modified>
</cp:coreProperties>
</file>