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2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4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7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F9F9-A462-4EB0-8BCB-D59041B6D95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1090820" y="904460"/>
            <a:ext cx="7087313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3218" r="10221" b="74374"/>
          <a:stretch/>
        </p:blipFill>
        <p:spPr>
          <a:xfrm>
            <a:off x="933450" y="1174148"/>
            <a:ext cx="7555742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26491" r="9367" b="41223"/>
          <a:stretch/>
        </p:blipFill>
        <p:spPr>
          <a:xfrm>
            <a:off x="894761" y="856648"/>
            <a:ext cx="7555742" cy="5683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554897A-1813-43EB-9E3B-E6EE0DA871FC}"/>
              </a:ext>
            </a:extLst>
          </p:cNvPr>
          <p:cNvSpPr/>
          <p:nvPr/>
        </p:nvSpPr>
        <p:spPr>
          <a:xfrm>
            <a:off x="4342986" y="3429001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1CC4C6-6EEA-407B-BF29-7F2704745C53}"/>
              </a:ext>
            </a:extLst>
          </p:cNvPr>
          <p:cNvSpPr/>
          <p:nvPr/>
        </p:nvSpPr>
        <p:spPr>
          <a:xfrm>
            <a:off x="5237747" y="3429000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4361622" y="4114801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5227808" y="4114800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4362450" y="4876198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CC8EEC-550D-4BBC-92F7-7DC8622E54E3}"/>
              </a:ext>
            </a:extLst>
          </p:cNvPr>
          <p:cNvSpPr/>
          <p:nvPr/>
        </p:nvSpPr>
        <p:spPr>
          <a:xfrm>
            <a:off x="5228636" y="4876197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1407" r="10418" b="8327"/>
          <a:stretch/>
        </p:blipFill>
        <p:spPr>
          <a:xfrm>
            <a:off x="894761" y="856648"/>
            <a:ext cx="7555742" cy="5328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3704397" y="2070101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4572000" y="2079023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5438186" y="2070101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7089" r="8094" b="49577"/>
          <a:stretch/>
        </p:blipFill>
        <p:spPr>
          <a:xfrm>
            <a:off x="2019300" y="184150"/>
            <a:ext cx="6610350" cy="6526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5E36D92E-538C-47FE-9DFE-C3B098D611C5}"/>
              </a:ext>
            </a:extLst>
          </p:cNvPr>
          <p:cNvSpPr/>
          <p:nvPr/>
        </p:nvSpPr>
        <p:spPr>
          <a:xfrm>
            <a:off x="4400550" y="4711700"/>
            <a:ext cx="55245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52370" r="8753" b="9643"/>
          <a:stretch/>
        </p:blipFill>
        <p:spPr>
          <a:xfrm>
            <a:off x="1789523" y="222250"/>
            <a:ext cx="7344018" cy="6356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67BECF-7C14-495E-B3FC-4153B12CB74A}"/>
              </a:ext>
            </a:extLst>
          </p:cNvPr>
          <p:cNvSpPr/>
          <p:nvPr/>
        </p:nvSpPr>
        <p:spPr>
          <a:xfrm>
            <a:off x="3371022" y="5791201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9DFBD1-7713-4F5B-885C-43D6F4CD655C}"/>
              </a:ext>
            </a:extLst>
          </p:cNvPr>
          <p:cNvSpPr/>
          <p:nvPr/>
        </p:nvSpPr>
        <p:spPr>
          <a:xfrm>
            <a:off x="4171950" y="5800123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6B6259A-7391-4347-AEC8-2698B35A46DE}"/>
              </a:ext>
            </a:extLst>
          </p:cNvPr>
          <p:cNvSpPr/>
          <p:nvPr/>
        </p:nvSpPr>
        <p:spPr>
          <a:xfrm>
            <a:off x="5038136" y="5791201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DA58BBD-66D2-48D6-B65C-A5664D2BE5B7}"/>
              </a:ext>
            </a:extLst>
          </p:cNvPr>
          <p:cNvSpPr/>
          <p:nvPr/>
        </p:nvSpPr>
        <p:spPr>
          <a:xfrm>
            <a:off x="5823950" y="5782279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F160DC9-9379-4804-8D1F-4D4F79D89EFA}"/>
              </a:ext>
            </a:extLst>
          </p:cNvPr>
          <p:cNvSpPr/>
          <p:nvPr/>
        </p:nvSpPr>
        <p:spPr>
          <a:xfrm>
            <a:off x="6643928" y="5791201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440A8D2-0139-4C90-8313-BDEDF10CC869}"/>
              </a:ext>
            </a:extLst>
          </p:cNvPr>
          <p:cNvSpPr/>
          <p:nvPr/>
        </p:nvSpPr>
        <p:spPr>
          <a:xfrm>
            <a:off x="7510115" y="5782279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72D9AA3-28CE-4767-80D1-4E5031515B45}"/>
              </a:ext>
            </a:extLst>
          </p:cNvPr>
          <p:cNvCxnSpPr/>
          <p:nvPr/>
        </p:nvCxnSpPr>
        <p:spPr>
          <a:xfrm>
            <a:off x="3086100" y="3251200"/>
            <a:ext cx="2628900" cy="90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66DA7465-835B-4FFA-B8DE-DB8ED9B59F2F}"/>
              </a:ext>
            </a:extLst>
          </p:cNvPr>
          <p:cNvCxnSpPr>
            <a:cxnSpLocks/>
          </p:cNvCxnSpPr>
          <p:nvPr/>
        </p:nvCxnSpPr>
        <p:spPr>
          <a:xfrm>
            <a:off x="6224001" y="4152900"/>
            <a:ext cx="1130477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A4ADEFB-284C-4458-AB26-B067A8A206C0}"/>
              </a:ext>
            </a:extLst>
          </p:cNvPr>
          <p:cNvCxnSpPr>
            <a:cxnSpLocks/>
          </p:cNvCxnSpPr>
          <p:nvPr/>
        </p:nvCxnSpPr>
        <p:spPr>
          <a:xfrm flipV="1">
            <a:off x="3835312" y="3124200"/>
            <a:ext cx="1374863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ABB75D0-BE0A-4F7E-B282-7F0D5F3A462B}"/>
              </a:ext>
            </a:extLst>
          </p:cNvPr>
          <p:cNvCxnSpPr>
            <a:cxnSpLocks/>
          </p:cNvCxnSpPr>
          <p:nvPr/>
        </p:nvCxnSpPr>
        <p:spPr>
          <a:xfrm>
            <a:off x="5913502" y="3028950"/>
            <a:ext cx="1996663" cy="15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</cp:revision>
  <dcterms:created xsi:type="dcterms:W3CDTF">2021-02-26T14:10:17Z</dcterms:created>
  <dcterms:modified xsi:type="dcterms:W3CDTF">2021-02-26T14:12:38Z</dcterms:modified>
</cp:coreProperties>
</file>