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31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5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Giáo viên: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 smtClean="0"/>
              <a:t> </a:t>
            </a:r>
            <a:r>
              <a:rPr lang="en-US" sz="2800"/>
              <a:t>cộng </a:t>
            </a:r>
            <a:r>
              <a:rPr lang="vi-VN" sz="2800" smtClean="0"/>
              <a:t>4</a:t>
            </a:r>
            <a:r>
              <a:rPr lang="en-US" sz="2800" smtClean="0"/>
              <a:t> </a:t>
            </a:r>
            <a:r>
              <a:rPr lang="en-US" sz="2800"/>
              <a:t>bằng </a:t>
            </a:r>
            <a:r>
              <a:rPr lang="vi-VN" sz="2800" smtClean="0"/>
              <a:t>4</a:t>
            </a:r>
            <a:r>
              <a:rPr lang="en-US" sz="2800" smtClean="0"/>
              <a:t>, viết </a:t>
            </a:r>
            <a:r>
              <a:rPr lang="vi-VN" sz="2800" smtClean="0"/>
              <a:t>4</a:t>
            </a:r>
            <a:endParaRPr lang="en-US" sz="280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 smtClean="0"/>
              <a:t>2</a:t>
            </a:r>
            <a:r>
              <a:rPr lang="en-US" sz="2800" smtClean="0"/>
              <a:t>, viết </a:t>
            </a:r>
            <a:r>
              <a:rPr lang="vi-VN" sz="2800"/>
              <a:t>2</a:t>
            </a:r>
            <a:r>
              <a:rPr lang="en-US" sz="2800" smtClean="0"/>
              <a:t>.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-1" y="-199292"/>
            <a:ext cx="2416511" cy="13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-1" y="-199292"/>
            <a:ext cx="2416511" cy="13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103</Words>
  <Application>Microsoft Office PowerPoint</Application>
  <PresentationFormat>Custom</PresentationFormat>
  <Paragraphs>54</Paragraphs>
  <Slides>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Microsoft</cp:lastModifiedBy>
  <cp:revision>114</cp:revision>
  <dcterms:created xsi:type="dcterms:W3CDTF">2020-08-06T10:05:22Z</dcterms:created>
  <dcterms:modified xsi:type="dcterms:W3CDTF">2021-02-19T08:38:08Z</dcterms:modified>
</cp:coreProperties>
</file>