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80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7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850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285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2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93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63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39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6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3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15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220EB-C413-47E6-99AA-9BD314A92A05}" type="datetimeFigureOut">
              <a:rPr lang="en-US" smtClean="0"/>
              <a:t>2/26/2021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E349F-EDC5-45DA-AE83-D55A80C5A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5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A87754-0D97-498D-8E5A-9A8A4C7906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SỐ CÓ HAI CHỮ SỐ ( TIẾT 6)</a:t>
            </a:r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E5926E7-154D-4E9B-B81F-1DF84475FF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152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5"/>
          <a:stretch/>
        </p:blipFill>
        <p:spPr>
          <a:xfrm>
            <a:off x="1246337" y="429491"/>
            <a:ext cx="6651321" cy="6414654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1458704" cy="64126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3699162" y="43434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301834" y="43434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76800" y="4336473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486400" y="4364182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529443" y="4326082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4145969" y="4326082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748642" y="4353792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376130" y="4367648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685304" y="48941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287976" y="48941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862942" y="4887191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472542" y="49149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515585" y="48768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132111" y="48768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734784" y="4904510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362272" y="4918366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699160" y="55037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301832" y="550371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876798" y="5496791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5486398" y="552450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29441" y="54864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83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4145967" y="548640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748640" y="5514110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85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376128" y="5527966"/>
            <a:ext cx="609600" cy="27709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57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3" grpId="0"/>
      <p:bldP spid="24" grpId="0"/>
      <p:bldP spid="25" grpId="0"/>
      <p:bldP spid="26" grpId="0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8686800" cy="2646021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644240" y="126769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47706" y="253538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58097" y="189807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77788" y="1285009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398325" y="1252107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891645" y="1910198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398325" y="189807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19107" y="2535380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77787" y="2538845"/>
            <a:ext cx="270163" cy="2667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Arial-SGK-TV" pitchFamily="2" charset="0"/>
                <a:cs typeface="Arial-SGK-TV" pitchFamily="2" charset="0"/>
              </a:rPr>
              <a:t>?</a:t>
            </a:r>
            <a:endParaRPr lang="en-US" sz="2800" b="1" dirty="0">
              <a:solidFill>
                <a:schemeClr val="tx1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84908" y="122959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37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98765" y="184958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50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88376" y="250767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84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721926" y="125383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4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249388" y="1246909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6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42705" y="1849586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232065" y="1858243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708067" y="2486890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9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245920" y="2483425"/>
            <a:ext cx="609600" cy="3429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1</a:t>
            </a:r>
            <a:endParaRPr 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307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3611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09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325" y="381000"/>
            <a:ext cx="7162800" cy="614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93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SỐ CÓ HAI CHỮ SỐ ( TIẾT 6)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</dc:creator>
  <cp:lastModifiedBy>Microsoft</cp:lastModifiedBy>
  <cp:revision>9</cp:revision>
  <dcterms:created xsi:type="dcterms:W3CDTF">2020-08-21T00:07:04Z</dcterms:created>
  <dcterms:modified xsi:type="dcterms:W3CDTF">2021-02-26T15:32:59Z</dcterms:modified>
</cp:coreProperties>
</file>