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68" r:id="rId4"/>
    <p:sldId id="274" r:id="rId5"/>
    <p:sldId id="284" r:id="rId6"/>
    <p:sldId id="275" r:id="rId7"/>
    <p:sldId id="269" r:id="rId8"/>
    <p:sldId id="278" r:id="rId9"/>
    <p:sldId id="271" r:id="rId10"/>
    <p:sldId id="272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590800"/>
            <a:ext cx="69342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2)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 l="7685" t="6218" r="77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505200" y="57150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8153400" y="2971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1" name="Oval 10"/>
          <p:cNvSpPr/>
          <p:nvPr/>
        </p:nvSpPr>
        <p:spPr>
          <a:xfrm>
            <a:off x="8153400" y="5638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762000" y="0"/>
            <a:chExt cx="7315200" cy="5029200"/>
          </a:xfrm>
        </p:grpSpPr>
        <p:pic>
          <p:nvPicPr>
            <p:cNvPr id="3" name="Picture 29"/>
            <p:cNvPicPr>
              <a:picLocks noChangeAspect="1"/>
            </p:cNvPicPr>
            <p:nvPr/>
          </p:nvPicPr>
          <p:blipFill>
            <a:blip r:embed="rId2"/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</p:spPr>
        </p:pic>
        <p:pic>
          <p:nvPicPr>
            <p:cNvPr id="4" name="Picture 31"/>
            <p:cNvPicPr>
              <a:picLocks noChangeAspect="1"/>
            </p:cNvPicPr>
            <p:nvPr/>
          </p:nvPicPr>
          <p:blipFill>
            <a:blip r:embed="rId3"/>
            <a:srcRect l="10257" t="31609" r="7842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</p:spPr>
        </p:pic>
      </p:grpSp>
      <p:sp>
        <p:nvSpPr>
          <p:cNvPr id="6" name="Rounded Rectangle 5"/>
          <p:cNvSpPr/>
          <p:nvPr/>
        </p:nvSpPr>
        <p:spPr>
          <a:xfrm>
            <a:off x="609600" y="22098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3409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45720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5695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914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979" t="31656" b="38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28950" y="152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52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3050" y="15811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1700" y="15811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9350" y="3429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3429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1350" y="34671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0" y="34671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5550" y="533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53530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4550" y="53149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0400" y="533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/>
          <a:srcRect l="9049"/>
          <a:stretch>
            <a:fillRect/>
          </a:stretch>
        </p:blipFill>
        <p:spPr bwMode="auto">
          <a:xfrm>
            <a:off x="0" y="1"/>
            <a:ext cx="9144000" cy="4800600"/>
          </a:xfrm>
          <a:prstGeom prst="rect">
            <a:avLst/>
          </a:prstGeom>
          <a:noFill/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 l="10244" b="46544"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9800" y="57912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7912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57732" b="61960"/>
          <a:stretch>
            <a:fillRect/>
          </a:stretch>
        </p:blipFill>
        <p:spPr bwMode="auto">
          <a:xfrm>
            <a:off x="762000" y="1524000"/>
            <a:ext cx="7646208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t="1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r="51334" b="77231"/>
          <a:stretch>
            <a:fillRect/>
          </a:stretch>
        </p:blipFill>
        <p:spPr bwMode="auto">
          <a:xfrm>
            <a:off x="-1" y="1600200"/>
            <a:ext cx="9144001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/>
          <p:cNvPicPr>
            <a:picLocks noChangeAspect="1"/>
          </p:cNvPicPr>
          <p:nvPr/>
        </p:nvPicPr>
        <p:blipFill>
          <a:blip r:embed="rId2"/>
          <a:srcRect l="8517" t="22769" r="13273" b="54462"/>
          <a:stretch>
            <a:fillRect/>
          </a:stretch>
        </p:blipFill>
        <p:spPr bwMode="auto">
          <a:xfrm>
            <a:off x="0" y="76200"/>
            <a:ext cx="9144000" cy="2133600"/>
          </a:xfrm>
          <a:prstGeom prst="rect">
            <a:avLst/>
          </a:prstGeom>
          <a:noFill/>
        </p:spPr>
      </p:pic>
      <p:pic>
        <p:nvPicPr>
          <p:cNvPr id="8" name="Picture 24"/>
          <p:cNvPicPr>
            <a:picLocks noChangeAspect="1"/>
          </p:cNvPicPr>
          <p:nvPr/>
        </p:nvPicPr>
        <p:blipFill>
          <a:blip r:embed="rId2"/>
          <a:srcRect l="8517" t="46351" r="9157" b="3233"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914650" y="9144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4343400" y="13716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Oval 10"/>
          <p:cNvSpPr/>
          <p:nvPr/>
        </p:nvSpPr>
        <p:spPr>
          <a:xfrm>
            <a:off x="5181600" y="1447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2" name="Oval 11"/>
          <p:cNvSpPr/>
          <p:nvPr/>
        </p:nvSpPr>
        <p:spPr>
          <a:xfrm>
            <a:off x="5943600" y="11430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153400" y="10668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457700" y="45339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3810000" y="44958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6096000" y="44386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6896100" y="45339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2133600" y="43434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36</Words>
  <Application>Microsoft Office PowerPoint</Application>
  <PresentationFormat>On-screen Show (4:3)</PresentationFormat>
  <Paragraphs>28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18</cp:revision>
  <dcterms:created xsi:type="dcterms:W3CDTF">2006-08-16T00:00:00Z</dcterms:created>
  <dcterms:modified xsi:type="dcterms:W3CDTF">2021-02-26T15:32:00Z</dcterms:modified>
</cp:coreProperties>
</file>