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56" r:id="rId5"/>
    <p:sldId id="260" r:id="rId6"/>
    <p:sldId id="257" r:id="rId7"/>
    <p:sldId id="275" r:id="rId8"/>
    <p:sldId id="261" r:id="rId9"/>
    <p:sldId id="262" r:id="rId10"/>
    <p:sldId id="263" r:id="rId11"/>
    <p:sldId id="264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90800"/>
            <a:ext cx="72390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1)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/>
          <a:srcRect l="9375" t="-2" r="8750" b="74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/>
          <a:srcRect l="8929" r="11985" b="134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05650" y="1238250"/>
            <a:ext cx="762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" y="3893403"/>
            <a:ext cx="838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6007953"/>
            <a:ext cx="91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867400"/>
            <a:ext cx="91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914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91" r="7814" b="31543"/>
          <a:stretch>
            <a:fillRect/>
          </a:stretch>
        </p:blipFill>
        <p:spPr bwMode="auto">
          <a:xfrm>
            <a:off x="0" y="838200"/>
            <a:ext cx="9143999" cy="4267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62200" y="5334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02" t="68457" r="59073"/>
          <a:stretch>
            <a:fillRect/>
          </a:stretch>
        </p:blipFill>
        <p:spPr bwMode="auto">
          <a:xfrm>
            <a:off x="219854" y="1828800"/>
            <a:ext cx="892414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152400" y="1066800"/>
            <a:ext cx="4114800" cy="4114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 l="46470" r="26157"/>
          <a:stretch>
            <a:fillRect/>
          </a:stretch>
        </p:blipFill>
        <p:spPr bwMode="auto">
          <a:xfrm>
            <a:off x="4191000" y="1143000"/>
            <a:ext cx="4535905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5334000"/>
            <a:ext cx="4038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= 1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685800"/>
            <a:ext cx="5867400" cy="441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76200" y="914400"/>
            <a:ext cx="4114800" cy="4114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4724400" y="3200400"/>
            <a:ext cx="960120" cy="87283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019800" y="2362200"/>
            <a:ext cx="1600200" cy="1015663"/>
            <a:chOff x="6019800" y="2362200"/>
            <a:chExt cx="1600200" cy="1015663"/>
          </a:xfrm>
        </p:grpSpPr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6019800" y="2895600"/>
              <a:ext cx="60960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29400" y="2362200"/>
              <a:ext cx="990600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00800" y="3733800"/>
            <a:ext cx="2286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 l="6405" r="51979" b="73910"/>
          <a:stretch>
            <a:fillRect/>
          </a:stretch>
        </p:blipFill>
        <p:spPr bwMode="auto">
          <a:xfrm>
            <a:off x="-19051" y="19050"/>
            <a:ext cx="4591051" cy="211455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 l="6405" t="25385" r="52151" b="59572"/>
          <a:stretch>
            <a:fillRect/>
          </a:stretch>
        </p:blipFill>
        <p:spPr bwMode="auto">
          <a:xfrm>
            <a:off x="0" y="2057400"/>
            <a:ext cx="4572000" cy="12192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405" t="39488" r="52151" b="44529"/>
          <a:stretch>
            <a:fillRect/>
          </a:stretch>
        </p:blipFill>
        <p:spPr bwMode="auto">
          <a:xfrm>
            <a:off x="0" y="3200400"/>
            <a:ext cx="4572000" cy="1295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05" t="53591" r="52151" b="29486"/>
          <a:stretch>
            <a:fillRect/>
          </a:stretch>
        </p:blipFill>
        <p:spPr bwMode="auto">
          <a:xfrm>
            <a:off x="0" y="4343400"/>
            <a:ext cx="4572000" cy="1371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405" t="67694" r="52151" b="14443"/>
          <a:stretch>
            <a:fillRect/>
          </a:stretch>
        </p:blipFill>
        <p:spPr bwMode="auto">
          <a:xfrm>
            <a:off x="0" y="5410200"/>
            <a:ext cx="4572000" cy="14478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 l="48021" r="10536" b="73910"/>
          <a:stretch>
            <a:fillRect/>
          </a:stretch>
        </p:blipFill>
        <p:spPr bwMode="auto">
          <a:xfrm>
            <a:off x="4495800" y="19050"/>
            <a:ext cx="4572000" cy="211455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48021" t="26325" r="10536" b="57692"/>
          <a:stretch>
            <a:fillRect/>
          </a:stretch>
        </p:blipFill>
        <p:spPr bwMode="auto">
          <a:xfrm>
            <a:off x="4495800" y="2133600"/>
            <a:ext cx="4572000" cy="12954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"/>
          <a:srcRect l="48021" t="40427" r="10536" b="44530"/>
          <a:stretch>
            <a:fillRect/>
          </a:stretch>
        </p:blipFill>
        <p:spPr bwMode="auto">
          <a:xfrm>
            <a:off x="4495800" y="3276600"/>
            <a:ext cx="4572000" cy="1219200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 l="48021" t="54530" r="10536" b="31367"/>
          <a:stretch>
            <a:fillRect/>
          </a:stretch>
        </p:blipFill>
        <p:spPr bwMode="auto">
          <a:xfrm>
            <a:off x="4495800" y="4419600"/>
            <a:ext cx="4572000" cy="114300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 l="48021" t="67694" r="10536" b="14442"/>
          <a:stretch>
            <a:fillRect/>
          </a:stretch>
        </p:blipFill>
        <p:spPr bwMode="auto">
          <a:xfrm>
            <a:off x="4495800" y="5410200"/>
            <a:ext cx="4572000" cy="1447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9000" y="6135469"/>
            <a:ext cx="18288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-2513" r="42494" b="63919"/>
          <a:stretch>
            <a:fillRect/>
          </a:stretch>
        </p:blipFill>
        <p:spPr bwMode="auto">
          <a:xfrm>
            <a:off x="381000" y="1447800"/>
            <a:ext cx="841265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980" t="35880" r="7779"/>
          <a:stretch>
            <a:fillRect/>
          </a:stretch>
        </p:blipFill>
        <p:spPr bwMode="auto">
          <a:xfrm>
            <a:off x="0" y="0"/>
            <a:ext cx="9185884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814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6670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00" y="54864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34</Words>
  <Application>Microsoft Office PowerPoint</Application>
  <PresentationFormat>On-screen Show (4:3)</PresentationFormat>
  <Paragraphs>15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Microsoft</cp:lastModifiedBy>
  <cp:revision>18</cp:revision>
  <dcterms:created xsi:type="dcterms:W3CDTF">2006-08-16T00:00:00Z</dcterms:created>
  <dcterms:modified xsi:type="dcterms:W3CDTF">2021-02-26T15:31:44Z</dcterms:modified>
</cp:coreProperties>
</file>