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58" r:id="rId5"/>
    <p:sldId id="342" r:id="rId6"/>
    <p:sldId id="256" r:id="rId7"/>
    <p:sldId id="343" r:id="rId8"/>
    <p:sldId id="344" r:id="rId9"/>
    <p:sldId id="345" r:id="rId10"/>
    <p:sldId id="316" r:id="rId11"/>
    <p:sldId id="341" r:id="rId12"/>
  </p:sldIdLst>
  <p:sldSz cx="9144000" cy="5143500" type="screen16x9"/>
  <p:notesSz cx="6858000" cy="9144000"/>
  <p:embeddedFontLst>
    <p:embeddedFont>
      <p:font typeface="Arial-Rounded" panose="020B0500000000000000" charset="0"/>
      <p:regular r:id="rId14"/>
    </p:embeddedFont>
    <p:embeddedFont>
      <p:font typeface="DFPOP1-W9" panose="020B0604020202020204" charset="-128"/>
      <p:regular r:id="rId15"/>
    </p:embeddedFont>
    <p:embeddedFont>
      <p:font typeface="宋体" panose="02010600030101010101" pitchFamily="2" charset="-122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微软雅黑" panose="020B0503020204020204" pitchFamily="34" charset="-122"/>
      <p:regular r:id="rId21"/>
      <p:bold r:id="rId22"/>
    </p:embeddedFont>
  </p:embeddedFontLst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342"/>
            <p14:sldId id="256"/>
            <p14:sldId id="343"/>
            <p14:sldId id="344"/>
            <p14:sldId id="345"/>
            <p14:sldId id="316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7A"/>
    <a:srgbClr val="EF2A19"/>
    <a:srgbClr val="F02EB9"/>
    <a:srgbClr val="E638B4"/>
    <a:srgbClr val="F14420"/>
    <a:srgbClr val="FF6600"/>
    <a:srgbClr val="4CA420"/>
    <a:srgbClr val="679C31"/>
    <a:srgbClr val="920000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785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1421785" y="22236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88889E-6 1.23457E-6 L 3.88889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2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6754" y="2237327"/>
            <a:ext cx="9512298" cy="3004238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2615381" y="2051421"/>
            <a:ext cx="4001729" cy="923330"/>
            <a:chOff x="2222078" y="1814207"/>
            <a:chExt cx="2546841" cy="923330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222078" y="1814207"/>
              <a:ext cx="254684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TIẾT 2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1021" y="1814207"/>
              <a:ext cx="1847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786738" y="3017250"/>
            <a:ext cx="32993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…………………………..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74324" y="1117142"/>
            <a:ext cx="674126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zh-C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ÔN TẬP </a:t>
            </a:r>
            <a:r>
              <a:rPr lang="en-GB" altLang="zh-C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CHUNG</a:t>
            </a:r>
            <a:endParaRPr lang="zh-CN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445"/>
            <a:ext cx="9144000" cy="417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43"/>
            <a:ext cx="9144000" cy="398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13"/>
            <a:ext cx="9144000" cy="363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</a:p>
          <a:p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40" y="2124414"/>
            <a:ext cx="49294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</a:p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BƯỚM TÌM HOA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4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4.32099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624243" y="2122352"/>
            <a:ext cx="5125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0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elements/1.1/"/>
    <ds:schemaRef ds:uri="http://schemas.microsoft.com/office/infopath/2007/PartnerControls"/>
    <ds:schemaRef ds:uri="2954521b-b4ab-4ce3-8aa8-8bfa99a4c36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58</Words>
  <Application>Microsoft Office PowerPoint</Application>
  <PresentationFormat>On-screen Show (16:9)</PresentationFormat>
  <Paragraphs>15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Arial-Rounded</vt:lpstr>
      <vt:lpstr>DFPOP1-W9</vt:lpstr>
      <vt:lpstr>Arial</vt:lpstr>
      <vt:lpstr>Times New Roman</vt:lpstr>
      <vt:lpstr>宋体</vt:lpstr>
      <vt:lpstr>Calibri</vt:lpstr>
      <vt:lpstr>华康少女文字W5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H231020</cp:lastModifiedBy>
  <cp:revision>140</cp:revision>
  <dcterms:created xsi:type="dcterms:W3CDTF">2020-08-13T09:19:08Z</dcterms:created>
  <dcterms:modified xsi:type="dcterms:W3CDTF">2021-02-23T11:07:01Z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