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8" r:id="rId5"/>
    <p:sldId id="342" r:id="rId6"/>
    <p:sldId id="256" r:id="rId7"/>
    <p:sldId id="343" r:id="rId8"/>
    <p:sldId id="326" r:id="rId9"/>
    <p:sldId id="345" r:id="rId10"/>
    <p:sldId id="346" r:id="rId11"/>
    <p:sldId id="341" r:id="rId12"/>
  </p:sldIdLst>
  <p:sldSz cx="9144000" cy="5143500" type="screen16x9"/>
  <p:notesSz cx="6858000" cy="9144000"/>
  <p:embeddedFontLst>
    <p:embeddedFont>
      <p:font typeface="Arial-Rounded" panose="020B0500000000000000" charset="0"/>
      <p:regular r:id="rId14"/>
    </p:embeddedFont>
    <p:embeddedFont>
      <p:font typeface="DFPOP1-W9" panose="020B0604020202020204" charset="-128"/>
      <p:regular r:id="rId15"/>
    </p:embeddedFon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微软雅黑" panose="020B0503020204020204" pitchFamily="3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342"/>
            <p14:sldId id="256"/>
            <p14:sldId id="343"/>
            <p14:sldId id="326"/>
            <p14:sldId id="345"/>
            <p14:sldId id="346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7A"/>
    <a:srgbClr val="EF2A19"/>
    <a:srgbClr val="F02EB9"/>
    <a:srgbClr val="E638B4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7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6754" y="2237327"/>
            <a:ext cx="9512298" cy="300423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674324" y="2051421"/>
            <a:ext cx="1725152" cy="924188"/>
            <a:chOff x="3281021" y="1814207"/>
            <a:chExt cx="1725152" cy="92418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35137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7443" y="1814207"/>
              <a:ext cx="14814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1021" y="1814207"/>
              <a:ext cx="172515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Tiết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786738" y="3017250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74324" y="1117142"/>
            <a:ext cx="67412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 ÔN TẬP CHUNG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840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042" y="836578"/>
            <a:ext cx="7033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48, 25, 42, 74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25, 42, 48, 74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9" y="2040837"/>
            <a:ext cx="7354529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+ 5                          78 – 6                       42 + 56                         69 - 63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1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infopath/2007/PartnerControls"/>
    <ds:schemaRef ds:uri="2954521b-b4ab-4ce3-8aa8-8bfa99a4c36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103</Words>
  <Application>Microsoft Office PowerPoint</Application>
  <PresentationFormat>On-screen Show (16:9)</PresentationFormat>
  <Paragraphs>18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Arial-Rounded</vt:lpstr>
      <vt:lpstr>DFPOP1-W9</vt:lpstr>
      <vt:lpstr>Arial</vt:lpstr>
      <vt:lpstr>Times New Roman</vt:lpstr>
      <vt:lpstr>宋体</vt:lpstr>
      <vt:lpstr>华康少女文字W5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H231020</cp:lastModifiedBy>
  <cp:revision>140</cp:revision>
  <dcterms:created xsi:type="dcterms:W3CDTF">2020-08-13T09:19:08Z</dcterms:created>
  <dcterms:modified xsi:type="dcterms:W3CDTF">2021-02-23T11:03:37Z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