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4" r:id="rId6"/>
    <p:sldId id="269" r:id="rId7"/>
    <p:sldId id="27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11E1DC"/>
    <a:srgbClr val="6DFFE3"/>
    <a:srgbClr val="FF66FF"/>
    <a:srgbClr val="FFDD4B"/>
    <a:srgbClr val="8BFF8B"/>
    <a:srgbClr val="00FFCC"/>
    <a:srgbClr val="43FF43"/>
    <a:srgbClr val="FF6600"/>
    <a:srgbClr val="4F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BB2F-F10A-4A8F-830B-D31D20C8AAFC}" type="datetimeFigureOut">
              <a:rPr lang="en-US" smtClean="0"/>
              <a:t>23/02/2021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98105" y="3386572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</a:rPr>
              <a:t>Giáo viên: </a:t>
            </a:r>
            <a:r>
              <a:rPr lang="en-US" altLang="en-US" sz="2600" b="1" smtClean="0">
                <a:solidFill>
                  <a:srgbClr val="002060"/>
                </a:solidFill>
              </a:rPr>
              <a:t>……………………………..</a:t>
            </a:r>
            <a:endParaRPr lang="en-US" altLang="en-US" sz="2600" b="1">
              <a:solidFill>
                <a:srgbClr val="00206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2243125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NHIỆT LIỆT CHÀO MỪNG </a:t>
            </a:r>
            <a:r>
              <a:rPr lang="en-US" altLang="en-US" sz="2800" b="1" smtClean="0">
                <a:solidFill>
                  <a:srgbClr val="FF0000"/>
                </a:solidFill>
              </a:rPr>
              <a:t>QUÝ THẦY CÔ VỀ DỰ GIỜ LỚP ……………..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</a:t>
            </a: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3168341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T2-tr96+97)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3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2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2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56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H231020</cp:lastModifiedBy>
  <cp:revision>12</cp:revision>
  <dcterms:created xsi:type="dcterms:W3CDTF">2020-08-24T02:46:09Z</dcterms:created>
  <dcterms:modified xsi:type="dcterms:W3CDTF">2021-02-23T10:31:42Z</dcterms:modified>
</cp:coreProperties>
</file>