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68" r:id="rId4"/>
    <p:sldId id="257" r:id="rId5"/>
    <p:sldId id="265" r:id="rId6"/>
    <p:sldId id="258" r:id="rId7"/>
    <p:sldId id="259" r:id="rId8"/>
    <p:sldId id="267" r:id="rId9"/>
    <p:sldId id="260" r:id="rId10"/>
    <p:sldId id="261" r:id="rId11"/>
    <p:sldId id="262" r:id="rId12"/>
    <p:sldId id="26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75"/>
    <a:srgbClr val="DBF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B7498-8A70-4C45-80EF-92B339FF35BE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8F5B9-916C-4077-8E2D-A4DA3640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1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8F5B9-916C-4077-8E2D-A4DA3640D0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4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4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0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0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7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9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3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FE66-DE6E-4F8F-9866-525F189144D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1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8572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400" b="1">
              <a:solidFill>
                <a:schemeClr val="tx2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182880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0"/>
            <a:ext cx="37909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7909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1650"/>
            <a:ext cx="37909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456135"/>
            <a:ext cx="37909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065860"/>
            <a:ext cx="37909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984250" y="2718198"/>
            <a:ext cx="7315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rgbClr val="002060"/>
                </a:solidFill>
              </a:rPr>
              <a:t>Giáo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viên</a:t>
            </a:r>
            <a:r>
              <a:rPr lang="en-US" altLang="en-US" sz="2600" b="1" smtClean="0">
                <a:solidFill>
                  <a:srgbClr val="002060"/>
                </a:solidFill>
              </a:rPr>
              <a:t>:</a:t>
            </a:r>
            <a:endParaRPr lang="en-US" altLang="en-US" sz="2600" b="1">
              <a:solidFill>
                <a:srgbClr val="002060"/>
              </a:solidFill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908050" y="1600201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NHIỆT LIỆT CHÀO MỪNG </a:t>
            </a:r>
            <a:r>
              <a:rPr lang="en-US" altLang="en-US" sz="2800" b="1" smtClean="0">
                <a:solidFill>
                  <a:srgbClr val="FF0000"/>
                </a:solidFill>
              </a:rPr>
              <a:t>QUÝ THẦY CÔ VỀ DỰ GIỜ LỚP ……………..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43300"/>
            <a:ext cx="37909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8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/>
          <p:nvPr/>
        </p:nvSpPr>
        <p:spPr>
          <a:xfrm>
            <a:off x="-1179445" y="4358362"/>
            <a:ext cx="4038600" cy="2004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77908" y="4663162"/>
            <a:ext cx="4038600" cy="2004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011555" y="4510762"/>
            <a:ext cx="4038600" cy="2004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918081" y="4730723"/>
            <a:ext cx="4038600" cy="2004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0" y="2697224"/>
            <a:ext cx="1755913" cy="2596902"/>
            <a:chOff x="0" y="2697224"/>
            <a:chExt cx="1755913" cy="25969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97224"/>
              <a:ext cx="1755913" cy="2596902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743851" y="3059822"/>
              <a:ext cx="640222" cy="646331"/>
              <a:chOff x="743851" y="3059822"/>
              <a:chExt cx="640222" cy="646331"/>
            </a:xfrm>
          </p:grpSpPr>
          <p:sp>
            <p:nvSpPr>
              <p:cNvPr id="35" name="Oval 34"/>
              <p:cNvSpPr/>
              <p:nvPr/>
            </p:nvSpPr>
            <p:spPr>
              <a:xfrm rot="1323910">
                <a:off x="743851" y="3162648"/>
                <a:ext cx="640222" cy="4759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39855" y="3059822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/>
                  <a:t>2</a:t>
                </a:r>
                <a:endParaRPr lang="en-US" sz="3600" b="1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1558422" y="3162649"/>
            <a:ext cx="1755913" cy="2596902"/>
            <a:chOff x="1558422" y="3162649"/>
            <a:chExt cx="1755913" cy="259690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8422" y="3162649"/>
              <a:ext cx="1755913" cy="2596902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 rot="19920180">
              <a:off x="1975263" y="3626219"/>
              <a:ext cx="640222" cy="4759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57400" y="352561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/>
                <a:t>4</a:t>
              </a:r>
              <a:endParaRPr lang="en-US" sz="3600" b="1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394004" y="2763864"/>
            <a:ext cx="1755913" cy="2596902"/>
            <a:chOff x="3394004" y="2763864"/>
            <a:chExt cx="1755913" cy="25969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004" y="2763864"/>
              <a:ext cx="1755913" cy="2596902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4103621" y="3148348"/>
              <a:ext cx="640222" cy="646331"/>
              <a:chOff x="4103621" y="3148348"/>
              <a:chExt cx="640222" cy="646331"/>
            </a:xfrm>
          </p:grpSpPr>
          <p:sp>
            <p:nvSpPr>
              <p:cNvPr id="38" name="Oval 37"/>
              <p:cNvSpPr/>
              <p:nvPr/>
            </p:nvSpPr>
            <p:spPr>
              <a:xfrm rot="1323910">
                <a:off x="4103621" y="3239223"/>
                <a:ext cx="640222" cy="4759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233859" y="3148348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/>
                  <a:t>5</a:t>
                </a:r>
                <a:endParaRPr lang="en-US" sz="3600" b="1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5178103" y="3136225"/>
            <a:ext cx="1755913" cy="2596902"/>
            <a:chOff x="5178103" y="3136225"/>
            <a:chExt cx="1755913" cy="25969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78103" y="3136225"/>
              <a:ext cx="1755913" cy="2596902"/>
            </a:xfrm>
            <a:prstGeom prst="rect">
              <a:avLst/>
            </a:prstGeom>
          </p:spPr>
        </p:pic>
        <p:grpSp>
          <p:nvGrpSpPr>
            <p:cNvPr id="48" name="Group 47"/>
            <p:cNvGrpSpPr/>
            <p:nvPr/>
          </p:nvGrpSpPr>
          <p:grpSpPr>
            <a:xfrm>
              <a:off x="5578920" y="3537894"/>
              <a:ext cx="640222" cy="646331"/>
              <a:chOff x="5578920" y="3537894"/>
              <a:chExt cx="640222" cy="646331"/>
            </a:xfrm>
          </p:grpSpPr>
          <p:sp>
            <p:nvSpPr>
              <p:cNvPr id="36" name="Oval 35"/>
              <p:cNvSpPr/>
              <p:nvPr/>
            </p:nvSpPr>
            <p:spPr>
              <a:xfrm rot="19338377">
                <a:off x="5578920" y="3623110"/>
                <a:ext cx="640222" cy="4759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698754" y="3537894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/>
                  <a:t>7</a:t>
                </a:r>
                <a:endParaRPr lang="en-US" sz="3600" b="1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957458" y="3255756"/>
            <a:ext cx="1755913" cy="2596902"/>
            <a:chOff x="6957458" y="3255756"/>
            <a:chExt cx="1755913" cy="259690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458" y="3255756"/>
              <a:ext cx="1755913" cy="2596902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7656378" y="3617865"/>
              <a:ext cx="640222" cy="646331"/>
              <a:chOff x="7656378" y="3617865"/>
              <a:chExt cx="640222" cy="646331"/>
            </a:xfrm>
          </p:grpSpPr>
          <p:sp>
            <p:nvSpPr>
              <p:cNvPr id="39" name="Oval 38"/>
              <p:cNvSpPr/>
              <p:nvPr/>
            </p:nvSpPr>
            <p:spPr>
              <a:xfrm rot="1323910">
                <a:off x="7656378" y="3729288"/>
                <a:ext cx="640222" cy="4759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791853" y="3617865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/>
                  <a:t>8</a:t>
                </a:r>
                <a:endParaRPr lang="en-US" sz="3600" b="1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793781" y="-343532"/>
            <a:ext cx="1270541" cy="1424065"/>
            <a:chOff x="2793782" y="33806"/>
            <a:chExt cx="1270541" cy="14240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9862">
              <a:off x="2793782" y="33806"/>
              <a:ext cx="1270541" cy="142406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904593" y="679239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3 + 4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5941" y="829396"/>
            <a:ext cx="1280379" cy="1216359"/>
            <a:chOff x="457199" y="1264013"/>
            <a:chExt cx="1280379" cy="12163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1264013"/>
              <a:ext cx="1280379" cy="121635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80094" y="1711473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4 + 0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01024" y="484461"/>
            <a:ext cx="1545396" cy="1713306"/>
            <a:chOff x="2107113" y="1377861"/>
            <a:chExt cx="1545396" cy="17133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7131">
              <a:off x="2107113" y="1377861"/>
              <a:ext cx="1545396" cy="171330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436378" y="2039150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3 + 2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rot="383514">
            <a:off x="3955097" y="684537"/>
            <a:ext cx="1319526" cy="1478969"/>
            <a:chOff x="4709314" y="1432841"/>
            <a:chExt cx="1319526" cy="147896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9862">
              <a:off x="4709314" y="1432841"/>
              <a:ext cx="1319526" cy="147896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872740" y="2109087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2 + 2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117583" y="-106170"/>
            <a:ext cx="1215179" cy="1279137"/>
            <a:chOff x="5136012" y="103932"/>
            <a:chExt cx="1215179" cy="12791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7229">
              <a:off x="5104033" y="135911"/>
              <a:ext cx="1279137" cy="121517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305150" y="533399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8 - 1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312068" y="-219304"/>
            <a:ext cx="1472292" cy="1505406"/>
            <a:chOff x="6941912" y="137295"/>
            <a:chExt cx="1472292" cy="15054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246" flipH="1">
              <a:off x="6941912" y="137295"/>
              <a:ext cx="1472292" cy="150540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162800" y="692513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5 + 3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398521" y="1032694"/>
            <a:ext cx="1303267" cy="1238103"/>
            <a:chOff x="7108193" y="1738406"/>
            <a:chExt cx="1303267" cy="123810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27290">
              <a:off x="7108193" y="1738406"/>
              <a:ext cx="1303267" cy="123810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39076" y="2313425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8 - 6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3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38537E-6 L -0.69601 0.223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09" y="11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9.87654E-7 L 0.16024 0.605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3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6989E-6 L -0.22136 0.29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48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45264E-6 L 0.16597 0.283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1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8448E-6 L 0.25833 0.51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70626E-6 L 0.03229 0.796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39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70626E-6 L 0.01997 0.47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3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574" y="105156"/>
            <a:ext cx="708547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5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01945"/>
            <a:ext cx="6781800" cy="5922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Mỗi bông hoa có bao nhiêu bướm sẽ đậu?</a:t>
            </a:r>
            <a:endParaRPr lang="en-US" sz="2800" b="1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31288"/>
              </p:ext>
            </p:extLst>
          </p:nvPr>
        </p:nvGraphicFramePr>
        <p:xfrm>
          <a:off x="228600" y="1428750"/>
          <a:ext cx="8686800" cy="2566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5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Tên</a:t>
                      </a:r>
                      <a:r>
                        <a:rPr lang="en-US" sz="2400" b="1" baseline="0" smtClean="0"/>
                        <a:t> bông hoa</a:t>
                      </a:r>
                      <a:endParaRPr lang="en-US" sz="2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Số</a:t>
                      </a:r>
                      <a:r>
                        <a:rPr lang="en-US" sz="2400" b="1" baseline="0" smtClean="0"/>
                        <a:t> bướm đậu</a:t>
                      </a:r>
                      <a:endParaRPr lang="en-US" sz="2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286000" y="1581150"/>
            <a:ext cx="1276350" cy="1276350"/>
            <a:chOff x="2286000" y="1581150"/>
            <a:chExt cx="1276350" cy="12763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1581150"/>
              <a:ext cx="1276350" cy="127635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593671" y="1913238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</a:rPr>
                <a:t>2</a:t>
              </a:r>
              <a:endParaRPr lang="en-US" sz="32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86500" y="1581150"/>
            <a:ext cx="1276350" cy="1276350"/>
            <a:chOff x="6286500" y="1667637"/>
            <a:chExt cx="1276350" cy="12763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0" y="1667637"/>
              <a:ext cx="1276350" cy="127635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594171" y="1967975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</a:rPr>
                <a:t>7</a:t>
              </a:r>
              <a:endParaRPr lang="en-US" sz="32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10150" y="1581150"/>
            <a:ext cx="1276350" cy="1276350"/>
            <a:chOff x="5010150" y="1704975"/>
            <a:chExt cx="1276350" cy="12763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150" y="1704975"/>
              <a:ext cx="1276350" cy="127635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5317821" y="2009868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</a:rPr>
                <a:t>5</a:t>
              </a:r>
              <a:endParaRPr lang="en-US" sz="32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76650" y="1581150"/>
            <a:ext cx="1276350" cy="1276350"/>
            <a:chOff x="3733800" y="1612900"/>
            <a:chExt cx="1276350" cy="12763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612900"/>
              <a:ext cx="1276350" cy="127635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4041471" y="1944988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00" y="1581150"/>
            <a:ext cx="1276350" cy="1276350"/>
            <a:chOff x="7620000" y="1612900"/>
            <a:chExt cx="1276350" cy="127635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1612900"/>
              <a:ext cx="1276350" cy="127635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7927671" y="1913238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</a:rPr>
                <a:t>8</a:t>
              </a:r>
              <a:endParaRPr lang="en-US" sz="3200" b="1">
                <a:solidFill>
                  <a:schemeClr val="tx1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2593671" y="318135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1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87192" y="3164188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2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17819" y="318135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6594170" y="3164188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2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27670" y="318135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1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23769" y="318378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54396" y="3200942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30747" y="318378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64247" y="3200942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993" y="-930051"/>
            <a:ext cx="1256578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6770"/>
            <a:ext cx="1350276" cy="1996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3667" y="3902388"/>
            <a:ext cx="1350276" cy="1996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12" y="3175651"/>
            <a:ext cx="1350276" cy="199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4717" y="3561292"/>
            <a:ext cx="1350276" cy="19969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27037">
            <a:off x="8066" y="92072"/>
            <a:ext cx="9325949" cy="581796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675045"/>
                <a:gd name="adj2" fmla="val 6671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5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 quý thầy cô đã lắng nghe !</a:t>
            </a:r>
            <a:endParaRPr lang="en-US" sz="105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4924" y="2170056"/>
            <a:ext cx="612981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 CÁC EM HỌC SINH </a:t>
            </a:r>
          </a:p>
          <a:p>
            <a:pPr algn="ctr"/>
            <a:r>
              <a:rPr lang="en-US" sz="2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 NGOAN, HỌC GIỎI !</a:t>
            </a:r>
            <a:endParaRPr lang="en-US" sz="24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93" y="3703605"/>
            <a:ext cx="1350276" cy="1996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4735" y="3175650"/>
            <a:ext cx="1350276" cy="1996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24" y="3703605"/>
            <a:ext cx="1350276" cy="1996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308" y="2170056"/>
            <a:ext cx="10855731" cy="57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2266950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/>
              <a:t>	Viết </a:t>
            </a:r>
            <a:r>
              <a:rPr lang="en-US" sz="3600"/>
              <a:t>các số: </a:t>
            </a:r>
            <a:r>
              <a:rPr lang="en-US" sz="3600" b="1"/>
              <a:t>6,4,8,2</a:t>
            </a:r>
            <a:r>
              <a:rPr lang="en-US" sz="3600"/>
              <a:t> theo thứ tự:</a:t>
            </a:r>
          </a:p>
          <a:p>
            <a:r>
              <a:rPr lang="en-US" sz="3600"/>
              <a:t> a/ Từ bé đến lớn</a:t>
            </a:r>
          </a:p>
          <a:p>
            <a:r>
              <a:rPr lang="en-US" sz="3600"/>
              <a:t> b/ Từ lớn đến bé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59055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</a:rPr>
              <a:t>Ôn bài cũ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6"/>
            <a:ext cx="9144000" cy="51200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9907">
            <a:off x="838200" y="666750"/>
            <a:ext cx="7848600" cy="5486400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416674"/>
                <a:gd name="adj2" fmla="val 540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Bài: Ôn tập các phép tính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 vi 10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376255"/>
            <a:ext cx="2305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(T2-tr90+91)</a:t>
            </a:r>
          </a:p>
        </p:txBody>
      </p:sp>
    </p:spTree>
    <p:extLst>
      <p:ext uri="{BB962C8B-B14F-4D97-AF65-F5344CB8AC3E}">
        <p14:creationId xmlns:p14="http://schemas.microsoft.com/office/powerpoint/2010/main" val="19035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1304221" y="217891"/>
            <a:ext cx="11201400" cy="5782859"/>
            <a:chOff x="-1295400" y="217891"/>
            <a:chExt cx="11201400" cy="578285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5400" y="217891"/>
              <a:ext cx="11201400" cy="578285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1504950"/>
              <a:ext cx="9272416" cy="366629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3046863"/>
              <a:ext cx="9677400" cy="213875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5869" y="1291965"/>
            <a:ext cx="9131307" cy="2846550"/>
            <a:chOff x="25869" y="1291965"/>
            <a:chExt cx="9131307" cy="284655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0963">
              <a:off x="25869" y="1291965"/>
              <a:ext cx="1198754" cy="9819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6717">
              <a:off x="1154971" y="1532693"/>
              <a:ext cx="1021247" cy="87518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3461">
              <a:off x="2127720" y="1723862"/>
              <a:ext cx="1026863" cy="93377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6717">
              <a:off x="3107184" y="1929144"/>
              <a:ext cx="1064506" cy="87518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1726">
              <a:off x="4090805" y="2126608"/>
              <a:ext cx="1102358" cy="92609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5814">
              <a:off x="5136251" y="2323518"/>
              <a:ext cx="1052335" cy="93377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24564">
              <a:off x="6133466" y="2631479"/>
              <a:ext cx="1016098" cy="87518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1328">
              <a:off x="7072878" y="2904346"/>
              <a:ext cx="1085739" cy="92609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0833">
              <a:off x="8117404" y="3204740"/>
              <a:ext cx="1039772" cy="933775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 rot="757400">
            <a:off x="517313" y="1348519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8-1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423433">
            <a:off x="1579028" y="1636516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6+2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757400">
            <a:off x="2600688" y="1809658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5+2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591219">
            <a:off x="3577218" y="1990842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9-1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757400">
            <a:off x="4581888" y="2190658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0+4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1040111">
            <a:off x="5590028" y="2495870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4+4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757400">
            <a:off x="6563088" y="2759279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9-2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971574">
            <a:off x="7600546" y="3064079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3-2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1225" y="3014086"/>
            <a:ext cx="1652486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6+2=8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47099" y="3338099"/>
            <a:ext cx="1295400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9-1=8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33819" y="4064093"/>
            <a:ext cx="1501209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4+4=8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80703" y="13335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1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66328" y="230139"/>
            <a:ext cx="79252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Những phép tính nao có kết quả bằng 8?</a:t>
            </a: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35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9144528" cy="5143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559" y="1493026"/>
            <a:ext cx="3184671" cy="1933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800962"/>
            <a:ext cx="3487821" cy="1541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1249">
            <a:off x="-186727" y="2190751"/>
            <a:ext cx="3372122" cy="1425554"/>
          </a:xfrm>
          <a:prstGeom prst="rect">
            <a:avLst/>
          </a:prstGeom>
        </p:spPr>
      </p:pic>
      <p:pic>
        <p:nvPicPr>
          <p:cNvPr id="18" name="Picture 6" descr="Top Rabbit Petting Stickers for Android &amp; iOS | Gfyca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5524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4015458"/>
            <a:ext cx="1361013" cy="12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30849"/>
            <a:ext cx="1140986" cy="1286827"/>
          </a:xfrm>
          <a:prstGeom prst="rect">
            <a:avLst/>
          </a:prstGeom>
        </p:spPr>
      </p:pic>
      <p:pic>
        <p:nvPicPr>
          <p:cNvPr id="9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46" y="4034508"/>
            <a:ext cx="1262046" cy="11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/>
          <p:cNvSpPr/>
          <p:nvPr/>
        </p:nvSpPr>
        <p:spPr>
          <a:xfrm>
            <a:off x="280703" y="13335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2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88194" y="216497"/>
            <a:ext cx="6326275" cy="6026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Tìm nhà cho Thỏ</a:t>
            </a: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9144528" cy="5143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559" y="1493026"/>
            <a:ext cx="3184671" cy="1933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800962"/>
            <a:ext cx="3487821" cy="1541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1249">
            <a:off x="-186727" y="2190751"/>
            <a:ext cx="3372122" cy="1425554"/>
          </a:xfrm>
          <a:prstGeom prst="rect">
            <a:avLst/>
          </a:prstGeom>
        </p:spPr>
      </p:pic>
      <p:pic>
        <p:nvPicPr>
          <p:cNvPr id="7" name="Picture 6" descr="Top Rabbit Petting Stickers for Android &amp; iOS | Gfyca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0950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3125" y="3712447"/>
            <a:ext cx="1832150" cy="5922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10 - 3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258" y="4034508"/>
            <a:ext cx="1361013" cy="12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41690" y="3702034"/>
            <a:ext cx="1832150" cy="6026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6 + 3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14" y="3951923"/>
            <a:ext cx="1140986" cy="12868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8200" y="3712445"/>
            <a:ext cx="1832150" cy="59224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8 - 4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16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46" y="4034508"/>
            <a:ext cx="1262046" cy="11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162800" y="3712446"/>
            <a:ext cx="1832150" cy="5922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5 + 2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9799" y="2051810"/>
            <a:ext cx="1397941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4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11939" y="1730126"/>
            <a:ext cx="1397941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7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86744" y="1741339"/>
            <a:ext cx="1397941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9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3837" y="612829"/>
            <a:ext cx="2307870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10 – 3 = 7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17390" y="1357469"/>
            <a:ext cx="2307870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5 + 2 = 7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3595" y="1434006"/>
            <a:ext cx="2307870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6 + 3 = 9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265" y="1687129"/>
            <a:ext cx="2307870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8 – 4 = 4</a:t>
            </a:r>
            <a:endParaRPr lang="en-US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96786E-6 L -0.4125 -0.260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1301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2769E-7 L 0.29167 -0.311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557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3758E-6 L -0.38194 -0.325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-1628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8133E-6 L 0.48855 -0.3495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-1749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30" y="2343150"/>
            <a:ext cx="1340140" cy="1276350"/>
          </a:xfrm>
          <a:prstGeom prst="rect">
            <a:avLst/>
          </a:prstGeom>
        </p:spPr>
      </p:pic>
      <p:sp>
        <p:nvSpPr>
          <p:cNvPr id="68" name="Oval 67"/>
          <p:cNvSpPr/>
          <p:nvPr/>
        </p:nvSpPr>
        <p:spPr>
          <a:xfrm>
            <a:off x="5384496" y="2643488"/>
            <a:ext cx="661007" cy="67567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4</a:t>
            </a:r>
            <a:endParaRPr lang="en-US" sz="3200" b="1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59" y="-50686"/>
            <a:ext cx="1669613" cy="1716825"/>
          </a:xfrm>
          <a:prstGeom prst="rect">
            <a:avLst/>
          </a:prstGeom>
        </p:spPr>
      </p:pic>
      <p:sp>
        <p:nvSpPr>
          <p:cNvPr id="70" name="Oval 69"/>
          <p:cNvSpPr/>
          <p:nvPr/>
        </p:nvSpPr>
        <p:spPr>
          <a:xfrm>
            <a:off x="4144581" y="308424"/>
            <a:ext cx="966567" cy="96792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10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28" y="1059673"/>
            <a:ext cx="1347581" cy="1285255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1717675" y="1293854"/>
            <a:ext cx="818411" cy="836571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5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8200" y="3914167"/>
            <a:ext cx="1006819" cy="1026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3913271"/>
            <a:ext cx="1006819" cy="1026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7981" y="3914167"/>
            <a:ext cx="1006819" cy="102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4781" y="3908592"/>
            <a:ext cx="1006819" cy="1026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67150"/>
            <a:ext cx="1083719" cy="1120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89208"/>
            <a:ext cx="1083719" cy="1120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72604"/>
            <a:ext cx="1083719" cy="1120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67150"/>
            <a:ext cx="1083719" cy="1120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343150"/>
            <a:ext cx="1276350" cy="1276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2343150"/>
            <a:ext cx="1276350" cy="1276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8" y="2374900"/>
            <a:ext cx="1340140" cy="1276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53" y="991762"/>
            <a:ext cx="1347581" cy="128525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16491" y="4186211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1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5191" y="4186211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2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88191" y="4186211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1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29591" y="4169607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1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88141" y="4158578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3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54941" y="4158578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1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57922" y="4158578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0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246119" y="4158578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1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6296" y="2675238"/>
            <a:ext cx="661007" cy="6756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3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963015" y="2665713"/>
            <a:ext cx="661007" cy="6756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2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84496" y="2642802"/>
            <a:ext cx="661007" cy="67567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741854" y="2693001"/>
            <a:ext cx="661007" cy="67567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1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720579" y="1284014"/>
            <a:ext cx="818411" cy="836571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583877" y="1216103"/>
            <a:ext cx="818411" cy="836571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5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44580" y="308424"/>
            <a:ext cx="966567" cy="96792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?</a:t>
            </a:r>
            <a:endParaRPr lang="en-US" sz="4400" b="1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79959" y="3486150"/>
            <a:ext cx="24342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337729" y="3486150"/>
            <a:ext cx="270931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751659" y="3486150"/>
            <a:ext cx="372541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3429000" y="3486150"/>
            <a:ext cx="364059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" idx="0"/>
          </p:cNvCxnSpPr>
          <p:nvPr/>
        </p:nvCxnSpPr>
        <p:spPr>
          <a:xfrm flipV="1">
            <a:off x="5151609" y="3486150"/>
            <a:ext cx="311063" cy="4280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" idx="0"/>
          </p:cNvCxnSpPr>
          <p:nvPr/>
        </p:nvCxnSpPr>
        <p:spPr>
          <a:xfrm flipH="1" flipV="1">
            <a:off x="5954941" y="3486150"/>
            <a:ext cx="263468" cy="4271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" idx="0"/>
          </p:cNvCxnSpPr>
          <p:nvPr/>
        </p:nvCxnSpPr>
        <p:spPr>
          <a:xfrm flipV="1">
            <a:off x="7421390" y="3486150"/>
            <a:ext cx="320464" cy="4280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" idx="0"/>
          </p:cNvCxnSpPr>
          <p:nvPr/>
        </p:nvCxnSpPr>
        <p:spPr>
          <a:xfrm flipH="1" flipV="1">
            <a:off x="8246119" y="3486150"/>
            <a:ext cx="242071" cy="4224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121819" y="2052674"/>
            <a:ext cx="486841" cy="4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638425" y="2052674"/>
            <a:ext cx="485775" cy="4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0"/>
          </p:cNvCxnSpPr>
          <p:nvPr/>
        </p:nvCxnSpPr>
        <p:spPr>
          <a:xfrm flipV="1">
            <a:off x="5715000" y="1885950"/>
            <a:ext cx="766877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4" idx="0"/>
          </p:cNvCxnSpPr>
          <p:nvPr/>
        </p:nvCxnSpPr>
        <p:spPr>
          <a:xfrm flipH="1" flipV="1">
            <a:off x="7421390" y="1885950"/>
            <a:ext cx="650968" cy="488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638425" y="991762"/>
            <a:ext cx="1180034" cy="4369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5307140" y="991762"/>
            <a:ext cx="999513" cy="4369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280703" y="13335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3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66328" y="230139"/>
            <a:ext cx="12958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Số?</a:t>
            </a: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" y="1876425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12" y="1876424"/>
            <a:ext cx="3409950" cy="3067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24" y="1876425"/>
            <a:ext cx="3048000" cy="3067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55323">
            <a:off x="914400" y="0"/>
            <a:ext cx="8001000" cy="424815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655752"/>
                <a:gd name="adj2" fmla="val 4997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Nghỉ giải lao</a:t>
            </a:r>
            <a:endParaRPr lang="en-US" sz="8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3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657350"/>
            <a:ext cx="25908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4 + 3           6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71600" y="17399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&gt;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6600" y="1657350"/>
            <a:ext cx="25908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7 – 2           7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19600" y="173355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&lt;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400" y="1657350"/>
            <a:ext cx="26670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8          10 - 2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18300" y="17399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=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17399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?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9600" y="17399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?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18300" y="173355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?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0703" y="13335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4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6328" y="230139"/>
            <a:ext cx="2591272" cy="5922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&gt;, &lt;, = ?</a:t>
            </a:r>
          </a:p>
        </p:txBody>
      </p:sp>
    </p:spTree>
    <p:extLst>
      <p:ext uri="{BB962C8B-B14F-4D97-AF65-F5344CB8AC3E}">
        <p14:creationId xmlns:p14="http://schemas.microsoft.com/office/powerpoint/2010/main" val="22592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222</Words>
  <Application>Microsoft Office PowerPoint</Application>
  <PresentationFormat>On-screen Show (16:9)</PresentationFormat>
  <Paragraphs>101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H231020</cp:lastModifiedBy>
  <cp:revision>23</cp:revision>
  <dcterms:created xsi:type="dcterms:W3CDTF">2020-08-23T07:52:11Z</dcterms:created>
  <dcterms:modified xsi:type="dcterms:W3CDTF">2021-02-22T15:00:55Z</dcterms:modified>
</cp:coreProperties>
</file>