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57" r:id="rId5"/>
    <p:sldId id="258" r:id="rId6"/>
    <p:sldId id="263" r:id="rId7"/>
    <p:sldId id="259" r:id="rId8"/>
    <p:sldId id="260" r:id="rId9"/>
    <p:sldId id="26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5EFC71"/>
    <a:srgbClr val="83FD92"/>
    <a:srgbClr val="FFCC00"/>
    <a:srgbClr val="7EEFF2"/>
    <a:srgbClr val="0FF53B"/>
    <a:srgbClr val="FF9933"/>
    <a:srgbClr val="FB1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79081-94FB-4F13-86FC-EDFBF37FD4C2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3D513-C956-48B8-8BFD-7DB04CB6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3D513-C956-48B8-8BFD-7DB04CB61F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8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6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6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EDE3-16E7-43F1-9DE9-FD0B3C15592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13311"/>
            <a:ext cx="7772400" cy="15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400" b="1">
              <a:solidFill>
                <a:schemeClr val="tx2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3572308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2640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926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3569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20179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32990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98105" y="3386572"/>
            <a:ext cx="7315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</a:rPr>
              <a:t>Giáo viên: </a:t>
            </a:r>
            <a:r>
              <a:rPr lang="en-US" altLang="en-US" sz="2600" b="1" smtClean="0">
                <a:solidFill>
                  <a:srgbClr val="002060"/>
                </a:solidFill>
              </a:rPr>
              <a:t>……………………………..</a:t>
            </a:r>
            <a:endParaRPr lang="en-US" altLang="en-US" sz="2600" b="1">
              <a:solidFill>
                <a:srgbClr val="002060"/>
              </a:solidFill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08050" y="2243125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NHIỆT LIỆT CHÀO MỪNG </a:t>
            </a:r>
            <a:r>
              <a:rPr lang="en-US" altLang="en-US" sz="2800" b="1" smtClean="0">
                <a:solidFill>
                  <a:srgbClr val="FF0000"/>
                </a:solidFill>
              </a:rPr>
              <a:t>QUÝ THẦY CÔ VỀ DỰ GIỜ LỚP ……………..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73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2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8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6578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261098"/>
            <a:ext cx="1755913" cy="259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38" y="3500486"/>
            <a:ext cx="1755913" cy="2596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563" y="4261098"/>
            <a:ext cx="1755913" cy="2596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4" y="3500486"/>
            <a:ext cx="1755913" cy="2596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957" y="3863532"/>
            <a:ext cx="1755913" cy="25969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27037">
            <a:off x="205769" y="324692"/>
            <a:ext cx="9157853" cy="56987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75045"/>
                <a:gd name="adj2" fmla="val 6671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 quý thầy cô đã lắng nghe !</a:t>
            </a:r>
            <a:endParaRPr lang="en-US" sz="2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5197" y="2116183"/>
            <a:ext cx="73143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</a:p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  <a:endParaRPr lang="en-US" sz="32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0" y="4440465"/>
            <a:ext cx="1755913" cy="25969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2399" y="3500486"/>
            <a:ext cx="1755913" cy="25969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1922" y="4062315"/>
            <a:ext cx="1755913" cy="25969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091" y="4062315"/>
            <a:ext cx="1755913" cy="25969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64" y="2890391"/>
            <a:ext cx="1295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30226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/>
              <a:t>	</a:t>
            </a:r>
            <a:r>
              <a:rPr lang="en-US" sz="4000" b="1"/>
              <a:t>T</a:t>
            </a:r>
            <a:r>
              <a:rPr lang="en-US" sz="4000" b="1" smtClean="0"/>
              <a:t>ính :</a:t>
            </a:r>
            <a:endParaRPr lang="en-US" sz="4000" b="1"/>
          </a:p>
          <a:p>
            <a:r>
              <a:rPr lang="en-US" sz="4000" b="1"/>
              <a:t>5 + 2       4 + 2         7 + 2 - 6</a:t>
            </a:r>
          </a:p>
          <a:p>
            <a:r>
              <a:rPr lang="en-US" sz="4000" b="1"/>
              <a:t>6 + 3        9 – 7        4 – 2 + 3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78740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Ôn bài cũ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1"/>
            <a:ext cx="9144000" cy="6826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9907">
            <a:off x="838200" y="889000"/>
            <a:ext cx="7848600" cy="73152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Bài: Ôn tập các phép tính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 vi 10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1" y="3168341"/>
            <a:ext cx="2305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2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T3-tr92+93)</a:t>
            </a:r>
            <a:endParaRPr lang="en-US" sz="3200" b="1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9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35818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Xếp que tính.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903" y="855560"/>
            <a:ext cx="8482297" cy="74464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lphaLcPeriod"/>
            </a:pPr>
            <a:r>
              <a:rPr lang="en-US" sz="2400" b="1" smtClean="0">
                <a:solidFill>
                  <a:schemeClr val="tx1"/>
                </a:solidFill>
              </a:rPr>
              <a:t>Em hãy xếp que tính thành các số 0, 1, 2, 3, 4, 5, 6, 7, 8, 9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</a:rPr>
              <a:t>theo hình dưới đây: 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5246" y="19812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5246" y="25146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911999" y="28041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01559" y="19812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01559" y="25146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>
            <a:off x="911999" y="16916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317415" y="19448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3676715" y="22344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89962" y="25239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16200000">
            <a:off x="3676715" y="281353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66275" y="19905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17415" y="24782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676715" y="17010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16200000">
            <a:off x="960526" y="389261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957719" y="444887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247279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247279" y="41593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16200000">
            <a:off x="957719" y="333635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014487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6200000">
            <a:off x="3686339" y="387684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590800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90800" y="41593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6200000">
            <a:off x="2294556" y="389114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89961" y="36080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6200000">
            <a:off x="3676714" y="443096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966274" y="41414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3676714" y="331844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10088" y="36080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910088" y="41414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16200000">
            <a:off x="5196841" y="443096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 rot="16200000" flipH="1">
            <a:off x="5199648" y="38787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486401" y="41414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>
            <a:off x="5196841" y="331844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2281187" y="513855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2281188" y="625107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223606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223606" y="59615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6200000">
            <a:off x="934046" y="51385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990814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567127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567127" y="59615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 rot="16200000">
            <a:off x="2270883" y="569334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990813" y="596004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442499" y="534353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022432" y="53435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16200000">
            <a:off x="3729252" y="616649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 rot="16200000" flipH="1">
            <a:off x="3732059" y="561424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4018811" y="58973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 rot="16200000">
            <a:off x="3729252" y="50539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6044764" y="3562282"/>
            <a:ext cx="3079840" cy="3295717"/>
            <a:chOff x="6044764" y="3562282"/>
            <a:chExt cx="3079840" cy="3295717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764" y="3562282"/>
              <a:ext cx="3079840" cy="3295717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477000" y="4550409"/>
              <a:ext cx="457200" cy="12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18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35818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Xếp que tính.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503" y="838200"/>
            <a:ext cx="8787097" cy="74464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b. Với 5 que tính, em xếp được những số nào trong những số trên?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3604633" y="323055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317880" y="352011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3604633" y="380967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94193" y="298671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200000">
            <a:off x="3604633" y="269715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16200000">
            <a:off x="1419038" y="320769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1416231" y="376395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05791" y="29409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705791" y="34743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1416231" y="265143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16200000">
            <a:off x="5741178" y="325572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444800" y="29868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5731553" y="380985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021113" y="35202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6200000">
            <a:off x="5731553" y="269733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62282"/>
            <a:ext cx="2952404" cy="32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30" y="2893145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58" y="2893144"/>
            <a:ext cx="3409950" cy="306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70" y="2893145"/>
            <a:ext cx="3048000" cy="3067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5323">
            <a:off x="819146" y="1016720"/>
            <a:ext cx="8001000" cy="424815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655752"/>
                <a:gd name="adj2" fmla="val 499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 giải lao</a:t>
            </a:r>
            <a:endParaRPr lang="en-US" sz="8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8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7849072" cy="1295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Bạn Mai xếp que tính thành phép tính nhưng bị sai. Em hãy chuyển chỗ 1 que tính để có phép tính đúng (vẫn giữ nguyên dấu + hoặc dấu -).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2133600"/>
            <a:ext cx="6400800" cy="1905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66999" y="4495800"/>
            <a:ext cx="6196149" cy="1905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57288" y="25895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57288" y="31229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1844041" y="341253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16200000" flipH="1">
            <a:off x="1846848" y="286028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133601" y="31229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200000">
            <a:off x="1844041" y="23000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16200000">
            <a:off x="4018548" y="284378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4015741" y="340004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305301" y="257708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305301" y="311048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4015741" y="228752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16200000">
            <a:off x="6416040" y="23000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16200000">
            <a:off x="6416041" y="341253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25667" y="25895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701980" y="25895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01980" y="31229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6200000">
            <a:off x="6405736" y="285480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125666" y="312150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6200000">
            <a:off x="3646372" y="524469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349994" y="49758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6200000">
            <a:off x="3636747" y="579881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926307" y="55092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6200000">
            <a:off x="3636747" y="468629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 rot="16200000">
            <a:off x="8102066" y="522183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805688" y="49530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8092441" y="57759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8382001" y="54864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 rot="16200000">
            <a:off x="8092441" y="46634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722161" y="495299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302094" y="49530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 rot="16200000">
            <a:off x="6008914" y="577595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 flipH="1">
            <a:off x="6011721" y="522370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301403" y="54839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6008914" y="466343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16200000">
            <a:off x="5225996" y="272826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16200000">
            <a:off x="5225996" y="310011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6200000">
            <a:off x="7064003" y="50884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 rot="16200000">
            <a:off x="7064003" y="546027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rot="16200000">
            <a:off x="4815841" y="52172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 rot="16200000">
            <a:off x="2910840" y="28895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910839" y="291236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722161" y="549002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28600" y="1905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a)</a:t>
            </a:r>
            <a:endParaRPr lang="en-US" sz="3200" b="1"/>
          </a:p>
        </p:txBody>
      </p:sp>
      <p:sp>
        <p:nvSpPr>
          <p:cNvPr id="55" name="TextBox 54"/>
          <p:cNvSpPr txBox="1"/>
          <p:nvPr/>
        </p:nvSpPr>
        <p:spPr>
          <a:xfrm>
            <a:off x="21336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b)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6831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556 L -0.05763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3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9" y="172871"/>
            <a:ext cx="2440678" cy="10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8" y="3370993"/>
            <a:ext cx="2440678" cy="102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7" y="6649871"/>
            <a:ext cx="2440678" cy="1028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1997" y="-549890"/>
            <a:ext cx="1445522" cy="102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5917" y="1811171"/>
            <a:ext cx="1445522" cy="102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4097171"/>
            <a:ext cx="1445522" cy="1028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6343932"/>
            <a:ext cx="1445522" cy="102813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79336" y="1621837"/>
            <a:ext cx="1062245" cy="1062245"/>
          </a:xfrm>
          <a:prstGeom prst="ellipse">
            <a:avLst/>
          </a:prstGeom>
          <a:solidFill>
            <a:srgbClr val="FB1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2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79335" y="5012840"/>
            <a:ext cx="1062245" cy="1062245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3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1200" y="5165240"/>
            <a:ext cx="1062245" cy="1062245"/>
          </a:xfrm>
          <a:prstGeom prst="ellipse">
            <a:avLst/>
          </a:prstGeom>
          <a:solidFill>
            <a:srgbClr val="0FF5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8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1200" y="2826232"/>
            <a:ext cx="1062245" cy="106224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6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91199" y="559592"/>
            <a:ext cx="1062245" cy="1062245"/>
          </a:xfrm>
          <a:prstGeom prst="ellipse">
            <a:avLst/>
          </a:prstGeom>
          <a:solidFill>
            <a:srgbClr val="7EE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7</a:t>
            </a:r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41" y="2826232"/>
            <a:ext cx="2514600" cy="34602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853445" y="2032978"/>
            <a:ext cx="2482910" cy="2599142"/>
            <a:chOff x="7011857" y="289393"/>
            <a:chExt cx="2482910" cy="259914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62">
              <a:off x="7011857" y="289393"/>
              <a:ext cx="1582781" cy="165985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302">
              <a:off x="7599695" y="342811"/>
              <a:ext cx="1582781" cy="16598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8325">
              <a:off x="7251189" y="997753"/>
              <a:ext cx="1582781" cy="165985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84601">
              <a:off x="7650781" y="694870"/>
              <a:ext cx="1582781" cy="16598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19909">
              <a:off x="7873448" y="1267216"/>
              <a:ext cx="1582781" cy="165985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3400" y="62308"/>
            <a:ext cx="1524000" cy="2763924"/>
            <a:chOff x="533400" y="62308"/>
            <a:chExt cx="1524000" cy="2763924"/>
          </a:xfrm>
        </p:grpSpPr>
        <p:sp>
          <p:nvSpPr>
            <p:cNvPr id="22" name="Cloud Callout 21"/>
            <p:cNvSpPr/>
            <p:nvPr/>
          </p:nvSpPr>
          <p:spPr>
            <a:xfrm>
              <a:off x="533400" y="62308"/>
              <a:ext cx="1524000" cy="276392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13050" y="492471"/>
              <a:ext cx="1030722" cy="1899991"/>
              <a:chOff x="7011857" y="289393"/>
              <a:chExt cx="2482910" cy="259914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80062">
                <a:off x="7011857" y="28939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17302">
                <a:off x="7599695" y="342811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8325">
                <a:off x="7251189" y="99775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584601">
                <a:off x="7650781" y="694870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19909">
                <a:off x="7873448" y="1267216"/>
                <a:ext cx="1582781" cy="1659857"/>
              </a:xfrm>
              <a:prstGeom prst="rect">
                <a:avLst/>
              </a:prstGeom>
            </p:spPr>
          </p:pic>
        </p:grpSp>
      </p:grpSp>
      <p:sp>
        <p:nvSpPr>
          <p:cNvPr id="30" name="TextBox 29"/>
          <p:cNvSpPr txBox="1"/>
          <p:nvPr/>
        </p:nvSpPr>
        <p:spPr>
          <a:xfrm>
            <a:off x="6858000" y="5334000"/>
            <a:ext cx="29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+</a:t>
            </a:r>
            <a:endParaRPr lang="en-US" sz="4800" b="1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2" y="1090713"/>
            <a:ext cx="1815558" cy="357123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029943" y="5109763"/>
            <a:ext cx="4584757" cy="1117722"/>
            <a:chOff x="8286210" y="4850691"/>
            <a:chExt cx="4584757" cy="1117722"/>
          </a:xfrm>
        </p:grpSpPr>
        <p:sp>
          <p:nvSpPr>
            <p:cNvPr id="32" name="Oval 31"/>
            <p:cNvSpPr/>
            <p:nvPr/>
          </p:nvSpPr>
          <p:spPr>
            <a:xfrm>
              <a:off x="11808722" y="4850691"/>
              <a:ext cx="1062245" cy="1062245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10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8286210" y="4896919"/>
              <a:ext cx="1062245" cy="1062245"/>
            </a:xfrm>
            <a:prstGeom prst="ellipse">
              <a:avLst/>
            </a:prstGeom>
            <a:solidFill>
              <a:srgbClr val="FB11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2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0058400" y="4906168"/>
              <a:ext cx="1062245" cy="1062245"/>
            </a:xfrm>
            <a:prstGeom prst="ellipse">
              <a:avLst/>
            </a:prstGeom>
            <a:solidFill>
              <a:srgbClr val="0FF5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8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493336" y="4966316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+</a:t>
              </a:r>
              <a:endParaRPr lang="en-US" sz="4800" b="1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277600" y="4966316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=</a:t>
              </a:r>
              <a:endParaRPr lang="en-US" sz="4800" b="1"/>
            </a:p>
          </p:txBody>
        </p:sp>
      </p:grpSp>
    </p:spTree>
    <p:extLst>
      <p:ext uri="{BB962C8B-B14F-4D97-AF65-F5344CB8AC3E}">
        <p14:creationId xmlns:p14="http://schemas.microsoft.com/office/powerpoint/2010/main" val="13587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7604 -0.3421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17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7604 -0.34213 L 0.47604 0.157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1.11111E-6 L 0.29427 0.5305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26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0.01111 L 0.17535 0.0138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7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9" y="172871"/>
            <a:ext cx="2440678" cy="1028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8" y="3370993"/>
            <a:ext cx="2440678" cy="10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7" y="6649871"/>
            <a:ext cx="2440678" cy="102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1997" y="-549890"/>
            <a:ext cx="1445522" cy="1028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5917" y="1811171"/>
            <a:ext cx="1445522" cy="102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4097171"/>
            <a:ext cx="1445522" cy="102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6343932"/>
            <a:ext cx="1445522" cy="10281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79336" y="1621837"/>
            <a:ext cx="1062245" cy="1062245"/>
          </a:xfrm>
          <a:prstGeom prst="ellipse">
            <a:avLst/>
          </a:prstGeom>
          <a:solidFill>
            <a:srgbClr val="FB1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2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79335" y="5012840"/>
            <a:ext cx="1062245" cy="1062245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3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91200" y="5165240"/>
            <a:ext cx="1062245" cy="1062245"/>
          </a:xfrm>
          <a:prstGeom prst="ellipse">
            <a:avLst/>
          </a:prstGeom>
          <a:solidFill>
            <a:srgbClr val="0FF5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8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1200" y="2826232"/>
            <a:ext cx="1062245" cy="106224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6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1199" y="559592"/>
            <a:ext cx="1062245" cy="1062245"/>
          </a:xfrm>
          <a:prstGeom prst="ellipse">
            <a:avLst/>
          </a:prstGeom>
          <a:solidFill>
            <a:srgbClr val="7EE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7</a:t>
            </a:r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41" y="2826232"/>
            <a:ext cx="2514600" cy="34602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697438" y="2151709"/>
            <a:ext cx="2482910" cy="2599142"/>
            <a:chOff x="7011857" y="289393"/>
            <a:chExt cx="2482910" cy="259914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62">
              <a:off x="7011857" y="289393"/>
              <a:ext cx="1582781" cy="16598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302">
              <a:off x="7599695" y="342811"/>
              <a:ext cx="1582781" cy="165985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8325">
              <a:off x="7251189" y="997753"/>
              <a:ext cx="1582781" cy="165985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84601">
              <a:off x="7650781" y="694870"/>
              <a:ext cx="1582781" cy="16598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19909">
              <a:off x="7873448" y="1267216"/>
              <a:ext cx="1582781" cy="165985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3400" y="62308"/>
            <a:ext cx="1524000" cy="2763924"/>
            <a:chOff x="533400" y="62308"/>
            <a:chExt cx="1524000" cy="2763924"/>
          </a:xfrm>
        </p:grpSpPr>
        <p:sp>
          <p:nvSpPr>
            <p:cNvPr id="21" name="Cloud Callout 20"/>
            <p:cNvSpPr/>
            <p:nvPr/>
          </p:nvSpPr>
          <p:spPr>
            <a:xfrm>
              <a:off x="533400" y="62308"/>
              <a:ext cx="1524000" cy="276392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813050" y="492471"/>
              <a:ext cx="1030722" cy="1899991"/>
              <a:chOff x="7011857" y="289393"/>
              <a:chExt cx="2482910" cy="259914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80062">
                <a:off x="7011857" y="28939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17302">
                <a:off x="7599695" y="342811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8325">
                <a:off x="7251189" y="99775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584601">
                <a:off x="7650781" y="694870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19909">
                <a:off x="7873448" y="1267216"/>
                <a:ext cx="1582781" cy="1659857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6994565" y="626667"/>
            <a:ext cx="29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+</a:t>
            </a:r>
            <a:endParaRPr lang="en-US" sz="4800" b="1"/>
          </a:p>
        </p:txBody>
      </p:sp>
      <p:grpSp>
        <p:nvGrpSpPr>
          <p:cNvPr id="35" name="Group 34"/>
          <p:cNvGrpSpPr/>
          <p:nvPr/>
        </p:nvGrpSpPr>
        <p:grpSpPr>
          <a:xfrm>
            <a:off x="3938922" y="502509"/>
            <a:ext cx="4748545" cy="1079312"/>
            <a:chOff x="9348455" y="609600"/>
            <a:chExt cx="4748545" cy="1079312"/>
          </a:xfrm>
        </p:grpSpPr>
        <p:sp>
          <p:nvSpPr>
            <p:cNvPr id="30" name="Oval 29"/>
            <p:cNvSpPr/>
            <p:nvPr/>
          </p:nvSpPr>
          <p:spPr>
            <a:xfrm>
              <a:off x="9348455" y="626667"/>
              <a:ext cx="1062245" cy="1062245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3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201399" y="626667"/>
              <a:ext cx="1062245" cy="1062245"/>
            </a:xfrm>
            <a:prstGeom prst="ellipse">
              <a:avLst/>
            </a:prstGeom>
            <a:solidFill>
              <a:srgbClr val="7EE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7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68000" y="683655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+</a:t>
              </a:r>
              <a:endParaRPr lang="en-US" sz="4800" b="1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20600" y="742290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=</a:t>
              </a:r>
              <a:endParaRPr lang="en-US" sz="4800" b="1"/>
            </a:p>
          </p:txBody>
        </p:sp>
        <p:sp>
          <p:nvSpPr>
            <p:cNvPr id="34" name="Oval 33"/>
            <p:cNvSpPr/>
            <p:nvPr/>
          </p:nvSpPr>
          <p:spPr>
            <a:xfrm>
              <a:off x="13034755" y="609600"/>
              <a:ext cx="1062245" cy="1062245"/>
            </a:xfrm>
            <a:prstGeom prst="ellipse">
              <a:avLst/>
            </a:prstGeom>
            <a:solidFill>
              <a:srgbClr val="FB11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10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2" y="1090713"/>
            <a:ext cx="1815558" cy="35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5938 0.1578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5938 0.15787 L 0.45104 -0.475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316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-3.33333E-6 L 0.28594 -0.6527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326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0.00602 L 0.175 -0.0050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28" grpId="0"/>
      <p:bldP spid="2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180</Words>
  <Application>Microsoft Office PowerPoint</Application>
  <PresentationFormat>On-screen Show (4:3)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H231020</cp:lastModifiedBy>
  <cp:revision>11</cp:revision>
  <dcterms:created xsi:type="dcterms:W3CDTF">2020-08-23T13:52:24Z</dcterms:created>
  <dcterms:modified xsi:type="dcterms:W3CDTF">2021-02-22T15:02:14Z</dcterms:modified>
</cp:coreProperties>
</file>